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85" d="100"/>
          <a:sy n="185" d="100"/>
        </p:scale>
        <p:origin x="-208" y="-1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image" Target="../media/image5.e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4.emf"/><Relationship Id="rId1" Type="http://schemas.openxmlformats.org/officeDocument/2006/relationships/image" Target="../media/image8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3814-FF62-8345-BEBE-D06ADDE311D5}" type="datetimeFigureOut">
              <a:rPr kumimoji="1" lang="ja-JP" altLang="en-US" smtClean="0"/>
              <a:t>17/04/05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412B-B921-ED45-8433-C065715EFE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51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3814-FF62-8345-BEBE-D06ADDE311D5}" type="datetimeFigureOut">
              <a:rPr kumimoji="1" lang="ja-JP" altLang="en-US" smtClean="0"/>
              <a:t>17/04/05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412B-B921-ED45-8433-C065715EFE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75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3814-FF62-8345-BEBE-D06ADDE311D5}" type="datetimeFigureOut">
              <a:rPr kumimoji="1" lang="ja-JP" altLang="en-US" smtClean="0"/>
              <a:t>17/04/05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412B-B921-ED45-8433-C065715EFE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26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3814-FF62-8345-BEBE-D06ADDE311D5}" type="datetimeFigureOut">
              <a:rPr kumimoji="1" lang="ja-JP" altLang="en-US" smtClean="0"/>
              <a:t>17/04/05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412B-B921-ED45-8433-C065715EFE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84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3814-FF62-8345-BEBE-D06ADDE311D5}" type="datetimeFigureOut">
              <a:rPr kumimoji="1" lang="ja-JP" altLang="en-US" smtClean="0"/>
              <a:t>17/04/05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412B-B921-ED45-8433-C065715EFE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74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3814-FF62-8345-BEBE-D06ADDE311D5}" type="datetimeFigureOut">
              <a:rPr kumimoji="1" lang="ja-JP" altLang="en-US" smtClean="0"/>
              <a:t>17/04/05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412B-B921-ED45-8433-C065715EFE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13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3814-FF62-8345-BEBE-D06ADDE311D5}" type="datetimeFigureOut">
              <a:rPr kumimoji="1" lang="ja-JP" altLang="en-US" smtClean="0"/>
              <a:t>17/04/05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412B-B921-ED45-8433-C065715EFE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92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3814-FF62-8345-BEBE-D06ADDE311D5}" type="datetimeFigureOut">
              <a:rPr kumimoji="1" lang="ja-JP" altLang="en-US" smtClean="0"/>
              <a:t>17/04/05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412B-B921-ED45-8433-C065715EFE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11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3814-FF62-8345-BEBE-D06ADDE311D5}" type="datetimeFigureOut">
              <a:rPr kumimoji="1" lang="ja-JP" altLang="en-US" smtClean="0"/>
              <a:t>17/04/05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412B-B921-ED45-8433-C065715EFE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06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3814-FF62-8345-BEBE-D06ADDE311D5}" type="datetimeFigureOut">
              <a:rPr kumimoji="1" lang="ja-JP" altLang="en-US" smtClean="0"/>
              <a:t>17/04/05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412B-B921-ED45-8433-C065715EFE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80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3814-FF62-8345-BEBE-D06ADDE311D5}" type="datetimeFigureOut">
              <a:rPr kumimoji="1" lang="ja-JP" altLang="en-US" smtClean="0"/>
              <a:t>17/04/05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412B-B921-ED45-8433-C065715EFE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61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93814-FF62-8345-BEBE-D06ADDE311D5}" type="datetimeFigureOut">
              <a:rPr kumimoji="1" lang="ja-JP" altLang="en-US" smtClean="0"/>
              <a:t>17/04/05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5412B-B921-ED45-8433-C065715EFE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60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1.emf"/><Relationship Id="rId10" Type="http://schemas.openxmlformats.org/officeDocument/2006/relationships/oleObject" Target="../embeddings/oleObject8.bin"/><Relationship Id="rId11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2.emf"/><Relationship Id="rId7" Type="http://schemas.openxmlformats.org/officeDocument/2006/relationships/image" Target="../media/image6.png"/><Relationship Id="rId8" Type="http://schemas.openxmlformats.org/officeDocument/2006/relationships/oleObject" Target="../embeddings/oleObject15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16.bin"/><Relationship Id="rId11" Type="http://schemas.openxmlformats.org/officeDocument/2006/relationships/image" Target="../media/image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/>
          <p:cNvCxnSpPr/>
          <p:nvPr/>
        </p:nvCxnSpPr>
        <p:spPr>
          <a:xfrm>
            <a:off x="1952377" y="4673288"/>
            <a:ext cx="360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rot="16200000">
            <a:off x="2384585" y="3736944"/>
            <a:ext cx="288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/>
          <p:cNvCxnSpPr/>
          <p:nvPr/>
        </p:nvCxnSpPr>
        <p:spPr>
          <a:xfrm>
            <a:off x="1952377" y="3377144"/>
            <a:ext cx="3600000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52103"/>
              </p:ext>
            </p:extLst>
          </p:nvPr>
        </p:nvGraphicFramePr>
        <p:xfrm>
          <a:off x="5624788" y="4529273"/>
          <a:ext cx="37623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3" imgW="165100" imgH="139700" progId="Equation.DSMT4">
                  <p:embed/>
                </p:oleObj>
              </mc:Choice>
              <mc:Fallback>
                <p:oleObj name="Equation" r:id="rId3" imgW="165100" imgH="139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24788" y="4529273"/>
                        <a:ext cx="376237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382472"/>
              </p:ext>
            </p:extLst>
          </p:nvPr>
        </p:nvGraphicFramePr>
        <p:xfrm>
          <a:off x="3680569" y="1864579"/>
          <a:ext cx="3429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5" imgW="190500" imgH="241300" progId="Equation.DSMT4">
                  <p:embed/>
                </p:oleObj>
              </mc:Choice>
              <mc:Fallback>
                <p:oleObj name="Equation" r:id="rId5" imgW="1905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80569" y="1864579"/>
                        <a:ext cx="342900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線矢印コネクタ 7"/>
          <p:cNvCxnSpPr/>
          <p:nvPr/>
        </p:nvCxnSpPr>
        <p:spPr>
          <a:xfrm>
            <a:off x="6352758" y="4673288"/>
            <a:ext cx="360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rot="16200000">
            <a:off x="6784966" y="3736944"/>
            <a:ext cx="288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rot="16200000">
            <a:off x="7054966" y="3539032"/>
            <a:ext cx="2340000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オブジェクト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458216"/>
              </p:ext>
            </p:extLst>
          </p:nvPr>
        </p:nvGraphicFramePr>
        <p:xfrm>
          <a:off x="10110197" y="4528777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7" imgW="88900" imgH="139700" progId="Equation.DSMT4">
                  <p:embed/>
                </p:oleObj>
              </mc:Choice>
              <mc:Fallback>
                <p:oleObj name="Equation" r:id="rId7" imgW="88900" imgH="139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110197" y="4528777"/>
                        <a:ext cx="2032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線矢印コネクタ 11"/>
          <p:cNvCxnSpPr/>
          <p:nvPr/>
        </p:nvCxnSpPr>
        <p:spPr>
          <a:xfrm>
            <a:off x="6352758" y="4673288"/>
            <a:ext cx="3600000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オブジェクト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374959"/>
              </p:ext>
            </p:extLst>
          </p:nvPr>
        </p:nvGraphicFramePr>
        <p:xfrm>
          <a:off x="8053516" y="1861971"/>
          <a:ext cx="3429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9" imgW="190500" imgH="241300" progId="Equation.DSMT4">
                  <p:embed/>
                </p:oleObj>
              </mc:Choice>
              <mc:Fallback>
                <p:oleObj name="Equation" r:id="rId9" imgW="1905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53516" y="1861971"/>
                        <a:ext cx="342900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146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4" t="5175" r="9171" b="6538"/>
          <a:stretch/>
        </p:blipFill>
        <p:spPr>
          <a:xfrm>
            <a:off x="1529595" y="2558039"/>
            <a:ext cx="3600400" cy="2504083"/>
          </a:xfrm>
          <a:prstGeom prst="rect">
            <a:avLst/>
          </a:prstGeom>
        </p:spPr>
      </p:pic>
      <p:cxnSp>
        <p:nvCxnSpPr>
          <p:cNvPr id="10" name="直線矢印コネクタ 9"/>
          <p:cNvCxnSpPr/>
          <p:nvPr/>
        </p:nvCxnSpPr>
        <p:spPr>
          <a:xfrm>
            <a:off x="1376035" y="3753203"/>
            <a:ext cx="39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3320252" y="2314853"/>
            <a:ext cx="0" cy="2813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オブジェクト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452556"/>
              </p:ext>
            </p:extLst>
          </p:nvPr>
        </p:nvGraphicFramePr>
        <p:xfrm>
          <a:off x="5349299" y="3608691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4" imgW="88900" imgH="139700" progId="Equation.DSMT4">
                  <p:embed/>
                </p:oleObj>
              </mc:Choice>
              <mc:Fallback>
                <p:oleObj name="Equation" r:id="rId4" imgW="88900" imgH="139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49299" y="3608691"/>
                        <a:ext cx="2032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オブジェクト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074449"/>
              </p:ext>
            </p:extLst>
          </p:nvPr>
        </p:nvGraphicFramePr>
        <p:xfrm>
          <a:off x="3200056" y="1855106"/>
          <a:ext cx="3429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6" imgW="190500" imgH="241300" progId="Equation.DSMT4">
                  <p:embed/>
                </p:oleObj>
              </mc:Choice>
              <mc:Fallback>
                <p:oleObj name="Equation" r:id="rId6" imgW="1905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0056" y="1855106"/>
                        <a:ext cx="342900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線矢印コネクタ 18"/>
          <p:cNvCxnSpPr/>
          <p:nvPr/>
        </p:nvCxnSpPr>
        <p:spPr>
          <a:xfrm>
            <a:off x="6534901" y="4754865"/>
            <a:ext cx="360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rot="16200000">
            <a:off x="5958997" y="3818521"/>
            <a:ext cx="288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rot="16200000">
            <a:off x="7453133" y="3584865"/>
            <a:ext cx="2340000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オブジェクト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201393"/>
              </p:ext>
            </p:extLst>
          </p:nvPr>
        </p:nvGraphicFramePr>
        <p:xfrm>
          <a:off x="10207312" y="4610850"/>
          <a:ext cx="37623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8" imgW="165100" imgH="139700" progId="Equation.DSMT4">
                  <p:embed/>
                </p:oleObj>
              </mc:Choice>
              <mc:Fallback>
                <p:oleObj name="Equation" r:id="rId8" imgW="165100" imgH="139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207312" y="4610850"/>
                        <a:ext cx="376237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線矢印コネクタ 22"/>
          <p:cNvCxnSpPr/>
          <p:nvPr/>
        </p:nvCxnSpPr>
        <p:spPr>
          <a:xfrm>
            <a:off x="6534901" y="4754865"/>
            <a:ext cx="3600000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オブジェクト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438567"/>
              </p:ext>
            </p:extLst>
          </p:nvPr>
        </p:nvGraphicFramePr>
        <p:xfrm>
          <a:off x="7254981" y="1946556"/>
          <a:ext cx="3429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10" imgW="190500" imgH="241300" progId="Equation.DSMT4">
                  <p:embed/>
                </p:oleObj>
              </mc:Choice>
              <mc:Fallback>
                <p:oleObj name="Equation" r:id="rId10" imgW="1905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254981" y="1946556"/>
                        <a:ext cx="342900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155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/>
          <p:cNvCxnSpPr/>
          <p:nvPr/>
        </p:nvCxnSpPr>
        <p:spPr>
          <a:xfrm>
            <a:off x="1952377" y="4673288"/>
            <a:ext cx="360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rot="16200000">
            <a:off x="2384585" y="3736944"/>
            <a:ext cx="288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/>
          <p:cNvCxnSpPr/>
          <p:nvPr/>
        </p:nvCxnSpPr>
        <p:spPr>
          <a:xfrm>
            <a:off x="1952377" y="3377144"/>
            <a:ext cx="3600000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717374"/>
              </p:ext>
            </p:extLst>
          </p:nvPr>
        </p:nvGraphicFramePr>
        <p:xfrm>
          <a:off x="10041548" y="4514538"/>
          <a:ext cx="37623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3" imgW="165100" imgH="139700" progId="Equation.DSMT4">
                  <p:embed/>
                </p:oleObj>
              </mc:Choice>
              <mc:Fallback>
                <p:oleObj name="Equation" r:id="rId3" imgW="165100" imgH="139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41548" y="4514538"/>
                        <a:ext cx="376237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466895"/>
              </p:ext>
            </p:extLst>
          </p:nvPr>
        </p:nvGraphicFramePr>
        <p:xfrm>
          <a:off x="8053516" y="1861968"/>
          <a:ext cx="3429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5" imgW="190500" imgH="241300" progId="Equation.DSMT4">
                  <p:embed/>
                </p:oleObj>
              </mc:Choice>
              <mc:Fallback>
                <p:oleObj name="Equation" r:id="rId5" imgW="1905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53516" y="1861968"/>
                        <a:ext cx="342900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線矢印コネクタ 7"/>
          <p:cNvCxnSpPr/>
          <p:nvPr/>
        </p:nvCxnSpPr>
        <p:spPr>
          <a:xfrm>
            <a:off x="6352758" y="4673288"/>
            <a:ext cx="360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rot="16200000">
            <a:off x="6784966" y="3736944"/>
            <a:ext cx="288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rot="16200000">
            <a:off x="7054966" y="3539032"/>
            <a:ext cx="2340000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オブジェクト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995704"/>
              </p:ext>
            </p:extLst>
          </p:nvPr>
        </p:nvGraphicFramePr>
        <p:xfrm>
          <a:off x="5620575" y="4514538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7" imgW="88900" imgH="139700" progId="Equation.DSMT4">
                  <p:embed/>
                </p:oleObj>
              </mc:Choice>
              <mc:Fallback>
                <p:oleObj name="Equation" r:id="rId7" imgW="88900" imgH="139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20575" y="4514538"/>
                        <a:ext cx="2032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線矢印コネクタ 11"/>
          <p:cNvCxnSpPr/>
          <p:nvPr/>
        </p:nvCxnSpPr>
        <p:spPr>
          <a:xfrm>
            <a:off x="6352758" y="4673288"/>
            <a:ext cx="3600000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オブジェクト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487554"/>
              </p:ext>
            </p:extLst>
          </p:nvPr>
        </p:nvGraphicFramePr>
        <p:xfrm>
          <a:off x="3653135" y="1861968"/>
          <a:ext cx="3429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9" imgW="190500" imgH="241300" progId="Equation.DSMT4">
                  <p:embed/>
                </p:oleObj>
              </mc:Choice>
              <mc:Fallback>
                <p:oleObj name="Equation" r:id="rId9" imgW="1905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53135" y="1861968"/>
                        <a:ext cx="342900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452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345146"/>
              </p:ext>
            </p:extLst>
          </p:nvPr>
        </p:nvGraphicFramePr>
        <p:xfrm>
          <a:off x="5399144" y="3591877"/>
          <a:ext cx="37623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3" imgW="165100" imgH="139700" progId="Equation.DSMT4">
                  <p:embed/>
                </p:oleObj>
              </mc:Choice>
              <mc:Fallback>
                <p:oleObj name="Equation" r:id="rId3" imgW="165100" imgH="139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9144" y="3591877"/>
                        <a:ext cx="376237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684977"/>
              </p:ext>
            </p:extLst>
          </p:nvPr>
        </p:nvGraphicFramePr>
        <p:xfrm>
          <a:off x="3217447" y="1891032"/>
          <a:ext cx="3429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5" imgW="190500" imgH="241300" progId="Equation.DSMT4">
                  <p:embed/>
                </p:oleObj>
              </mc:Choice>
              <mc:Fallback>
                <p:oleObj name="Equation" r:id="rId5" imgW="1905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7447" y="1891032"/>
                        <a:ext cx="342900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図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4" t="5175" r="9171" b="6538"/>
          <a:stretch/>
        </p:blipFill>
        <p:spPr>
          <a:xfrm>
            <a:off x="1529590" y="2555463"/>
            <a:ext cx="3600400" cy="2504083"/>
          </a:xfrm>
          <a:prstGeom prst="rect">
            <a:avLst/>
          </a:prstGeom>
        </p:spPr>
      </p:pic>
      <p:cxnSp>
        <p:nvCxnSpPr>
          <p:cNvPr id="10" name="直線矢印コネクタ 9"/>
          <p:cNvCxnSpPr/>
          <p:nvPr/>
        </p:nvCxnSpPr>
        <p:spPr>
          <a:xfrm>
            <a:off x="1376030" y="3750627"/>
            <a:ext cx="39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3320247" y="2312277"/>
            <a:ext cx="0" cy="2813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6521168" y="4742297"/>
            <a:ext cx="360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rot="16200000">
            <a:off x="5945264" y="3805953"/>
            <a:ext cx="288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rot="16200000">
            <a:off x="7439400" y="3572297"/>
            <a:ext cx="2340000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6521168" y="4742297"/>
            <a:ext cx="3600000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オブジェクト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529050"/>
              </p:ext>
            </p:extLst>
          </p:nvPr>
        </p:nvGraphicFramePr>
        <p:xfrm>
          <a:off x="10223350" y="4583547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8" imgW="88900" imgH="139700" progId="Equation.DSMT4">
                  <p:embed/>
                </p:oleObj>
              </mc:Choice>
              <mc:Fallback>
                <p:oleObj name="Equation" r:id="rId8" imgW="88900" imgH="139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223350" y="4583547"/>
                        <a:ext cx="2032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オブジェクト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022953"/>
              </p:ext>
            </p:extLst>
          </p:nvPr>
        </p:nvGraphicFramePr>
        <p:xfrm>
          <a:off x="7213813" y="1930978"/>
          <a:ext cx="3429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10" imgW="190500" imgH="241300" progId="Equation.DSMT4">
                  <p:embed/>
                </p:oleObj>
              </mc:Choice>
              <mc:Fallback>
                <p:oleObj name="Equation" r:id="rId10" imgW="1905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213813" y="1930978"/>
                        <a:ext cx="342900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520579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ユーザー設定</PresentationFormat>
  <Paragraphs>0</Paragraphs>
  <Slides>4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ホワイト</vt:lpstr>
      <vt:lpstr>Equation</vt:lpstr>
      <vt:lpstr>MathType 6.0 Equation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Yamamoto</dc:creator>
  <cp:lastModifiedBy>Yamamoto</cp:lastModifiedBy>
  <cp:revision>6</cp:revision>
  <dcterms:created xsi:type="dcterms:W3CDTF">2017-04-05T11:08:42Z</dcterms:created>
  <dcterms:modified xsi:type="dcterms:W3CDTF">2017-04-05T12:01:17Z</dcterms:modified>
</cp:coreProperties>
</file>