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387" r:id="rId2"/>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Impact" panose="020B0806030902050204"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teri Selanjutnya" id="{BB8B7018-5EA7-45D7-BA85-3720A0EBF486}">
          <p14:sldIdLst>
            <p14:sldId id="387"/>
            <p14:sldId id="388"/>
            <p14:sldId id="389"/>
            <p14:sldId id="390"/>
            <p14:sldId id="391"/>
            <p14:sldId id="392"/>
            <p14:sldId id="393"/>
            <p14:sldId id="394"/>
            <p14:sldId id="395"/>
            <p14:sldId id="396"/>
            <p14:sldId id="397"/>
            <p14:sldId id="398"/>
            <p14:sldId id="399"/>
            <p14:sldId id="400"/>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8" roundtripDataSignature="AMtx7mglV5vtNBWEgrmRAA/6evyDPfCx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C50196-32DB-459B-98E3-0D7090E52CDA}">
  <a:tblStyle styleId="{F0C50196-32DB-459B-98E3-0D7090E52CDA}" styleName="Table_0">
    <a:wholeTbl>
      <a:tcTxStyle b="off" i="off">
        <a:font>
          <a:latin typeface="Muli Light"/>
          <a:ea typeface="Muli Light"/>
          <a:cs typeface="Mul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BE7E7"/>
          </a:solidFill>
        </a:fill>
      </a:tcStyle>
    </a:wholeTbl>
    <a:band1H>
      <a:tcTxStyle/>
      <a:tcStyle>
        <a:tcBdr/>
        <a:fill>
          <a:solidFill>
            <a:srgbClr val="F6CCCC"/>
          </a:solidFill>
        </a:fill>
      </a:tcStyle>
    </a:band1H>
    <a:band2H>
      <a:tcTxStyle/>
      <a:tcStyle>
        <a:tcBdr/>
      </a:tcStyle>
    </a:band2H>
    <a:band1V>
      <a:tcTxStyle/>
      <a:tcStyle>
        <a:tcBdr/>
        <a:fill>
          <a:solidFill>
            <a:srgbClr val="F6CCCC"/>
          </a:solidFill>
        </a:fill>
      </a:tcStyle>
    </a:band1V>
    <a:band2V>
      <a:tcTxStyle/>
      <a:tcStyle>
        <a:tcBdr/>
      </a:tcStyle>
    </a:band2V>
    <a:lastCol>
      <a:tcTxStyle b="on" i="off">
        <a:font>
          <a:latin typeface="Muli Light"/>
          <a:ea typeface="Muli Light"/>
          <a:cs typeface="Muli Light"/>
        </a:font>
        <a:schemeClr val="lt1"/>
      </a:tcTxStyle>
      <a:tcStyle>
        <a:tcBdr/>
        <a:fill>
          <a:solidFill>
            <a:schemeClr val="accent1"/>
          </a:solidFill>
        </a:fill>
      </a:tcStyle>
    </a:lastCol>
    <a:firstCol>
      <a:tcTxStyle b="on" i="off">
        <a:font>
          <a:latin typeface="Muli Light"/>
          <a:ea typeface="Muli Light"/>
          <a:cs typeface="Muli Light"/>
        </a:font>
        <a:schemeClr val="lt1"/>
      </a:tcTxStyle>
      <a:tcStyle>
        <a:tcBdr/>
        <a:fill>
          <a:solidFill>
            <a:schemeClr val="accent1"/>
          </a:solidFill>
        </a:fill>
      </a:tcStyle>
    </a:firstCol>
    <a:lastRow>
      <a:tcTxStyle b="on" i="off">
        <a:font>
          <a:latin typeface="Muli Light"/>
          <a:ea typeface="Muli Light"/>
          <a:cs typeface="Mul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Muli Light"/>
          <a:ea typeface="Muli Light"/>
          <a:cs typeface="Mul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27" autoAdjust="0"/>
  </p:normalViewPr>
  <p:slideViewPr>
    <p:cSldViewPr snapToGrid="0">
      <p:cViewPr>
        <p:scale>
          <a:sx n="66" d="100"/>
          <a:sy n="66" d="100"/>
        </p:scale>
        <p:origin x="876" y="-660"/>
      </p:cViewPr>
      <p:guideLst/>
    </p:cSldViewPr>
  </p:slideViewPr>
  <p:notesTextViewPr>
    <p:cViewPr>
      <p:scale>
        <a:sx n="1" d="1"/>
        <a:sy n="1" d="1"/>
      </p:scale>
      <p:origin x="0" y="-4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159"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158" Type="http://customschemas.google.com/relationships/presentationmetadata" Target="metadata"/><Relationship Id="rId16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6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uipath.com/activities/docs/try-catc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1b3beca6cf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1b3beca6cf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4" name="Google Shape;1494;g11b3beca6cf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125fac8218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125fac8218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1" name="Google Shape;1571;g125fac82180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125fac82180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125fac82180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Local Panel </a:t>
            </a:r>
            <a:r>
              <a:rPr lang="en-US" dirty="0" err="1"/>
              <a:t>hanya</a:t>
            </a:r>
            <a:r>
              <a:rPr lang="en-US" dirty="0"/>
              <a:t> </a:t>
            </a:r>
            <a:r>
              <a:rPr lang="en-US" dirty="0" err="1"/>
              <a:t>muncul</a:t>
            </a:r>
            <a:r>
              <a:rPr lang="en-US" dirty="0"/>
              <a:t> </a:t>
            </a:r>
            <a:r>
              <a:rPr lang="en-US" dirty="0" err="1"/>
              <a:t>saat</a:t>
            </a:r>
            <a:r>
              <a:rPr lang="en-US" dirty="0"/>
              <a:t> proses </a:t>
            </a:r>
            <a:r>
              <a:rPr lang="en-US" dirty="0" err="1"/>
              <a:t>debugging,dan</a:t>
            </a:r>
            <a:r>
              <a:rPr lang="en-US" dirty="0"/>
              <a:t> </a:t>
            </a:r>
            <a:r>
              <a:rPr lang="en-US" dirty="0" err="1"/>
              <a:t>akan</a:t>
            </a:r>
            <a:r>
              <a:rPr lang="en-US" dirty="0"/>
              <a:t>  </a:t>
            </a:r>
            <a:r>
              <a:rPr lang="en-US" dirty="0" err="1"/>
              <a:t>menampilkan</a:t>
            </a:r>
            <a:r>
              <a:rPr lang="en-US" dirty="0"/>
              <a:t> :</a:t>
            </a:r>
            <a:endParaRPr dirty="0"/>
          </a:p>
          <a:p>
            <a:pPr marL="0" lvl="0" indent="0" algn="l" rtl="0">
              <a:spcBef>
                <a:spcPts val="0"/>
              </a:spcBef>
              <a:spcAft>
                <a:spcPts val="0"/>
              </a:spcAft>
              <a:buNone/>
            </a:pPr>
            <a:r>
              <a:rPr lang="en-US" dirty="0"/>
              <a:t>-</a:t>
            </a:r>
            <a:r>
              <a:rPr lang="en-US" dirty="0" smtClean="0"/>
              <a:t>exception</a:t>
            </a:r>
          </a:p>
          <a:p>
            <a:pPr marL="0" lvl="0" indent="0" algn="l" rtl="0">
              <a:spcBef>
                <a:spcPts val="0"/>
              </a:spcBef>
              <a:spcAft>
                <a:spcPts val="0"/>
              </a:spcAft>
              <a:buNone/>
            </a:pPr>
            <a:r>
              <a:rPr lang="en-US" dirty="0" smtClean="0"/>
              <a:t>-argument</a:t>
            </a:r>
            <a:endParaRPr dirty="0"/>
          </a:p>
          <a:p>
            <a:pPr marL="0" lvl="0" indent="0" algn="l" rtl="0">
              <a:spcBef>
                <a:spcPts val="0"/>
              </a:spcBef>
              <a:spcAft>
                <a:spcPts val="0"/>
              </a:spcAft>
              <a:buNone/>
            </a:pPr>
            <a:r>
              <a:rPr lang="en-US" dirty="0"/>
              <a:t>-</a:t>
            </a:r>
            <a:r>
              <a:rPr lang="en-US" dirty="0" err="1"/>
              <a:t>variabel</a:t>
            </a:r>
            <a:endParaRPr dirty="0"/>
          </a:p>
          <a:p>
            <a:pPr marL="0" lvl="0" indent="0" algn="l" rtl="0">
              <a:spcBef>
                <a:spcPts val="0"/>
              </a:spcBef>
              <a:spcAft>
                <a:spcPts val="0"/>
              </a:spcAft>
              <a:buNone/>
            </a:pPr>
            <a:r>
              <a:rPr lang="en-US" dirty="0"/>
              <a:t>-</a:t>
            </a:r>
            <a:r>
              <a:rPr lang="en-US" dirty="0" err="1"/>
              <a:t>properti</a:t>
            </a:r>
            <a:r>
              <a:rPr lang="en-US" dirty="0"/>
              <a:t> </a:t>
            </a:r>
            <a:r>
              <a:rPr lang="en-US" dirty="0" err="1"/>
              <a:t>dr</a:t>
            </a:r>
            <a:r>
              <a:rPr lang="en-US" dirty="0"/>
              <a:t> activities </a:t>
            </a:r>
            <a:r>
              <a:rPr lang="en-US" dirty="0" err="1"/>
              <a:t>yg</a:t>
            </a:r>
            <a:r>
              <a:rPr lang="en-US" dirty="0"/>
              <a:t> </a:t>
            </a:r>
            <a:r>
              <a:rPr lang="en-US" dirty="0" err="1"/>
              <a:t>sudah</a:t>
            </a:r>
            <a:r>
              <a:rPr lang="en-US" dirty="0"/>
              <a:t> di </a:t>
            </a:r>
            <a:r>
              <a:rPr lang="en-US" dirty="0" err="1"/>
              <a:t>eksekusi</a:t>
            </a:r>
            <a:endParaRPr dirty="0"/>
          </a:p>
          <a:p>
            <a:pPr marL="0" lvl="0" indent="0" algn="l" rtl="0">
              <a:spcBef>
                <a:spcPts val="0"/>
              </a:spcBef>
              <a:spcAft>
                <a:spcPts val="0"/>
              </a:spcAft>
              <a:buNone/>
            </a:pPr>
            <a:r>
              <a:rPr lang="en-US" dirty="0"/>
              <a:t>-</a:t>
            </a:r>
            <a:r>
              <a:rPr lang="en-US" dirty="0" err="1"/>
              <a:t>properti</a:t>
            </a:r>
            <a:r>
              <a:rPr lang="en-US" dirty="0"/>
              <a:t> </a:t>
            </a:r>
            <a:r>
              <a:rPr lang="en-US" dirty="0" err="1"/>
              <a:t>dr</a:t>
            </a:r>
            <a:r>
              <a:rPr lang="en-US" dirty="0"/>
              <a:t> activities </a:t>
            </a:r>
            <a:r>
              <a:rPr lang="en-US" dirty="0" err="1"/>
              <a:t>yg</a:t>
            </a:r>
            <a:r>
              <a:rPr lang="en-US" dirty="0"/>
              <a:t> </a:t>
            </a:r>
            <a:r>
              <a:rPr lang="en-US" dirty="0" err="1"/>
              <a:t>saat</a:t>
            </a:r>
            <a:r>
              <a:rPr lang="en-US" dirty="0"/>
              <a:t> </a:t>
            </a:r>
            <a:r>
              <a:rPr lang="en-US" dirty="0" err="1"/>
              <a:t>ini</a:t>
            </a:r>
            <a:r>
              <a:rPr lang="en-US" dirty="0"/>
              <a:t> di </a:t>
            </a:r>
            <a:r>
              <a:rPr lang="en-US" dirty="0" err="1"/>
              <a:t>eksekusi</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dapat</a:t>
            </a:r>
            <a:r>
              <a:rPr lang="en-US" dirty="0"/>
              <a:t> </a:t>
            </a:r>
            <a:r>
              <a:rPr lang="en-US" dirty="0" err="1"/>
              <a:t>dilakukan</a:t>
            </a:r>
            <a:r>
              <a:rPr lang="en-US" dirty="0"/>
              <a:t> </a:t>
            </a:r>
            <a:r>
              <a:rPr lang="en-US" dirty="0" err="1"/>
              <a:t>perubahan</a:t>
            </a:r>
            <a:r>
              <a:rPr lang="en-US" dirty="0"/>
              <a:t> </a:t>
            </a:r>
            <a:r>
              <a:rPr lang="en-US" dirty="0" err="1"/>
              <a:t>variabel</a:t>
            </a:r>
            <a:r>
              <a:rPr lang="en-US" dirty="0"/>
              <a:t> </a:t>
            </a:r>
            <a:r>
              <a:rPr lang="en-US" dirty="0" err="1"/>
              <a:t>dan</a:t>
            </a:r>
            <a:r>
              <a:rPr lang="en-US" dirty="0"/>
              <a:t> </a:t>
            </a:r>
            <a:r>
              <a:rPr lang="en-US" dirty="0" err="1"/>
              <a:t>argumen</a:t>
            </a:r>
            <a:r>
              <a:rPr lang="en-US" dirty="0"/>
              <a:t> </a:t>
            </a:r>
            <a:r>
              <a:rPr lang="en-US" dirty="0" err="1"/>
              <a:t>saat</a:t>
            </a:r>
            <a:r>
              <a:rPr lang="en-US" dirty="0"/>
              <a:t> di </a:t>
            </a:r>
            <a:r>
              <a:rPr lang="en-US" dirty="0" smtClean="0"/>
              <a:t>local </a:t>
            </a:r>
            <a:r>
              <a:rPr lang="en-US" dirty="0"/>
              <a:t>panel </a:t>
            </a:r>
            <a:r>
              <a:rPr lang="en-US" dirty="0" err="1" smtClean="0"/>
              <a:t>pada</a:t>
            </a:r>
            <a:r>
              <a:rPr lang="en-US" dirty="0" smtClean="0"/>
              <a:t> </a:t>
            </a:r>
            <a:r>
              <a:rPr lang="en-US" dirty="0" err="1" smtClean="0"/>
              <a:t>saat</a:t>
            </a:r>
            <a:r>
              <a:rPr lang="en-US" dirty="0" smtClean="0"/>
              <a:t> debug, </a:t>
            </a:r>
            <a:r>
              <a:rPr lang="en-US" dirty="0" err="1"/>
              <a:t>namun</a:t>
            </a:r>
            <a:r>
              <a:rPr lang="en-US" dirty="0"/>
              <a:t> </a:t>
            </a:r>
            <a:r>
              <a:rPr lang="en-US" dirty="0" err="1"/>
              <a:t>setelah</a:t>
            </a:r>
            <a:r>
              <a:rPr lang="en-US" dirty="0"/>
              <a:t> debug </a:t>
            </a:r>
            <a:r>
              <a:rPr lang="en-US" dirty="0" err="1"/>
              <a:t>selesai</a:t>
            </a:r>
            <a:r>
              <a:rPr lang="en-US" dirty="0"/>
              <a:t> </a:t>
            </a:r>
            <a:r>
              <a:rPr lang="en-US" dirty="0" err="1"/>
              <a:t>perubahan</a:t>
            </a:r>
            <a:r>
              <a:rPr lang="en-US" dirty="0"/>
              <a:t> </a:t>
            </a:r>
            <a:r>
              <a:rPr lang="en-US" dirty="0" err="1"/>
              <a:t>tersebut</a:t>
            </a:r>
            <a:r>
              <a:rPr lang="en-US" dirty="0"/>
              <a:t> </a:t>
            </a:r>
            <a:r>
              <a:rPr lang="en-US" dirty="0" err="1"/>
              <a:t>tidak</a:t>
            </a:r>
            <a:r>
              <a:rPr lang="en-US" dirty="0"/>
              <a:t> </a:t>
            </a:r>
            <a:r>
              <a:rPr lang="en-US" dirty="0" err="1" smtClean="0"/>
              <a:t>tersimpan</a:t>
            </a:r>
            <a:r>
              <a:rPr lang="en-US" dirty="0" smtClean="0"/>
              <a:t>.</a:t>
            </a:r>
            <a:r>
              <a:rPr lang="en-US" baseline="0" dirty="0" smtClean="0"/>
              <a:t> Hal </a:t>
            </a:r>
            <a:r>
              <a:rPr lang="en-US" baseline="0" dirty="0" err="1" smtClean="0"/>
              <a:t>ini</a:t>
            </a:r>
            <a:r>
              <a:rPr lang="en-US" baseline="0" dirty="0" smtClean="0"/>
              <a:t> </a:t>
            </a:r>
            <a:r>
              <a:rPr lang="en-US" baseline="0" dirty="0" err="1" smtClean="0"/>
              <a:t>biasanya</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melakukan</a:t>
            </a:r>
            <a:r>
              <a:rPr lang="en-US" baseline="0" dirty="0" smtClean="0"/>
              <a:t> test code </a:t>
            </a:r>
            <a:r>
              <a:rPr lang="en-US" baseline="0" dirty="0" err="1" smtClean="0"/>
              <a:t>jika</a:t>
            </a:r>
            <a:r>
              <a:rPr lang="en-US" baseline="0" dirty="0" smtClean="0"/>
              <a:t> </a:t>
            </a:r>
            <a:r>
              <a:rPr lang="en-US" baseline="0" dirty="0" err="1" smtClean="0"/>
              <a:t>terjadi</a:t>
            </a:r>
            <a:r>
              <a:rPr lang="en-US" baseline="0" dirty="0" smtClean="0"/>
              <a:t> error </a:t>
            </a:r>
            <a:r>
              <a:rPr lang="en-US" baseline="0" dirty="0" err="1" smtClean="0"/>
              <a:t>atau</a:t>
            </a:r>
            <a:r>
              <a:rPr lang="en-US" baseline="0" dirty="0" smtClean="0"/>
              <a:t> </a:t>
            </a:r>
            <a:r>
              <a:rPr lang="en-US" baseline="0" dirty="0" err="1" smtClean="0"/>
              <a:t>hasil</a:t>
            </a:r>
            <a:r>
              <a:rPr lang="en-US" baseline="0" dirty="0" smtClean="0"/>
              <a:t> yang </a:t>
            </a:r>
            <a:r>
              <a:rPr lang="en-US" baseline="0" dirty="0" err="1" smtClean="0"/>
              <a:t>didapatkan</a:t>
            </a:r>
            <a:r>
              <a:rPr lang="en-US" baseline="0" dirty="0" smtClean="0"/>
              <a:t> </a:t>
            </a:r>
            <a:r>
              <a:rPr lang="en-US" baseline="0" dirty="0" err="1" smtClean="0"/>
              <a:t>tidak</a:t>
            </a:r>
            <a:r>
              <a:rPr lang="en-US" baseline="0" dirty="0" smtClean="0"/>
              <a:t> </a:t>
            </a:r>
            <a:r>
              <a:rPr lang="en-US" baseline="0" dirty="0" err="1" smtClean="0"/>
              <a:t>sesuai</a:t>
            </a:r>
            <a:r>
              <a:rPr lang="en-US" baseline="0" dirty="0" smtClean="0"/>
              <a:t> </a:t>
            </a:r>
            <a:r>
              <a:rPr lang="en-US" baseline="0" dirty="0" err="1" smtClean="0"/>
              <a:t>dari</a:t>
            </a:r>
            <a:r>
              <a:rPr lang="en-US" baseline="0" dirty="0" smtClean="0"/>
              <a:t> robot.</a:t>
            </a:r>
            <a:endParaRPr dirty="0"/>
          </a:p>
        </p:txBody>
      </p:sp>
      <p:sp>
        <p:nvSpPr>
          <p:cNvPr id="1580" name="Google Shape;1580;g125fac82180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125fac82180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125fac82180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watch panel </a:t>
            </a:r>
            <a:r>
              <a:rPr lang="en-US" dirty="0" err="1"/>
              <a:t>hanya</a:t>
            </a:r>
            <a:r>
              <a:rPr lang="en-US" dirty="0"/>
              <a:t> </a:t>
            </a:r>
            <a:r>
              <a:rPr lang="en-US" dirty="0" err="1"/>
              <a:t>muncul</a:t>
            </a:r>
            <a:r>
              <a:rPr lang="en-US" dirty="0"/>
              <a:t> </a:t>
            </a:r>
            <a:r>
              <a:rPr lang="en-US" dirty="0" err="1"/>
              <a:t>saat</a:t>
            </a:r>
            <a:r>
              <a:rPr lang="en-US" dirty="0"/>
              <a:t> </a:t>
            </a:r>
            <a:r>
              <a:rPr lang="en-US" dirty="0" err="1"/>
              <a:t>debuging</a:t>
            </a:r>
            <a:r>
              <a:rPr lang="en-US" dirty="0"/>
              <a:t>, </a:t>
            </a:r>
            <a:r>
              <a:rPr lang="en-US" dirty="0" err="1"/>
              <a:t>akan</a:t>
            </a:r>
            <a:r>
              <a:rPr lang="en-US" dirty="0"/>
              <a:t> </a:t>
            </a:r>
            <a:r>
              <a:rPr lang="en-US" dirty="0" err="1"/>
              <a:t>menampilan</a:t>
            </a:r>
            <a:r>
              <a:rPr lang="en-US" dirty="0"/>
              <a:t> </a:t>
            </a:r>
            <a:r>
              <a:rPr lang="en-US" dirty="0" err="1"/>
              <a:t>nilai</a:t>
            </a:r>
            <a:r>
              <a:rPr lang="en-US" dirty="0"/>
              <a:t> </a:t>
            </a:r>
            <a:r>
              <a:rPr lang="en-US" dirty="0" err="1"/>
              <a:t>suatu</a:t>
            </a:r>
            <a:r>
              <a:rPr lang="en-US" dirty="0"/>
              <a:t> </a:t>
            </a:r>
            <a:r>
              <a:rPr lang="en-US" dirty="0" err="1"/>
              <a:t>variabel</a:t>
            </a:r>
            <a:r>
              <a:rPr lang="en-US" dirty="0"/>
              <a:t> </a:t>
            </a:r>
            <a:r>
              <a:rPr lang="en-US" dirty="0" err="1"/>
              <a:t>atau</a:t>
            </a:r>
            <a:r>
              <a:rPr lang="en-US" dirty="0"/>
              <a:t> </a:t>
            </a:r>
            <a:r>
              <a:rPr lang="en-US" dirty="0" err="1"/>
              <a:t>argumen</a:t>
            </a:r>
            <a:r>
              <a:rPr lang="en-US" dirty="0"/>
              <a:t> </a:t>
            </a:r>
            <a:r>
              <a:rPr lang="en-US" dirty="0" err="1"/>
              <a:t>yg</a:t>
            </a:r>
            <a:r>
              <a:rPr lang="en-US" dirty="0"/>
              <a:t> </a:t>
            </a:r>
            <a:r>
              <a:rPr lang="en-US" dirty="0" err="1"/>
              <a:t>akan</a:t>
            </a:r>
            <a:r>
              <a:rPr lang="en-US" dirty="0"/>
              <a:t> </a:t>
            </a:r>
            <a:r>
              <a:rPr lang="en-US" dirty="0" err="1"/>
              <a:t>terupdate</a:t>
            </a:r>
            <a:r>
              <a:rPr lang="en-US" dirty="0"/>
              <a:t> </a:t>
            </a:r>
            <a:r>
              <a:rPr lang="en-US" dirty="0" err="1"/>
              <a:t>setiap</a:t>
            </a:r>
            <a:r>
              <a:rPr lang="en-US" dirty="0"/>
              <a:t> kali </a:t>
            </a:r>
            <a:r>
              <a:rPr lang="en-US" dirty="0" err="1"/>
              <a:t>suatu</a:t>
            </a:r>
            <a:r>
              <a:rPr lang="en-US" dirty="0"/>
              <a:t> activity </a:t>
            </a:r>
            <a:r>
              <a:rPr lang="en-US" dirty="0" err="1"/>
              <a:t>berjalan</a:t>
            </a:r>
            <a:r>
              <a:rPr lang="en-US"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pada</a:t>
            </a:r>
            <a:r>
              <a:rPr lang="en-US" dirty="0"/>
              <a:t> watch panel </a:t>
            </a:r>
            <a:r>
              <a:rPr lang="en-US" dirty="0" err="1"/>
              <a:t>dapat</a:t>
            </a:r>
            <a:r>
              <a:rPr lang="en-US" dirty="0"/>
              <a:t> </a:t>
            </a:r>
            <a:r>
              <a:rPr lang="en-US" dirty="0" err="1"/>
              <a:t>ditambahkan</a:t>
            </a:r>
            <a:r>
              <a:rPr lang="en-US" dirty="0"/>
              <a:t> </a:t>
            </a:r>
            <a:r>
              <a:rPr lang="en-US" dirty="0" err="1"/>
              <a:t>argumen</a:t>
            </a:r>
            <a:r>
              <a:rPr lang="en-US" dirty="0"/>
              <a:t> </a:t>
            </a:r>
            <a:r>
              <a:rPr lang="en-US" dirty="0" err="1"/>
              <a:t>dan</a:t>
            </a:r>
            <a:r>
              <a:rPr lang="en-US" dirty="0"/>
              <a:t> </a:t>
            </a:r>
            <a:r>
              <a:rPr lang="en-US" dirty="0" err="1"/>
              <a:t>variabel</a:t>
            </a:r>
            <a:r>
              <a:rPr lang="en-US" dirty="0"/>
              <a:t> </a:t>
            </a:r>
            <a:r>
              <a:rPr lang="en-US" dirty="0" err="1"/>
              <a:t>dengan</a:t>
            </a:r>
            <a:r>
              <a:rPr lang="en-US" dirty="0"/>
              <a:t> </a:t>
            </a:r>
            <a:r>
              <a:rPr lang="en-US" dirty="0" err="1"/>
              <a:t>mengklik</a:t>
            </a:r>
            <a:r>
              <a:rPr lang="en-US" dirty="0"/>
              <a:t> </a:t>
            </a:r>
            <a:r>
              <a:rPr lang="en-US" i="1" dirty="0"/>
              <a:t>add </a:t>
            </a:r>
            <a:r>
              <a:rPr lang="en-US" i="1" dirty="0" smtClean="0"/>
              <a:t>watch. </a:t>
            </a:r>
            <a:r>
              <a:rPr lang="en-US" i="1" dirty="0" err="1" smtClean="0"/>
              <a:t>Ini</a:t>
            </a:r>
            <a:r>
              <a:rPr lang="en-US" i="1" dirty="0" smtClean="0"/>
              <a:t> </a:t>
            </a:r>
            <a:r>
              <a:rPr lang="en-US" i="1" dirty="0" err="1" smtClean="0"/>
              <a:t>juga</a:t>
            </a:r>
            <a:r>
              <a:rPr lang="en-US" i="1" dirty="0" smtClean="0"/>
              <a:t> bias </a:t>
            </a:r>
            <a:r>
              <a:rPr lang="en-US" i="1" dirty="0" err="1" smtClean="0"/>
              <a:t>digunakan</a:t>
            </a:r>
            <a:r>
              <a:rPr lang="en-US" i="1" dirty="0" smtClean="0"/>
              <a:t> </a:t>
            </a:r>
            <a:r>
              <a:rPr lang="en-US" i="1" dirty="0" err="1" smtClean="0"/>
              <a:t>untuk</a:t>
            </a:r>
            <a:r>
              <a:rPr lang="en-US" i="1" dirty="0" smtClean="0"/>
              <a:t> </a:t>
            </a:r>
            <a:r>
              <a:rPr lang="en-US" i="1" dirty="0" err="1" smtClean="0"/>
              <a:t>melakukan</a:t>
            </a:r>
            <a:r>
              <a:rPr lang="en-US" i="1" baseline="0" dirty="0" smtClean="0"/>
              <a:t> testing hard code</a:t>
            </a:r>
          </a:p>
        </p:txBody>
      </p:sp>
      <p:sp>
        <p:nvSpPr>
          <p:cNvPr id="1587" name="Google Shape;1587;g125fac82180_0_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125fac82180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125fac82180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untuk</a:t>
            </a:r>
            <a:r>
              <a:rPr lang="en-US" dirty="0"/>
              <a:t> </a:t>
            </a:r>
            <a:r>
              <a:rPr lang="en-US" dirty="0" err="1"/>
              <a:t>mengecek</a:t>
            </a:r>
            <a:r>
              <a:rPr lang="en-US" dirty="0"/>
              <a:t> data </a:t>
            </a:r>
            <a:r>
              <a:rPr lang="en-US" dirty="0" err="1"/>
              <a:t>yg</a:t>
            </a:r>
            <a:r>
              <a:rPr lang="en-US" dirty="0"/>
              <a:t> </a:t>
            </a:r>
            <a:r>
              <a:rPr lang="en-US" dirty="0" err="1"/>
              <a:t>ada</a:t>
            </a:r>
            <a:r>
              <a:rPr lang="en-US" dirty="0"/>
              <a:t> di </a:t>
            </a:r>
            <a:r>
              <a:rPr lang="en-US" dirty="0" err="1"/>
              <a:t>titik</a:t>
            </a:r>
            <a:r>
              <a:rPr lang="en-US" dirty="0"/>
              <a:t> </a:t>
            </a:r>
            <a:r>
              <a:rPr lang="en-US" dirty="0" err="1"/>
              <a:t>tertentu</a:t>
            </a:r>
            <a:r>
              <a:rPr lang="en-US" dirty="0"/>
              <a:t> </a:t>
            </a:r>
            <a:r>
              <a:rPr lang="en-US" dirty="0" err="1"/>
              <a:t>pada</a:t>
            </a:r>
            <a:r>
              <a:rPr lang="en-US" dirty="0"/>
              <a:t> proses debugging </a:t>
            </a:r>
            <a:r>
              <a:rPr lang="en-US" dirty="0" err="1"/>
              <a:t>dengan</a:t>
            </a:r>
            <a:r>
              <a:rPr lang="en-US" dirty="0"/>
              <a:t> </a:t>
            </a:r>
            <a:r>
              <a:rPr lang="en-US" dirty="0" err="1"/>
              <a:t>cara</a:t>
            </a:r>
            <a:r>
              <a:rPr lang="en-US" dirty="0"/>
              <a:t> </a:t>
            </a:r>
            <a:r>
              <a:rPr lang="en-US" dirty="0" err="1"/>
              <a:t>mengetik</a:t>
            </a:r>
            <a:r>
              <a:rPr lang="en-US" dirty="0"/>
              <a:t> </a:t>
            </a:r>
            <a:r>
              <a:rPr lang="en-US" dirty="0" err="1"/>
              <a:t>nama</a:t>
            </a:r>
            <a:r>
              <a:rPr lang="en-US" dirty="0"/>
              <a:t> </a:t>
            </a:r>
            <a:r>
              <a:rPr lang="en-US" dirty="0" err="1"/>
              <a:t>variabel</a:t>
            </a:r>
            <a:r>
              <a:rPr lang="en-US" dirty="0"/>
              <a:t> / </a:t>
            </a:r>
            <a:r>
              <a:rPr lang="en-US" dirty="0" err="1"/>
              <a:t>argumen</a:t>
            </a:r>
            <a:r>
              <a:rPr lang="en-US" dirty="0"/>
              <a:t> </a:t>
            </a:r>
            <a:r>
              <a:rPr lang="en-US" dirty="0" err="1"/>
              <a:t>lalu</a:t>
            </a:r>
            <a:r>
              <a:rPr lang="en-US" dirty="0"/>
              <a:t> </a:t>
            </a:r>
            <a:r>
              <a:rPr lang="en-US" dirty="0" smtClean="0"/>
              <a:t>enter</a:t>
            </a:r>
            <a:endParaRPr dirty="0"/>
          </a:p>
        </p:txBody>
      </p:sp>
      <p:sp>
        <p:nvSpPr>
          <p:cNvPr id="1595" name="Google Shape;1595;g125fac82180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125fac82180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125fac82180_0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terdapat</a:t>
            </a:r>
            <a:r>
              <a:rPr lang="en-US" dirty="0"/>
              <a:t> 3 </a:t>
            </a:r>
            <a:r>
              <a:rPr lang="en-US" dirty="0" err="1"/>
              <a:t>bagian</a:t>
            </a:r>
            <a:r>
              <a:rPr lang="en-US" dirty="0"/>
              <a:t> 	:</a:t>
            </a:r>
            <a:endParaRPr dirty="0"/>
          </a:p>
          <a:p>
            <a:pPr marL="457200" lvl="0" indent="-317500" algn="l" rtl="0">
              <a:spcBef>
                <a:spcPts val="0"/>
              </a:spcBef>
              <a:spcAft>
                <a:spcPts val="0"/>
              </a:spcAft>
              <a:buSzPts val="1400"/>
              <a:buAutoNum type="arabicPeriod"/>
            </a:pPr>
            <a:r>
              <a:rPr lang="en-US" dirty="0"/>
              <a:t>try 		: </a:t>
            </a:r>
            <a:r>
              <a:rPr lang="en-US" dirty="0" err="1"/>
              <a:t>menaruh</a:t>
            </a:r>
            <a:r>
              <a:rPr lang="en-US" dirty="0"/>
              <a:t> </a:t>
            </a:r>
            <a:r>
              <a:rPr lang="en-US" dirty="0" smtClean="0"/>
              <a:t>activity </a:t>
            </a:r>
            <a:r>
              <a:rPr lang="en-US" dirty="0" err="1"/>
              <a:t>yg</a:t>
            </a:r>
            <a:r>
              <a:rPr lang="en-US" dirty="0"/>
              <a:t> </a:t>
            </a:r>
            <a:r>
              <a:rPr lang="en-US" dirty="0" err="1"/>
              <a:t>dapat</a:t>
            </a:r>
            <a:r>
              <a:rPr lang="en-US" dirty="0"/>
              <a:t> </a:t>
            </a:r>
            <a:r>
              <a:rPr lang="en-US" dirty="0" err="1"/>
              <a:t>terjadi</a:t>
            </a:r>
            <a:r>
              <a:rPr lang="en-US" dirty="0"/>
              <a:t> </a:t>
            </a:r>
            <a:r>
              <a:rPr lang="en-US" dirty="0" smtClean="0"/>
              <a:t>exception / error</a:t>
            </a:r>
            <a:endParaRPr dirty="0"/>
          </a:p>
          <a:p>
            <a:pPr marL="457200" lvl="0" indent="-317500" algn="l" rtl="0">
              <a:spcBef>
                <a:spcPts val="0"/>
              </a:spcBef>
              <a:spcAft>
                <a:spcPts val="0"/>
              </a:spcAft>
              <a:buSzPts val="1400"/>
              <a:buAutoNum type="arabicPeriod"/>
            </a:pPr>
            <a:r>
              <a:rPr lang="en-US" dirty="0"/>
              <a:t>catches	: activity </a:t>
            </a:r>
            <a:r>
              <a:rPr lang="en-US" dirty="0" err="1"/>
              <a:t>yg</a:t>
            </a:r>
            <a:r>
              <a:rPr lang="en-US" dirty="0"/>
              <a:t> </a:t>
            </a:r>
            <a:r>
              <a:rPr lang="en-US" dirty="0" err="1"/>
              <a:t>dilakukan</a:t>
            </a:r>
            <a:r>
              <a:rPr lang="en-US" dirty="0"/>
              <a:t> </a:t>
            </a:r>
            <a:r>
              <a:rPr lang="en-US" dirty="0" err="1"/>
              <a:t>jika</a:t>
            </a:r>
            <a:r>
              <a:rPr lang="en-US" dirty="0"/>
              <a:t> </a:t>
            </a:r>
            <a:r>
              <a:rPr lang="en-US" dirty="0" err="1"/>
              <a:t>ditemukan</a:t>
            </a:r>
            <a:r>
              <a:rPr lang="en-US" dirty="0"/>
              <a:t> </a:t>
            </a:r>
            <a:r>
              <a:rPr lang="en-US" dirty="0" smtClean="0"/>
              <a:t>error</a:t>
            </a:r>
            <a:endParaRPr dirty="0"/>
          </a:p>
          <a:p>
            <a:pPr marL="457200" lvl="0" indent="-317500" algn="l" rtl="0">
              <a:spcBef>
                <a:spcPts val="0"/>
              </a:spcBef>
              <a:spcAft>
                <a:spcPts val="0"/>
              </a:spcAft>
              <a:buSzPts val="1400"/>
              <a:buAutoNum type="arabicPeriod"/>
            </a:pPr>
            <a:r>
              <a:rPr lang="en-US" dirty="0"/>
              <a:t>finally		: activity </a:t>
            </a:r>
            <a:r>
              <a:rPr lang="en-US" dirty="0" err="1"/>
              <a:t>yg</a:t>
            </a:r>
            <a:r>
              <a:rPr lang="en-US" dirty="0"/>
              <a:t> </a:t>
            </a:r>
            <a:r>
              <a:rPr lang="en-US" dirty="0" err="1"/>
              <a:t>akan</a:t>
            </a:r>
            <a:r>
              <a:rPr lang="en-US" dirty="0"/>
              <a:t> </a:t>
            </a:r>
            <a:r>
              <a:rPr lang="en-US" dirty="0" err="1" smtClean="0"/>
              <a:t>selalu</a:t>
            </a:r>
            <a:r>
              <a:rPr lang="en-US" baseline="0" dirty="0" smtClean="0"/>
              <a:t> </a:t>
            </a:r>
            <a:r>
              <a:rPr lang="en-US" baseline="0" dirty="0" err="1" smtClean="0"/>
              <a:t>di</a:t>
            </a:r>
            <a:r>
              <a:rPr lang="en-US" dirty="0" err="1" smtClean="0"/>
              <a:t>eksekusi</a:t>
            </a:r>
            <a:r>
              <a:rPr lang="en-US" dirty="0" smtClean="0"/>
              <a:t> </a:t>
            </a:r>
            <a:r>
              <a:rPr lang="en-US" dirty="0" err="1" smtClean="0"/>
              <a:t>pada</a:t>
            </a:r>
            <a:r>
              <a:rPr lang="en-US" baseline="0" dirty="0" smtClean="0"/>
              <a:t> </a:t>
            </a:r>
            <a:r>
              <a:rPr lang="en-US" baseline="0" dirty="0" err="1" smtClean="0"/>
              <a:t>akhir</a:t>
            </a:r>
            <a:r>
              <a:rPr lang="en-US" baseline="0" dirty="0" smtClean="0"/>
              <a:t> try catch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u="sng" dirty="0">
                <a:solidFill>
                  <a:schemeClr val="hlink"/>
                </a:solidFill>
                <a:hlinkClick r:id="rId3"/>
              </a:rPr>
              <a:t>https://docs.uipath.com/activities/docs/try-catch</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dirty="0"/>
              <a:t>Try - The activity performed which has a chance of throwing an error.</a:t>
            </a:r>
            <a:endParaRPr dirty="0"/>
          </a:p>
          <a:p>
            <a:pPr marL="0" lvl="0" indent="0" algn="l" rtl="0">
              <a:spcBef>
                <a:spcPts val="0"/>
              </a:spcBef>
              <a:spcAft>
                <a:spcPts val="0"/>
              </a:spcAft>
              <a:buClr>
                <a:schemeClr val="dk1"/>
              </a:buClr>
              <a:buSzPts val="1100"/>
              <a:buFont typeface="Arial"/>
              <a:buNone/>
            </a:pPr>
            <a:r>
              <a:rPr lang="en-US" dirty="0"/>
              <a:t>Catches - The activity or set of activities to be performed when an error occurs.</a:t>
            </a:r>
            <a:endParaRPr dirty="0"/>
          </a:p>
          <a:p>
            <a:pPr marL="0" lvl="0" indent="0" algn="l" rtl="0">
              <a:spcBef>
                <a:spcPts val="0"/>
              </a:spcBef>
              <a:spcAft>
                <a:spcPts val="0"/>
              </a:spcAft>
              <a:buClr>
                <a:schemeClr val="dk1"/>
              </a:buClr>
              <a:buSzPts val="1100"/>
              <a:buFont typeface="Arial"/>
              <a:buNone/>
            </a:pPr>
            <a:r>
              <a:rPr lang="en-US" dirty="0"/>
              <a:t>Exception - The exception type to look for. Please note that you can add multiple exceptions.</a:t>
            </a:r>
            <a:endParaRPr dirty="0"/>
          </a:p>
          <a:p>
            <a:pPr marL="0" lvl="0" indent="0" algn="l" rtl="0">
              <a:spcBef>
                <a:spcPts val="0"/>
              </a:spcBef>
              <a:spcAft>
                <a:spcPts val="0"/>
              </a:spcAft>
              <a:buClr>
                <a:schemeClr val="dk1"/>
              </a:buClr>
              <a:buSzPts val="1100"/>
              <a:buFont typeface="Arial"/>
              <a:buNone/>
            </a:pPr>
            <a:r>
              <a:rPr lang="en-US" dirty="0"/>
              <a:t>Finally - The activity or set of activities to be performed after the Try and Catches blocks are executed. This section is executed only when no exceptions are thrown or when an error occurs and is caught in the Catches section.</a:t>
            </a:r>
            <a:endParaRPr dirty="0"/>
          </a:p>
          <a:p>
            <a:pPr marL="0" lvl="0" indent="0" algn="l" rtl="0">
              <a:spcBef>
                <a:spcPts val="0"/>
              </a:spcBef>
              <a:spcAft>
                <a:spcPts val="0"/>
              </a:spcAft>
              <a:buNone/>
            </a:pPr>
            <a:endParaRPr dirty="0"/>
          </a:p>
        </p:txBody>
      </p:sp>
      <p:sp>
        <p:nvSpPr>
          <p:cNvPr id="1603" name="Google Shape;1603;g125fac82180_0_1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11b3beca6cf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11b3beca6cf_2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Debugging</a:t>
            </a:r>
            <a:r>
              <a:rPr lang="en-US" baseline="0" dirty="0" smtClean="0"/>
              <a:t> </a:t>
            </a:r>
            <a:r>
              <a:rPr lang="en-US" baseline="0" dirty="0" err="1" smtClean="0"/>
              <a:t>pada</a:t>
            </a:r>
            <a:r>
              <a:rPr lang="en-US" baseline="0" dirty="0" smtClean="0"/>
              <a:t> </a:t>
            </a:r>
            <a:r>
              <a:rPr lang="en-US" baseline="0" dirty="0" err="1" smtClean="0"/>
              <a:t>UiPath</a:t>
            </a:r>
            <a:r>
              <a:rPr lang="en-US" baseline="0" dirty="0" smtClean="0"/>
              <a:t> </a:t>
            </a:r>
            <a:r>
              <a:rPr lang="en-US" baseline="0" dirty="0" err="1" smtClean="0"/>
              <a:t>memiliki</a:t>
            </a:r>
            <a:r>
              <a:rPr lang="en-US" baseline="0" dirty="0" smtClean="0"/>
              <a:t> 2 </a:t>
            </a:r>
            <a:r>
              <a:rPr lang="en-US" baseline="0" dirty="0" err="1" smtClean="0"/>
              <a:t>metode</a:t>
            </a:r>
            <a:r>
              <a:rPr lang="en-US" baseline="0" dirty="0" smtClean="0"/>
              <a:t>, </a:t>
            </a:r>
            <a:r>
              <a:rPr lang="en-US" baseline="0" dirty="0" err="1" smtClean="0"/>
              <a:t>yaitu</a:t>
            </a:r>
            <a:r>
              <a:rPr lang="en-US" baseline="0" dirty="0" smtClean="0"/>
              <a:t> Debug File </a:t>
            </a:r>
            <a:r>
              <a:rPr lang="en-US" baseline="0" dirty="0" err="1" smtClean="0"/>
              <a:t>dan</a:t>
            </a:r>
            <a:r>
              <a:rPr lang="en-US" baseline="0" dirty="0" smtClean="0"/>
              <a:t> Debug</a:t>
            </a:r>
          </a:p>
          <a:p>
            <a:pPr marL="0" lvl="0" indent="0" algn="l" rtl="0">
              <a:spcBef>
                <a:spcPts val="0"/>
              </a:spcBef>
              <a:spcAft>
                <a:spcPts val="0"/>
              </a:spcAft>
              <a:buNone/>
            </a:pPr>
            <a:endParaRPr lang="en-US" baseline="0" dirty="0" smtClean="0"/>
          </a:p>
          <a:p>
            <a:pPr marL="171450" lvl="0" indent="-171450" algn="l" rtl="0">
              <a:spcBef>
                <a:spcPts val="0"/>
              </a:spcBef>
              <a:spcAft>
                <a:spcPts val="0"/>
              </a:spcAft>
              <a:buFontTx/>
              <a:buChar char="-"/>
            </a:pPr>
            <a:r>
              <a:rPr lang="en-US" baseline="0" dirty="0" smtClean="0"/>
              <a:t>Debug : </a:t>
            </a:r>
            <a:r>
              <a:rPr lang="en-US" baseline="0" dirty="0" err="1" smtClean="0"/>
              <a:t>Menjalankan</a:t>
            </a:r>
            <a:r>
              <a:rPr lang="en-US" baseline="0" dirty="0" smtClean="0"/>
              <a:t> </a:t>
            </a:r>
            <a:r>
              <a:rPr lang="en-US" baseline="0" dirty="0" err="1" smtClean="0"/>
              <a:t>seluruh</a:t>
            </a:r>
            <a:r>
              <a:rPr lang="en-US" baseline="0" dirty="0" smtClean="0"/>
              <a:t> file project, </a:t>
            </a:r>
            <a:r>
              <a:rPr lang="en-US" baseline="0" dirty="0" err="1" smtClean="0"/>
              <a:t>berawalan</a:t>
            </a:r>
            <a:r>
              <a:rPr lang="en-US" baseline="0" dirty="0" smtClean="0"/>
              <a:t> </a:t>
            </a:r>
            <a:r>
              <a:rPr lang="en-US" baseline="0" dirty="0" err="1" smtClean="0"/>
              <a:t>dari</a:t>
            </a:r>
            <a:r>
              <a:rPr lang="en-US" baseline="0" dirty="0" smtClean="0"/>
              <a:t> Main File, </a:t>
            </a:r>
            <a:r>
              <a:rPr lang="en-US" baseline="0" dirty="0" err="1" smtClean="0"/>
              <a:t>lalu</a:t>
            </a:r>
            <a:r>
              <a:rPr lang="en-US" baseline="0" dirty="0" smtClean="0"/>
              <a:t> </a:t>
            </a:r>
            <a:r>
              <a:rPr lang="en-US" baseline="0" dirty="0" err="1" smtClean="0"/>
              <a:t>ke</a:t>
            </a:r>
            <a:r>
              <a:rPr lang="en-US" baseline="0" dirty="0" smtClean="0"/>
              <a:t> file lain yang </a:t>
            </a:r>
            <a:r>
              <a:rPr lang="en-US" baseline="0" dirty="0" err="1" smtClean="0"/>
              <a:t>telah</a:t>
            </a:r>
            <a:r>
              <a:rPr lang="en-US" baseline="0" dirty="0" smtClean="0"/>
              <a:t> </a:t>
            </a:r>
            <a:r>
              <a:rPr lang="en-US" baseline="0" dirty="0" err="1" smtClean="0"/>
              <a:t>diterapkan</a:t>
            </a:r>
            <a:r>
              <a:rPr lang="en-US" baseline="0" dirty="0" smtClean="0"/>
              <a:t> </a:t>
            </a:r>
            <a:r>
              <a:rPr lang="en-US" baseline="0" dirty="0" err="1" smtClean="0"/>
              <a:t>pada</a:t>
            </a:r>
            <a:r>
              <a:rPr lang="en-US" baseline="0" dirty="0" smtClean="0"/>
              <a:t> Main File / Main Sequence</a:t>
            </a:r>
          </a:p>
          <a:p>
            <a:pPr marL="171450" lvl="0" indent="-171450" algn="l" rtl="0">
              <a:spcBef>
                <a:spcPts val="0"/>
              </a:spcBef>
              <a:spcAft>
                <a:spcPts val="0"/>
              </a:spcAft>
              <a:buFontTx/>
              <a:buChar char="-"/>
            </a:pPr>
            <a:r>
              <a:rPr lang="en-US" baseline="0" dirty="0" smtClean="0"/>
              <a:t>Debug File : </a:t>
            </a:r>
            <a:r>
              <a:rPr lang="en-US" baseline="0" dirty="0" err="1" smtClean="0"/>
              <a:t>Hanya</a:t>
            </a:r>
            <a:r>
              <a:rPr lang="en-US" baseline="0" dirty="0" smtClean="0"/>
              <a:t> </a:t>
            </a:r>
            <a:r>
              <a:rPr lang="en-US" baseline="0" dirty="0" err="1" smtClean="0"/>
              <a:t>menjalankan</a:t>
            </a:r>
            <a:r>
              <a:rPr lang="en-US" baseline="0" dirty="0" smtClean="0"/>
              <a:t> file project yang </a:t>
            </a:r>
            <a:r>
              <a:rPr lang="en-US" baseline="0" dirty="0" err="1" smtClean="0"/>
              <a:t>sedang</a:t>
            </a:r>
            <a:r>
              <a:rPr lang="en-US" baseline="0" dirty="0" smtClean="0"/>
              <a:t> </a:t>
            </a:r>
            <a:r>
              <a:rPr lang="en-US" baseline="0" dirty="0" err="1" smtClean="0"/>
              <a:t>dibuka</a:t>
            </a:r>
            <a:endParaRPr lang="en-US" baseline="0" dirty="0" smtClean="0"/>
          </a:p>
          <a:p>
            <a:pPr marL="171450" lvl="0" indent="-171450" algn="l" rtl="0">
              <a:spcBef>
                <a:spcPts val="0"/>
              </a:spcBef>
              <a:spcAft>
                <a:spcPts val="0"/>
              </a:spcAft>
              <a:buFontTx/>
              <a:buChar char="-"/>
            </a:pPr>
            <a:endParaRPr lang="en-US" baseline="0" dirty="0" smtClean="0"/>
          </a:p>
          <a:p>
            <a:pPr marL="0" lvl="0" indent="0" algn="l" rtl="0">
              <a:spcBef>
                <a:spcPts val="0"/>
              </a:spcBef>
              <a:spcAft>
                <a:spcPts val="0"/>
              </a:spcAft>
              <a:buFontTx/>
              <a:buNone/>
            </a:pPr>
            <a:r>
              <a:rPr lang="en-US" baseline="0" dirty="0" smtClean="0"/>
              <a:t>Debug </a:t>
            </a:r>
            <a:r>
              <a:rPr lang="en-US" baseline="0" dirty="0" err="1" smtClean="0"/>
              <a:t>itu</a:t>
            </a:r>
            <a:r>
              <a:rPr lang="en-US" baseline="0" dirty="0" smtClean="0"/>
              <a:t> </a:t>
            </a:r>
            <a:r>
              <a:rPr lang="en-US" baseline="0" dirty="0" err="1" smtClean="0"/>
              <a:t>sendiri</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mengidentifikasikan</a:t>
            </a:r>
            <a:r>
              <a:rPr lang="en-US" baseline="0" dirty="0" smtClean="0"/>
              <a:t> flow robot yang error, </a:t>
            </a:r>
            <a:r>
              <a:rPr lang="en-US" baseline="0" dirty="0" err="1" smtClean="0"/>
              <a:t>atau</a:t>
            </a:r>
            <a:r>
              <a:rPr lang="en-US" baseline="0" dirty="0" smtClean="0"/>
              <a:t> </a:t>
            </a:r>
            <a:r>
              <a:rPr lang="en-US" baseline="0" dirty="0" err="1" smtClean="0"/>
              <a:t>untuk</a:t>
            </a:r>
            <a:r>
              <a:rPr lang="en-US" baseline="0" dirty="0" smtClean="0"/>
              <a:t> </a:t>
            </a:r>
            <a:r>
              <a:rPr lang="en-US" baseline="0" dirty="0" err="1" smtClean="0"/>
              <a:t>melakukan</a:t>
            </a:r>
            <a:r>
              <a:rPr lang="en-US" baseline="0" dirty="0" smtClean="0"/>
              <a:t> testing </a:t>
            </a:r>
            <a:r>
              <a:rPr lang="en-US" baseline="0" dirty="0" err="1" smtClean="0"/>
              <a:t>dari</a:t>
            </a:r>
            <a:r>
              <a:rPr lang="en-US" baseline="0" dirty="0" smtClean="0"/>
              <a:t> </a:t>
            </a:r>
            <a:r>
              <a:rPr lang="en-US" baseline="0" dirty="0" err="1" smtClean="0"/>
              <a:t>setiap</a:t>
            </a:r>
            <a:r>
              <a:rPr lang="en-US" baseline="0" dirty="0" smtClean="0"/>
              <a:t> activity. </a:t>
            </a:r>
            <a:r>
              <a:rPr lang="en-US" baseline="0" dirty="0" err="1" smtClean="0"/>
              <a:t>Biasanya</a:t>
            </a:r>
            <a:r>
              <a:rPr lang="en-US" baseline="0" dirty="0" smtClean="0"/>
              <a:t>, </a:t>
            </a:r>
            <a:r>
              <a:rPr lang="en-US" baseline="0" dirty="0" err="1" smtClean="0"/>
              <a:t>jika</a:t>
            </a:r>
            <a:r>
              <a:rPr lang="en-US" baseline="0" dirty="0" smtClean="0"/>
              <a:t> </a:t>
            </a:r>
            <a:r>
              <a:rPr lang="en-US" baseline="0" dirty="0" err="1" smtClean="0"/>
              <a:t>terjadi</a:t>
            </a:r>
            <a:r>
              <a:rPr lang="en-US" baseline="0" dirty="0" smtClean="0"/>
              <a:t> error </a:t>
            </a:r>
            <a:r>
              <a:rPr lang="en-US" baseline="0" dirty="0" err="1" smtClean="0"/>
              <a:t>disebuah</a:t>
            </a:r>
            <a:r>
              <a:rPr lang="en-US" baseline="0" dirty="0" smtClean="0"/>
              <a:t> activity yang </a:t>
            </a:r>
            <a:r>
              <a:rPr lang="en-US" baseline="0" dirty="0" err="1" smtClean="0"/>
              <a:t>telah</a:t>
            </a:r>
            <a:r>
              <a:rPr lang="en-US" baseline="0" dirty="0" smtClean="0"/>
              <a:t> </a:t>
            </a:r>
            <a:r>
              <a:rPr lang="en-US" baseline="0" dirty="0" err="1" smtClean="0"/>
              <a:t>digunakan</a:t>
            </a:r>
            <a:r>
              <a:rPr lang="en-US" baseline="0" dirty="0" smtClean="0"/>
              <a:t>, robot </a:t>
            </a:r>
            <a:r>
              <a:rPr lang="en-US" baseline="0" dirty="0" err="1" smtClean="0"/>
              <a:t>akan</a:t>
            </a:r>
            <a:r>
              <a:rPr lang="en-US" baseline="0" dirty="0" smtClean="0"/>
              <a:t> pause </a:t>
            </a:r>
            <a:r>
              <a:rPr lang="en-US" baseline="0" dirty="0" err="1" smtClean="0"/>
              <a:t>pada</a:t>
            </a:r>
            <a:r>
              <a:rPr lang="en-US" baseline="0" dirty="0" smtClean="0"/>
              <a:t> </a:t>
            </a:r>
            <a:r>
              <a:rPr lang="en-US" baseline="0" dirty="0" err="1" smtClean="0"/>
              <a:t>saat</a:t>
            </a:r>
            <a:r>
              <a:rPr lang="en-US" baseline="0" dirty="0" smtClean="0"/>
              <a:t> running, </a:t>
            </a:r>
            <a:r>
              <a:rPr lang="en-US" baseline="0" dirty="0" err="1" smtClean="0"/>
              <a:t>dan</a:t>
            </a:r>
            <a:r>
              <a:rPr lang="en-US" baseline="0" dirty="0" smtClean="0"/>
              <a:t> </a:t>
            </a:r>
            <a:r>
              <a:rPr lang="en-US" baseline="0" dirty="0" err="1" smtClean="0"/>
              <a:t>dari</a:t>
            </a:r>
            <a:r>
              <a:rPr lang="en-US" baseline="0" dirty="0" smtClean="0"/>
              <a:t> </a:t>
            </a:r>
            <a:r>
              <a:rPr lang="en-US" baseline="0" dirty="0" err="1" smtClean="0"/>
              <a:t>kita</a:t>
            </a:r>
            <a:r>
              <a:rPr lang="en-US" baseline="0" dirty="0" smtClean="0"/>
              <a:t> bias </a:t>
            </a:r>
            <a:r>
              <a:rPr lang="en-US" baseline="0" dirty="0" err="1" smtClean="0"/>
              <a:t>mengidentifikasikan</a:t>
            </a:r>
            <a:r>
              <a:rPr lang="en-US" baseline="0" dirty="0" smtClean="0"/>
              <a:t> </a:t>
            </a:r>
            <a:r>
              <a:rPr lang="en-US" baseline="0" dirty="0" err="1" smtClean="0"/>
              <a:t>pesan</a:t>
            </a:r>
            <a:r>
              <a:rPr lang="en-US" baseline="0" dirty="0" smtClean="0"/>
              <a:t> error yang </a:t>
            </a:r>
            <a:r>
              <a:rPr lang="en-US" baseline="0" dirty="0" err="1" smtClean="0"/>
              <a:t>diberikan</a:t>
            </a:r>
            <a:r>
              <a:rPr lang="en-US" baseline="0" dirty="0" smtClean="0"/>
              <a:t> </a:t>
            </a:r>
            <a:r>
              <a:rPr lang="en-US" baseline="0" dirty="0" err="1" smtClean="0"/>
              <a:t>oleh</a:t>
            </a:r>
            <a:r>
              <a:rPr lang="en-US" baseline="0" dirty="0" smtClean="0"/>
              <a:t> robot.</a:t>
            </a:r>
            <a:endParaRPr dirty="0"/>
          </a:p>
        </p:txBody>
      </p:sp>
      <p:sp>
        <p:nvSpPr>
          <p:cNvPr id="1500" name="Google Shape;1500;g11b3beca6cf_2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125fac8218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125fac8218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8" name="Google Shape;1508;g125fac8218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125fac82180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125fac82180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Step Into </a:t>
            </a:r>
            <a:r>
              <a:rPr lang="en-US" dirty="0" err="1" smtClean="0"/>
              <a:t>digunakan</a:t>
            </a:r>
            <a:r>
              <a:rPr lang="en-US" baseline="0" dirty="0" smtClean="0"/>
              <a:t> </a:t>
            </a:r>
            <a:r>
              <a:rPr lang="en-US" baseline="0" dirty="0" err="1" smtClean="0"/>
              <a:t>untuk</a:t>
            </a:r>
            <a:r>
              <a:rPr lang="en-US" baseline="0" dirty="0" smtClean="0"/>
              <a:t> </a:t>
            </a:r>
            <a:r>
              <a:rPr lang="en-US" baseline="0" dirty="0" err="1" smtClean="0"/>
              <a:t>melakukan</a:t>
            </a:r>
            <a:r>
              <a:rPr lang="en-US" baseline="0" dirty="0" smtClean="0"/>
              <a:t> debug </a:t>
            </a:r>
            <a:r>
              <a:rPr lang="en-US" baseline="0" dirty="0" err="1" smtClean="0"/>
              <a:t>dengan</a:t>
            </a:r>
            <a:r>
              <a:rPr lang="en-US" baseline="0" dirty="0" smtClean="0"/>
              <a:t> </a:t>
            </a:r>
            <a:r>
              <a:rPr lang="en-US" baseline="0" dirty="0" err="1" smtClean="0"/>
              <a:t>menjalankan</a:t>
            </a:r>
            <a:r>
              <a:rPr lang="en-US" baseline="0" dirty="0" smtClean="0"/>
              <a:t> </a:t>
            </a:r>
            <a:r>
              <a:rPr lang="en-US" baseline="0" dirty="0" err="1" smtClean="0"/>
              <a:t>satu</a:t>
            </a:r>
            <a:r>
              <a:rPr lang="en-US" baseline="0" dirty="0" smtClean="0"/>
              <a:t> </a:t>
            </a:r>
            <a:r>
              <a:rPr lang="en-US" baseline="0" dirty="0" err="1" smtClean="0"/>
              <a:t>persatu</a:t>
            </a:r>
            <a:r>
              <a:rPr lang="en-US" baseline="0" dirty="0" smtClean="0"/>
              <a:t> </a:t>
            </a:r>
            <a:r>
              <a:rPr lang="en-US" baseline="0" dirty="0" err="1" smtClean="0"/>
              <a:t>dari</a:t>
            </a:r>
            <a:r>
              <a:rPr lang="en-US" baseline="0" dirty="0" smtClean="0"/>
              <a:t> </a:t>
            </a:r>
            <a:r>
              <a:rPr lang="en-US" baseline="0" dirty="0" err="1" smtClean="0"/>
              <a:t>tiap</a:t>
            </a:r>
            <a:r>
              <a:rPr lang="en-US" baseline="0" dirty="0" smtClean="0"/>
              <a:t> activity yang </a:t>
            </a:r>
            <a:r>
              <a:rPr lang="en-US" baseline="0" dirty="0" err="1" smtClean="0"/>
              <a:t>digunakan</a:t>
            </a:r>
            <a:endParaRPr dirty="0"/>
          </a:p>
        </p:txBody>
      </p:sp>
      <p:sp>
        <p:nvSpPr>
          <p:cNvPr id="1517" name="Google Shape;1517;g125fac82180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125fac82180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125fac82180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Step over</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menjalankan</a:t>
            </a:r>
            <a:r>
              <a:rPr lang="en-US" baseline="0" dirty="0" smtClean="0"/>
              <a:t> </a:t>
            </a:r>
            <a:r>
              <a:rPr lang="en-US" baseline="0" dirty="0" err="1" smtClean="0"/>
              <a:t>seluruh</a:t>
            </a:r>
            <a:r>
              <a:rPr lang="en-US" baseline="0" dirty="0" smtClean="0"/>
              <a:t> container, </a:t>
            </a:r>
            <a:r>
              <a:rPr lang="en-US" baseline="0" dirty="0" err="1" smtClean="0"/>
              <a:t>contohnya</a:t>
            </a:r>
            <a:r>
              <a:rPr lang="en-US" baseline="0" dirty="0" smtClean="0"/>
              <a:t> </a:t>
            </a:r>
            <a:r>
              <a:rPr lang="en-US" baseline="0" dirty="0" err="1" smtClean="0"/>
              <a:t>ada</a:t>
            </a:r>
            <a:r>
              <a:rPr lang="en-US" baseline="0" dirty="0" smtClean="0"/>
              <a:t> activity For Each, </a:t>
            </a:r>
            <a:r>
              <a:rPr lang="en-US" baseline="0" dirty="0" err="1" smtClean="0"/>
              <a:t>jika</a:t>
            </a:r>
            <a:r>
              <a:rPr lang="en-US" baseline="0" dirty="0" smtClean="0"/>
              <a:t> </a:t>
            </a:r>
            <a:r>
              <a:rPr lang="en-US" baseline="0" dirty="0" err="1" smtClean="0"/>
              <a:t>kita</a:t>
            </a:r>
            <a:r>
              <a:rPr lang="en-US" baseline="0" dirty="0" smtClean="0"/>
              <a:t> </a:t>
            </a:r>
            <a:r>
              <a:rPr lang="en-US" baseline="0" dirty="0" err="1" smtClean="0"/>
              <a:t>menggunakan</a:t>
            </a:r>
            <a:r>
              <a:rPr lang="en-US" baseline="0" dirty="0" smtClean="0"/>
              <a:t> Step Over, </a:t>
            </a:r>
            <a:r>
              <a:rPr lang="en-US" baseline="0" dirty="0" err="1" smtClean="0"/>
              <a:t>maka</a:t>
            </a:r>
            <a:r>
              <a:rPr lang="en-US" baseline="0" dirty="0" smtClean="0"/>
              <a:t> robot </a:t>
            </a:r>
            <a:r>
              <a:rPr lang="en-US" baseline="0" dirty="0" err="1" smtClean="0"/>
              <a:t>akan</a:t>
            </a:r>
            <a:r>
              <a:rPr lang="en-US" baseline="0" dirty="0" smtClean="0"/>
              <a:t> </a:t>
            </a:r>
            <a:r>
              <a:rPr lang="en-US" baseline="0" dirty="0" err="1" smtClean="0"/>
              <a:t>menjalankan</a:t>
            </a:r>
            <a:r>
              <a:rPr lang="en-US" baseline="0" dirty="0" smtClean="0"/>
              <a:t> activity for each </a:t>
            </a:r>
            <a:r>
              <a:rPr lang="en-US" baseline="0" dirty="0" err="1" smtClean="0"/>
              <a:t>tersebut</a:t>
            </a:r>
            <a:r>
              <a:rPr lang="en-US" baseline="0" dirty="0" smtClean="0"/>
              <a:t> </a:t>
            </a:r>
            <a:r>
              <a:rPr lang="en-US" baseline="0" dirty="0" err="1" smtClean="0"/>
              <a:t>secara</a:t>
            </a:r>
            <a:r>
              <a:rPr lang="en-US" baseline="0" dirty="0" smtClean="0"/>
              <a:t> </a:t>
            </a:r>
            <a:r>
              <a:rPr lang="en-US" baseline="0" dirty="0" err="1" smtClean="0"/>
              <a:t>langsung</a:t>
            </a:r>
            <a:r>
              <a:rPr lang="en-US" baseline="0" dirty="0" smtClean="0"/>
              <a:t> </a:t>
            </a:r>
            <a:r>
              <a:rPr lang="en-US" baseline="0" dirty="0" err="1" smtClean="0"/>
              <a:t>tanpa</a:t>
            </a:r>
            <a:r>
              <a:rPr lang="en-US" baseline="0" dirty="0" smtClean="0"/>
              <a:t> </a:t>
            </a:r>
            <a:r>
              <a:rPr lang="en-US" baseline="0" dirty="0" err="1" smtClean="0"/>
              <a:t>menjalankan</a:t>
            </a:r>
            <a:r>
              <a:rPr lang="en-US" baseline="0" dirty="0" smtClean="0"/>
              <a:t> </a:t>
            </a:r>
            <a:r>
              <a:rPr lang="en-US" baseline="0" dirty="0" err="1" smtClean="0"/>
              <a:t>satu</a:t>
            </a:r>
            <a:r>
              <a:rPr lang="en-US" baseline="0" dirty="0" smtClean="0"/>
              <a:t> </a:t>
            </a:r>
            <a:r>
              <a:rPr lang="en-US" baseline="0" dirty="0" err="1" smtClean="0"/>
              <a:t>persatu</a:t>
            </a:r>
            <a:r>
              <a:rPr lang="en-US" baseline="0" dirty="0" smtClean="0"/>
              <a:t> </a:t>
            </a:r>
            <a:r>
              <a:rPr lang="en-US" baseline="0" dirty="0" err="1" smtClean="0"/>
              <a:t>dari</a:t>
            </a:r>
            <a:r>
              <a:rPr lang="en-US" baseline="0" dirty="0" smtClean="0"/>
              <a:t> activity yang </a:t>
            </a:r>
            <a:r>
              <a:rPr lang="en-US" baseline="0" dirty="0" err="1" smtClean="0"/>
              <a:t>ada</a:t>
            </a:r>
            <a:r>
              <a:rPr lang="en-US" baseline="0" dirty="0" smtClean="0"/>
              <a:t> di </a:t>
            </a:r>
            <a:r>
              <a:rPr lang="en-US" baseline="0" dirty="0" err="1" smtClean="0"/>
              <a:t>dalam</a:t>
            </a:r>
            <a:r>
              <a:rPr lang="en-US" baseline="0" dirty="0" smtClean="0"/>
              <a:t> for each.</a:t>
            </a:r>
            <a:endParaRPr dirty="0"/>
          </a:p>
        </p:txBody>
      </p:sp>
      <p:sp>
        <p:nvSpPr>
          <p:cNvPr id="1526" name="Google Shape;1526;g125fac82180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25fac82180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25fac82180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Step Out </a:t>
            </a:r>
            <a:r>
              <a:rPr lang="en-US" dirty="0" err="1" smtClean="0"/>
              <a:t>mirip</a:t>
            </a:r>
            <a:r>
              <a:rPr lang="en-US" dirty="0" smtClean="0"/>
              <a:t> </a:t>
            </a:r>
            <a:r>
              <a:rPr lang="en-US" dirty="0" err="1" smtClean="0"/>
              <a:t>dengan</a:t>
            </a:r>
            <a:r>
              <a:rPr lang="en-US" dirty="0" smtClean="0"/>
              <a:t> Step</a:t>
            </a:r>
            <a:r>
              <a:rPr lang="en-US" baseline="0" dirty="0" smtClean="0"/>
              <a:t> Over, </a:t>
            </a:r>
            <a:r>
              <a:rPr lang="en-US" baseline="0" dirty="0" err="1" smtClean="0"/>
              <a:t>namun</a:t>
            </a:r>
            <a:r>
              <a:rPr lang="en-US" baseline="0" dirty="0" smtClean="0"/>
              <a:t> </a:t>
            </a:r>
            <a:r>
              <a:rPr lang="en-US" baseline="0" dirty="0" err="1" smtClean="0"/>
              <a:t>perbedaannya</a:t>
            </a:r>
            <a:r>
              <a:rPr lang="en-US" baseline="0" dirty="0" smtClean="0"/>
              <a:t> </a:t>
            </a:r>
            <a:r>
              <a:rPr lang="en-US" baseline="0" dirty="0" err="1" smtClean="0"/>
              <a:t>untuk</a:t>
            </a:r>
            <a:r>
              <a:rPr lang="en-US" baseline="0" dirty="0" smtClean="0"/>
              <a:t> Step Out </a:t>
            </a:r>
            <a:r>
              <a:rPr lang="en-US" baseline="0" dirty="0" err="1" smtClean="0"/>
              <a:t>biasa</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menjalankan</a:t>
            </a:r>
            <a:r>
              <a:rPr lang="en-US" baseline="0" dirty="0" smtClean="0"/>
              <a:t> </a:t>
            </a:r>
            <a:r>
              <a:rPr lang="en-US" baseline="0" dirty="0" err="1" smtClean="0"/>
              <a:t>seluruh</a:t>
            </a:r>
            <a:r>
              <a:rPr lang="en-US" baseline="0" dirty="0" smtClean="0"/>
              <a:t> activity yang </a:t>
            </a:r>
            <a:r>
              <a:rPr lang="en-US" baseline="0" dirty="0" err="1" smtClean="0"/>
              <a:t>ada</a:t>
            </a:r>
            <a:r>
              <a:rPr lang="en-US" baseline="0" dirty="0" smtClean="0"/>
              <a:t> di </a:t>
            </a:r>
            <a:r>
              <a:rPr lang="en-US" baseline="0" dirty="0" err="1" smtClean="0"/>
              <a:t>dalam</a:t>
            </a:r>
            <a:r>
              <a:rPr lang="en-US" baseline="0" dirty="0" smtClean="0"/>
              <a:t> </a:t>
            </a:r>
            <a:r>
              <a:rPr lang="en-US" baseline="0" dirty="0" err="1" smtClean="0"/>
              <a:t>sebuah</a:t>
            </a:r>
            <a:r>
              <a:rPr lang="en-US" baseline="0" dirty="0" smtClean="0"/>
              <a:t> sequence </a:t>
            </a:r>
            <a:r>
              <a:rPr lang="en-US" baseline="0" dirty="0" err="1" smtClean="0"/>
              <a:t>tanpa</a:t>
            </a:r>
            <a:r>
              <a:rPr lang="en-US" baseline="0" dirty="0" smtClean="0"/>
              <a:t> </a:t>
            </a:r>
            <a:r>
              <a:rPr lang="en-US" baseline="0" dirty="0" err="1" smtClean="0"/>
              <a:t>harus</a:t>
            </a:r>
            <a:r>
              <a:rPr lang="en-US" baseline="0" dirty="0" smtClean="0"/>
              <a:t> </a:t>
            </a:r>
            <a:r>
              <a:rPr lang="en-US" baseline="0" dirty="0" err="1" smtClean="0"/>
              <a:t>menjalankan</a:t>
            </a:r>
            <a:r>
              <a:rPr lang="en-US" baseline="0" dirty="0" smtClean="0"/>
              <a:t> </a:t>
            </a:r>
            <a:r>
              <a:rPr lang="en-US" baseline="0" dirty="0" err="1" smtClean="0"/>
              <a:t>satu</a:t>
            </a:r>
            <a:r>
              <a:rPr lang="en-US" baseline="0" dirty="0" smtClean="0"/>
              <a:t> </a:t>
            </a:r>
            <a:r>
              <a:rPr lang="en-US" baseline="0" dirty="0" err="1" smtClean="0"/>
              <a:t>persatu</a:t>
            </a:r>
            <a:r>
              <a:rPr lang="en-US" baseline="0" dirty="0" smtClean="0"/>
              <a:t> activity. </a:t>
            </a:r>
            <a:r>
              <a:rPr lang="en-US" baseline="0" dirty="0" err="1" smtClean="0"/>
              <a:t>Contohnya</a:t>
            </a:r>
            <a:r>
              <a:rPr lang="en-US" baseline="0" dirty="0" smtClean="0"/>
              <a:t> </a:t>
            </a:r>
            <a:r>
              <a:rPr lang="en-US" baseline="0" dirty="0" err="1" smtClean="0"/>
              <a:t>ada</a:t>
            </a:r>
            <a:r>
              <a:rPr lang="en-US" baseline="0" dirty="0" smtClean="0"/>
              <a:t> </a:t>
            </a:r>
            <a:r>
              <a:rPr lang="en-US" baseline="0" dirty="0" err="1" smtClean="0"/>
              <a:t>sebuah</a:t>
            </a:r>
            <a:r>
              <a:rPr lang="en-US" baseline="0" dirty="0" smtClean="0"/>
              <a:t> Invoke Workflow, di </a:t>
            </a:r>
            <a:r>
              <a:rPr lang="en-US" baseline="0" dirty="0" err="1" smtClean="0"/>
              <a:t>dalamnya</a:t>
            </a:r>
            <a:r>
              <a:rPr lang="en-US" baseline="0" dirty="0" smtClean="0"/>
              <a:t> </a:t>
            </a:r>
            <a:r>
              <a:rPr lang="en-US" baseline="0" dirty="0" err="1" smtClean="0"/>
              <a:t>ada</a:t>
            </a:r>
            <a:r>
              <a:rPr lang="en-US" baseline="0" dirty="0" smtClean="0"/>
              <a:t> </a:t>
            </a:r>
            <a:r>
              <a:rPr lang="en-US" baseline="0" dirty="0" err="1" smtClean="0"/>
              <a:t>banyak</a:t>
            </a:r>
            <a:r>
              <a:rPr lang="en-US" baseline="0" dirty="0" smtClean="0"/>
              <a:t> activity, </a:t>
            </a:r>
            <a:r>
              <a:rPr lang="en-US" baseline="0" dirty="0" err="1" smtClean="0"/>
              <a:t>dengan</a:t>
            </a:r>
            <a:r>
              <a:rPr lang="en-US" baseline="0" dirty="0" smtClean="0"/>
              <a:t> </a:t>
            </a:r>
            <a:r>
              <a:rPr lang="en-US" baseline="0" dirty="0" err="1" smtClean="0"/>
              <a:t>menggunakan</a:t>
            </a:r>
            <a:r>
              <a:rPr lang="en-US" baseline="0" dirty="0" smtClean="0"/>
              <a:t> Step Out </a:t>
            </a:r>
            <a:r>
              <a:rPr lang="en-US" baseline="0" dirty="0" err="1" smtClean="0"/>
              <a:t>ini</a:t>
            </a:r>
            <a:r>
              <a:rPr lang="en-US" baseline="0" dirty="0" smtClean="0"/>
              <a:t>, </a:t>
            </a:r>
            <a:r>
              <a:rPr lang="en-US" baseline="0" dirty="0" err="1" smtClean="0"/>
              <a:t>kita</a:t>
            </a:r>
            <a:r>
              <a:rPr lang="en-US" baseline="0" dirty="0" smtClean="0"/>
              <a:t> </a:t>
            </a:r>
            <a:r>
              <a:rPr lang="en-US" baseline="0" dirty="0" err="1" smtClean="0"/>
              <a:t>tidak</a:t>
            </a:r>
            <a:r>
              <a:rPr lang="en-US" baseline="0" dirty="0" smtClean="0"/>
              <a:t> </a:t>
            </a:r>
            <a:r>
              <a:rPr lang="en-US" baseline="0" dirty="0" err="1" smtClean="0"/>
              <a:t>perlu</a:t>
            </a:r>
            <a:r>
              <a:rPr lang="en-US" baseline="0" dirty="0" smtClean="0"/>
              <a:t> </a:t>
            </a:r>
            <a:r>
              <a:rPr lang="en-US" baseline="0" dirty="0" err="1" smtClean="0"/>
              <a:t>melakukan</a:t>
            </a:r>
            <a:r>
              <a:rPr lang="en-US" baseline="0" dirty="0" smtClean="0"/>
              <a:t> testing </a:t>
            </a:r>
            <a:r>
              <a:rPr lang="en-US" baseline="0" dirty="0" err="1" smtClean="0"/>
              <a:t>seluruh</a:t>
            </a:r>
            <a:r>
              <a:rPr lang="en-US" baseline="0" dirty="0" smtClean="0"/>
              <a:t> activity yang </a:t>
            </a:r>
            <a:r>
              <a:rPr lang="en-US" baseline="0" dirty="0" err="1" smtClean="0"/>
              <a:t>ada</a:t>
            </a:r>
            <a:r>
              <a:rPr lang="en-US" baseline="0" dirty="0" smtClean="0"/>
              <a:t> di </a:t>
            </a:r>
            <a:r>
              <a:rPr lang="en-US" baseline="0" dirty="0" err="1" smtClean="0"/>
              <a:t>dalam</a:t>
            </a:r>
            <a:r>
              <a:rPr lang="en-US" baseline="0" dirty="0" smtClean="0"/>
              <a:t> Invoke Workflow </a:t>
            </a:r>
            <a:r>
              <a:rPr lang="en-US" baseline="0" dirty="0" err="1" smtClean="0"/>
              <a:t>tersebut</a:t>
            </a:r>
            <a:r>
              <a:rPr lang="en-US" baseline="0" dirty="0" smtClean="0"/>
              <a:t>, </a:t>
            </a:r>
            <a:r>
              <a:rPr lang="en-US" baseline="0" dirty="0" err="1" smtClean="0"/>
              <a:t>sehingga</a:t>
            </a:r>
            <a:r>
              <a:rPr lang="en-US" baseline="0" dirty="0" smtClean="0"/>
              <a:t> </a:t>
            </a:r>
            <a:r>
              <a:rPr lang="en-US" baseline="0" dirty="0" err="1" smtClean="0"/>
              <a:t>pengujian</a:t>
            </a:r>
            <a:r>
              <a:rPr lang="en-US" baseline="0" dirty="0" smtClean="0"/>
              <a:t> robot </a:t>
            </a:r>
            <a:r>
              <a:rPr lang="en-US" baseline="0" dirty="0" err="1" smtClean="0"/>
              <a:t>dapat</a:t>
            </a:r>
            <a:r>
              <a:rPr lang="en-US" baseline="0" dirty="0" smtClean="0"/>
              <a:t> </a:t>
            </a:r>
            <a:r>
              <a:rPr lang="en-US" baseline="0" dirty="0" err="1" smtClean="0"/>
              <a:t>berjalan</a:t>
            </a:r>
            <a:r>
              <a:rPr lang="en-US" baseline="0" dirty="0" smtClean="0"/>
              <a:t> </a:t>
            </a:r>
            <a:r>
              <a:rPr lang="en-US" baseline="0" dirty="0" err="1" smtClean="0"/>
              <a:t>dengan</a:t>
            </a:r>
            <a:r>
              <a:rPr lang="en-US" baseline="0" dirty="0" smtClean="0"/>
              <a:t> </a:t>
            </a:r>
            <a:r>
              <a:rPr lang="en-US" baseline="0" dirty="0" err="1" smtClean="0"/>
              <a:t>cepat</a:t>
            </a:r>
            <a:endParaRPr dirty="0"/>
          </a:p>
        </p:txBody>
      </p:sp>
      <p:sp>
        <p:nvSpPr>
          <p:cNvPr id="1535" name="Google Shape;1535;g125fac82180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25fac82180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25fac82180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44" name="Google Shape;1544;g125fac82180_0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25fac82180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25fac82180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3" name="Google Shape;1553;g125fac82180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125fac82180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125fac82180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2" name="Google Shape;1562;g125fac82180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07"/>
        <p:cNvGrpSpPr/>
        <p:nvPr/>
      </p:nvGrpSpPr>
      <p:grpSpPr>
        <a:xfrm>
          <a:off x="0" y="0"/>
          <a:ext cx="0" cy="0"/>
          <a:chOff x="0" y="0"/>
          <a:chExt cx="0" cy="0"/>
        </a:xfrm>
      </p:grpSpPr>
      <p:pic>
        <p:nvPicPr>
          <p:cNvPr id="308" name="Google Shape;308;gf3e5b216af_0_227"/>
          <p:cNvPicPr preferRelativeResize="0"/>
          <p:nvPr/>
        </p:nvPicPr>
        <p:blipFill rotWithShape="1">
          <a:blip r:embed="rId2">
            <a:alphaModFix/>
          </a:blip>
          <a:srcRect/>
          <a:stretch/>
        </p:blipFill>
        <p:spPr>
          <a:xfrm>
            <a:off x="0" y="0"/>
            <a:ext cx="12192000" cy="6858001"/>
          </a:xfrm>
          <a:prstGeom prst="rect">
            <a:avLst/>
          </a:prstGeom>
          <a:noFill/>
          <a:ln>
            <a:noFill/>
          </a:ln>
        </p:spPr>
      </p:pic>
      <p:sp>
        <p:nvSpPr>
          <p:cNvPr id="309" name="Google Shape;309;gf3e5b216af_0_227"/>
          <p:cNvSpPr/>
          <p:nvPr/>
        </p:nvSpPr>
        <p:spPr>
          <a:xfrm>
            <a:off x="0" y="4244197"/>
            <a:ext cx="6348900" cy="1462200"/>
          </a:xfrm>
          <a:prstGeom prst="rect">
            <a:avLst/>
          </a:prstGeom>
          <a:gradFill>
            <a:gsLst>
              <a:gs pos="0">
                <a:srgbClr val="770000"/>
              </a:gs>
              <a:gs pos="38000">
                <a:srgbClr val="AC0000"/>
              </a:gs>
              <a:gs pos="100000">
                <a:srgbClr val="CE0000"/>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gf3e5b216af_0_227"/>
          <p:cNvSpPr txBox="1">
            <a:spLocks noGrp="1"/>
          </p:cNvSpPr>
          <p:nvPr>
            <p:ph type="body" idx="1"/>
          </p:nvPr>
        </p:nvSpPr>
        <p:spPr>
          <a:xfrm>
            <a:off x="156262" y="4417177"/>
            <a:ext cx="5071200" cy="1116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4000"/>
              <a:buNone/>
              <a:defRPr sz="4000">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1" name="Google Shape;311;gf3e5b216af_0_227"/>
          <p:cNvSpPr/>
          <p:nvPr/>
        </p:nvSpPr>
        <p:spPr>
          <a:xfrm rot="-5400000">
            <a:off x="5765780" y="5533758"/>
            <a:ext cx="411317" cy="755209"/>
          </a:xfrm>
          <a:custGeom>
            <a:avLst/>
            <a:gdLst/>
            <a:ahLst/>
            <a:cxnLst/>
            <a:rect l="l" t="t" r="r" b="b"/>
            <a:pathLst>
              <a:path w="718457" h="755209" extrusionOk="0">
                <a:moveTo>
                  <a:pt x="0" y="0"/>
                </a:moveTo>
                <a:lnTo>
                  <a:pt x="718457" y="0"/>
                </a:lnTo>
                <a:lnTo>
                  <a:pt x="718457" y="725521"/>
                </a:lnTo>
                <a:lnTo>
                  <a:pt x="718457" y="755209"/>
                </a:lnTo>
                <a:lnTo>
                  <a:pt x="0" y="0"/>
                </a:lnTo>
                <a:close/>
              </a:path>
            </a:pathLst>
          </a:custGeom>
          <a:solidFill>
            <a:srgbClr val="8E00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gf3e5b216af_0_227"/>
          <p:cNvSpPr/>
          <p:nvPr/>
        </p:nvSpPr>
        <p:spPr>
          <a:xfrm>
            <a:off x="0" y="5804309"/>
            <a:ext cx="3895500" cy="625500"/>
          </a:xfrm>
          <a:prstGeom prst="rect">
            <a:avLst/>
          </a:prstGeom>
          <a:gradFill>
            <a:gsLst>
              <a:gs pos="0">
                <a:srgbClr val="770000"/>
              </a:gs>
              <a:gs pos="38000">
                <a:srgbClr val="AC0000"/>
              </a:gs>
              <a:gs pos="100000">
                <a:srgbClr val="CE0000"/>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3" name="Google Shape;313;gf3e5b216af_0_227"/>
          <p:cNvSpPr/>
          <p:nvPr/>
        </p:nvSpPr>
        <p:spPr>
          <a:xfrm rot="-5400000">
            <a:off x="3524650" y="6263335"/>
            <a:ext cx="238887" cy="572071"/>
          </a:xfrm>
          <a:custGeom>
            <a:avLst/>
            <a:gdLst/>
            <a:ahLst/>
            <a:cxnLst/>
            <a:rect l="l" t="t" r="r" b="b"/>
            <a:pathLst>
              <a:path w="718457" h="755209" extrusionOk="0">
                <a:moveTo>
                  <a:pt x="0" y="0"/>
                </a:moveTo>
                <a:lnTo>
                  <a:pt x="718457" y="0"/>
                </a:lnTo>
                <a:lnTo>
                  <a:pt x="718457" y="725521"/>
                </a:lnTo>
                <a:lnTo>
                  <a:pt x="718457" y="755209"/>
                </a:lnTo>
                <a:lnTo>
                  <a:pt x="0" y="0"/>
                </a:lnTo>
                <a:close/>
              </a:path>
            </a:pathLst>
          </a:custGeom>
          <a:solidFill>
            <a:srgbClr val="8E00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4" name="Google Shape;314;gf3e5b216af_0_227"/>
          <p:cNvSpPr txBox="1">
            <a:spLocks noGrp="1"/>
          </p:cNvSpPr>
          <p:nvPr>
            <p:ph type="body" idx="2"/>
          </p:nvPr>
        </p:nvSpPr>
        <p:spPr>
          <a:xfrm>
            <a:off x="156262" y="5869033"/>
            <a:ext cx="3273600" cy="4959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5" name="Google Shape;315;gf3e5b216af_0_227"/>
          <p:cNvSpPr/>
          <p:nvPr/>
        </p:nvSpPr>
        <p:spPr>
          <a:xfrm rot="10800000" flipH="1">
            <a:off x="10657299" y="0"/>
            <a:ext cx="1411705" cy="1682500"/>
          </a:xfrm>
          <a:custGeom>
            <a:avLst/>
            <a:gdLst/>
            <a:ahLst/>
            <a:cxnLst/>
            <a:rect l="l" t="t" r="r" b="b"/>
            <a:pathLst>
              <a:path w="1411705" h="1682500" extrusionOk="0">
                <a:moveTo>
                  <a:pt x="0" y="1682500"/>
                </a:moveTo>
                <a:lnTo>
                  <a:pt x="1411705" y="1682500"/>
                </a:lnTo>
                <a:lnTo>
                  <a:pt x="1411705" y="568789"/>
                </a:lnTo>
                <a:lnTo>
                  <a:pt x="1411705" y="563274"/>
                </a:lnTo>
                <a:lnTo>
                  <a:pt x="1404861" y="563274"/>
                </a:lnTo>
                <a:lnTo>
                  <a:pt x="705853" y="0"/>
                </a:lnTo>
                <a:lnTo>
                  <a:pt x="6844" y="563274"/>
                </a:lnTo>
                <a:lnTo>
                  <a:pt x="0" y="563274"/>
                </a:lnTo>
                <a:lnTo>
                  <a:pt x="0" y="568789"/>
                </a:lnTo>
                <a:close/>
              </a:path>
            </a:pathLst>
          </a:custGeom>
          <a:solidFill>
            <a:srgbClr val="D8D8D8"/>
          </a:solidFill>
          <a:ln w="38100" cap="flat" cmpd="sng">
            <a:solidFill>
              <a:srgbClr val="FEF3F3"/>
            </a:solidFill>
            <a:prstDash val="solid"/>
            <a:miter lim="800000"/>
            <a:headEnd type="none" w="sm" len="sm"/>
            <a:tailEnd type="none" w="sm" len="sm"/>
          </a:ln>
          <a:effectLst>
            <a:outerShdw blurRad="368300" dist="292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16" name="Google Shape;316;gf3e5b216af_0_227"/>
          <p:cNvPicPr preferRelativeResize="0"/>
          <p:nvPr/>
        </p:nvPicPr>
        <p:blipFill rotWithShape="1">
          <a:blip r:embed="rId3">
            <a:alphaModFix/>
          </a:blip>
          <a:srcRect r="79755"/>
          <a:stretch/>
        </p:blipFill>
        <p:spPr>
          <a:xfrm>
            <a:off x="10753529" y="150124"/>
            <a:ext cx="1210648" cy="1168892"/>
          </a:xfrm>
          <a:prstGeom prst="rect">
            <a:avLst/>
          </a:prstGeom>
          <a:noFill/>
          <a:ln>
            <a:noFill/>
          </a:ln>
        </p:spPr>
      </p:pic>
      <p:sp>
        <p:nvSpPr>
          <p:cNvPr id="317" name="Google Shape;317;gf3e5b216af_0_227"/>
          <p:cNvSpPr/>
          <p:nvPr/>
        </p:nvSpPr>
        <p:spPr>
          <a:xfrm>
            <a:off x="11358853" y="39432"/>
            <a:ext cx="710151" cy="1681278"/>
          </a:xfrm>
          <a:custGeom>
            <a:avLst/>
            <a:gdLst/>
            <a:ahLst/>
            <a:cxnLst/>
            <a:rect l="l" t="t" r="r" b="b"/>
            <a:pathLst>
              <a:path w="710151" h="1681278" extrusionOk="0">
                <a:moveTo>
                  <a:pt x="0" y="0"/>
                </a:moveTo>
                <a:lnTo>
                  <a:pt x="710151" y="0"/>
                </a:lnTo>
                <a:lnTo>
                  <a:pt x="710151" y="1112489"/>
                </a:lnTo>
                <a:lnTo>
                  <a:pt x="710151" y="1118004"/>
                </a:lnTo>
                <a:lnTo>
                  <a:pt x="703307" y="1118004"/>
                </a:lnTo>
                <a:lnTo>
                  <a:pt x="4299" y="1681278"/>
                </a:lnTo>
                <a:lnTo>
                  <a:pt x="0" y="1677814"/>
                </a:lnTo>
                <a:lnTo>
                  <a:pt x="0" y="0"/>
                </a:lnTo>
                <a:close/>
              </a:path>
            </a:pathLst>
          </a:custGeom>
          <a:gradFill>
            <a:gsLst>
              <a:gs pos="0">
                <a:srgbClr val="FEF3F3">
                  <a:alpha val="0"/>
                </a:srgbClr>
              </a:gs>
              <a:gs pos="27000">
                <a:srgbClr val="FEF3F3">
                  <a:alpha val="0"/>
                </a:srgbClr>
              </a:gs>
              <a:gs pos="93000">
                <a:srgbClr val="FFFFFF">
                  <a:alpha val="57647"/>
                </a:srgbClr>
              </a:gs>
              <a:gs pos="100000">
                <a:srgbClr val="FFFFFF">
                  <a:alpha val="57647"/>
                </a:srgbClr>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p:cSld name="Picture">
    <p:bg>
      <p:bgPr>
        <a:gradFill>
          <a:gsLst>
            <a:gs pos="0">
              <a:srgbClr val="FFFFFF"/>
            </a:gs>
            <a:gs pos="24000">
              <a:srgbClr val="FFFFFF"/>
            </a:gs>
            <a:gs pos="100000">
              <a:schemeClr val="accent3"/>
            </a:gs>
          </a:gsLst>
          <a:path path="circle">
            <a:fillToRect l="50000" t="50000" r="50000" b="50000"/>
          </a:path>
          <a:tileRect/>
        </a:gradFill>
        <a:effectLst/>
      </p:bgPr>
    </p:bg>
    <p:spTree>
      <p:nvGrpSpPr>
        <p:cNvPr id="1" name="Shape 420"/>
        <p:cNvGrpSpPr/>
        <p:nvPr/>
      </p:nvGrpSpPr>
      <p:grpSpPr>
        <a:xfrm>
          <a:off x="0" y="0"/>
          <a:ext cx="0" cy="0"/>
          <a:chOff x="0" y="0"/>
          <a:chExt cx="0" cy="0"/>
        </a:xfrm>
      </p:grpSpPr>
      <p:pic>
        <p:nvPicPr>
          <p:cNvPr id="421" name="Google Shape;421;gf3e5b216af_0_340"/>
          <p:cNvPicPr preferRelativeResize="0"/>
          <p:nvPr/>
        </p:nvPicPr>
        <p:blipFill rotWithShape="1">
          <a:blip r:embed="rId2">
            <a:alphaModFix/>
          </a:blip>
          <a:srcRect/>
          <a:stretch/>
        </p:blipFill>
        <p:spPr>
          <a:xfrm>
            <a:off x="8604635" y="6064639"/>
            <a:ext cx="3399945" cy="664562"/>
          </a:xfrm>
          <a:prstGeom prst="rect">
            <a:avLst/>
          </a:prstGeom>
          <a:noFill/>
          <a:ln>
            <a:noFill/>
          </a:ln>
        </p:spPr>
      </p:pic>
      <p:sp>
        <p:nvSpPr>
          <p:cNvPr id="422" name="Google Shape;422;gf3e5b216af_0_340"/>
          <p:cNvSpPr>
            <a:spLocks noGrp="1"/>
          </p:cNvSpPr>
          <p:nvPr>
            <p:ph type="pic" idx="2"/>
          </p:nvPr>
        </p:nvSpPr>
        <p:spPr>
          <a:xfrm>
            <a:off x="330298" y="371474"/>
            <a:ext cx="6118200" cy="6186600"/>
          </a:xfrm>
          <a:prstGeom prst="rect">
            <a:avLst/>
          </a:prstGeom>
          <a:noFill/>
          <a:ln>
            <a:noFill/>
          </a:ln>
        </p:spPr>
      </p:sp>
      <p:sp>
        <p:nvSpPr>
          <p:cNvPr id="423" name="Google Shape;423;gf3e5b216af_0_340"/>
          <p:cNvSpPr/>
          <p:nvPr/>
        </p:nvSpPr>
        <p:spPr>
          <a:xfrm>
            <a:off x="100016" y="157163"/>
            <a:ext cx="6629400" cy="6629400"/>
          </a:xfrm>
          <a:prstGeom prst="rect">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4" name="Google Shape;424;gf3e5b216af_0_340"/>
          <p:cNvSpPr txBox="1">
            <a:spLocks noGrp="1"/>
          </p:cNvSpPr>
          <p:nvPr>
            <p:ph type="body" idx="1"/>
          </p:nvPr>
        </p:nvSpPr>
        <p:spPr>
          <a:xfrm>
            <a:off x="7141943" y="2896482"/>
            <a:ext cx="4719900" cy="2547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2"/>
              </a:buClr>
              <a:buSzPts val="2400"/>
              <a:buFont typeface="Arial"/>
              <a:buNone/>
              <a:defRPr sz="2400">
                <a:solidFill>
                  <a:schemeClr val="dk2"/>
                </a:solidFill>
                <a:latin typeface="Arial"/>
                <a:ea typeface="Arial"/>
                <a:cs typeface="Arial"/>
                <a:sym typeface="Arial"/>
              </a:defRPr>
            </a:lvl1pPr>
            <a:lvl2pPr marL="914400" lvl="1" indent="-381000" algn="l" rtl="0">
              <a:lnSpc>
                <a:spcPct val="90000"/>
              </a:lnSpc>
              <a:spcBef>
                <a:spcPts val="500"/>
              </a:spcBef>
              <a:spcAft>
                <a:spcPts val="0"/>
              </a:spcAft>
              <a:buClr>
                <a:schemeClr val="dk2"/>
              </a:buClr>
              <a:buSzPts val="2400"/>
              <a:buChar char="•"/>
              <a:defRPr>
                <a:solidFill>
                  <a:schemeClr val="dk2"/>
                </a:solidFill>
                <a:latin typeface="Arial"/>
                <a:ea typeface="Arial"/>
                <a:cs typeface="Arial"/>
                <a:sym typeface="Arial"/>
              </a:defRPr>
            </a:lvl2pPr>
            <a:lvl3pPr marL="1371600" lvl="2" indent="-355600" algn="l" rtl="0">
              <a:lnSpc>
                <a:spcPct val="90000"/>
              </a:lnSpc>
              <a:spcBef>
                <a:spcPts val="500"/>
              </a:spcBef>
              <a:spcAft>
                <a:spcPts val="0"/>
              </a:spcAft>
              <a:buClr>
                <a:schemeClr val="dk2"/>
              </a:buClr>
              <a:buSzPts val="2000"/>
              <a:buChar char="•"/>
              <a:defRPr>
                <a:solidFill>
                  <a:schemeClr val="dk2"/>
                </a:solidFill>
                <a:latin typeface="Arial"/>
                <a:ea typeface="Arial"/>
                <a:cs typeface="Arial"/>
                <a:sym typeface="Arial"/>
              </a:defRPr>
            </a:lvl3pPr>
            <a:lvl4pPr marL="1828800" lvl="3" indent="-342900" algn="l" rtl="0">
              <a:lnSpc>
                <a:spcPct val="90000"/>
              </a:lnSpc>
              <a:spcBef>
                <a:spcPts val="500"/>
              </a:spcBef>
              <a:spcAft>
                <a:spcPts val="0"/>
              </a:spcAft>
              <a:buClr>
                <a:schemeClr val="dk2"/>
              </a:buClr>
              <a:buSzPts val="1800"/>
              <a:buChar char="•"/>
              <a:defRPr>
                <a:solidFill>
                  <a:schemeClr val="dk2"/>
                </a:solidFill>
                <a:latin typeface="Arial"/>
                <a:ea typeface="Arial"/>
                <a:cs typeface="Arial"/>
                <a:sym typeface="Arial"/>
              </a:defRPr>
            </a:lvl4pPr>
            <a:lvl5pPr marL="2286000" lvl="4" indent="-342900" algn="l" rtl="0">
              <a:lnSpc>
                <a:spcPct val="90000"/>
              </a:lnSpc>
              <a:spcBef>
                <a:spcPts val="500"/>
              </a:spcBef>
              <a:spcAft>
                <a:spcPts val="0"/>
              </a:spcAft>
              <a:buClr>
                <a:schemeClr val="dk2"/>
              </a:buClr>
              <a:buSzPts val="1800"/>
              <a:buChar char="•"/>
              <a:defRPr>
                <a:solidFill>
                  <a:schemeClr val="dk2"/>
                </a:solidFill>
                <a:latin typeface="Arial"/>
                <a:ea typeface="Arial"/>
                <a:cs typeface="Arial"/>
                <a:sym typeface="Aria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5" name="Google Shape;425;gf3e5b216af_0_340"/>
          <p:cNvSpPr txBox="1">
            <a:spLocks noGrp="1"/>
          </p:cNvSpPr>
          <p:nvPr>
            <p:ph type="title"/>
          </p:nvPr>
        </p:nvSpPr>
        <p:spPr>
          <a:xfrm>
            <a:off x="6959698" y="915988"/>
            <a:ext cx="4976700" cy="996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E92F2F"/>
              </a:buClr>
              <a:buSzPts val="4400"/>
              <a:buFont typeface="Arial"/>
              <a:buNone/>
              <a:defRPr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o Content">
  <p:cSld name="No Content">
    <p:bg>
      <p:bgPr>
        <a:gradFill>
          <a:gsLst>
            <a:gs pos="0">
              <a:srgbClr val="FFFFFF"/>
            </a:gs>
            <a:gs pos="24000">
              <a:srgbClr val="FFFFFF"/>
            </a:gs>
            <a:gs pos="100000">
              <a:schemeClr val="accent3"/>
            </a:gs>
          </a:gsLst>
          <a:path path="circle">
            <a:fillToRect l="50000" t="50000" r="50000" b="50000"/>
          </a:path>
          <a:tileRect/>
        </a:gradFill>
        <a:effectLst/>
      </p:bgPr>
    </p:bg>
    <p:spTree>
      <p:nvGrpSpPr>
        <p:cNvPr id="1" name="Shape 426"/>
        <p:cNvGrpSpPr/>
        <p:nvPr/>
      </p:nvGrpSpPr>
      <p:grpSpPr>
        <a:xfrm>
          <a:off x="0" y="0"/>
          <a:ext cx="0" cy="0"/>
          <a:chOff x="0" y="0"/>
          <a:chExt cx="0" cy="0"/>
        </a:xfrm>
      </p:grpSpPr>
      <p:pic>
        <p:nvPicPr>
          <p:cNvPr id="427" name="Google Shape;427;gf3e5b216af_0_346"/>
          <p:cNvPicPr preferRelativeResize="0"/>
          <p:nvPr/>
        </p:nvPicPr>
        <p:blipFill rotWithShape="1">
          <a:blip r:embed="rId2">
            <a:alphaModFix/>
          </a:blip>
          <a:srcRect/>
          <a:stretch/>
        </p:blipFill>
        <p:spPr>
          <a:xfrm>
            <a:off x="132148" y="5950339"/>
            <a:ext cx="3399945" cy="664562"/>
          </a:xfrm>
          <a:prstGeom prst="rect">
            <a:avLst/>
          </a:prstGeom>
          <a:noFill/>
          <a:ln>
            <a:noFill/>
          </a:ln>
        </p:spPr>
      </p:pic>
      <p:sp>
        <p:nvSpPr>
          <p:cNvPr id="428" name="Google Shape;428;gf3e5b216af_0_346"/>
          <p:cNvSpPr txBox="1">
            <a:spLocks noGrp="1"/>
          </p:cNvSpPr>
          <p:nvPr>
            <p:ph type="title"/>
          </p:nvPr>
        </p:nvSpPr>
        <p:spPr>
          <a:xfrm>
            <a:off x="371475" y="260351"/>
            <a:ext cx="11448900" cy="10080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E92F2F"/>
              </a:buClr>
              <a:buSzPts val="4400"/>
              <a:buFont typeface="Arial"/>
              <a:buNone/>
              <a:defRPr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gf3e5b216af_0_346"/>
          <p:cNvSpPr txBox="1">
            <a:spLocks noGrp="1"/>
          </p:cNvSpPr>
          <p:nvPr>
            <p:ph type="body" idx="1"/>
          </p:nvPr>
        </p:nvSpPr>
        <p:spPr>
          <a:xfrm>
            <a:off x="371475" y="1592263"/>
            <a:ext cx="11449200" cy="45846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2"/>
              </a:buClr>
              <a:buSzPts val="2800"/>
              <a:buChar char="•"/>
              <a:defRPr>
                <a:solidFill>
                  <a:schemeClr val="dk2"/>
                </a:solidFill>
                <a:latin typeface="Arial"/>
                <a:ea typeface="Arial"/>
                <a:cs typeface="Arial"/>
                <a:sym typeface="Arial"/>
              </a:defRPr>
            </a:lvl1pPr>
            <a:lvl2pPr marL="914400" lvl="1" indent="-381000" algn="l" rtl="0">
              <a:lnSpc>
                <a:spcPct val="90000"/>
              </a:lnSpc>
              <a:spcBef>
                <a:spcPts val="500"/>
              </a:spcBef>
              <a:spcAft>
                <a:spcPts val="0"/>
              </a:spcAft>
              <a:buClr>
                <a:schemeClr val="dk2"/>
              </a:buClr>
              <a:buSzPts val="2400"/>
              <a:buChar char="•"/>
              <a:defRPr>
                <a:solidFill>
                  <a:schemeClr val="dk2"/>
                </a:solidFill>
                <a:latin typeface="Arial"/>
                <a:ea typeface="Arial"/>
                <a:cs typeface="Arial"/>
                <a:sym typeface="Arial"/>
              </a:defRPr>
            </a:lvl2pPr>
            <a:lvl3pPr marL="1371600" lvl="2" indent="-355600" algn="l" rtl="0">
              <a:lnSpc>
                <a:spcPct val="90000"/>
              </a:lnSpc>
              <a:spcBef>
                <a:spcPts val="500"/>
              </a:spcBef>
              <a:spcAft>
                <a:spcPts val="0"/>
              </a:spcAft>
              <a:buClr>
                <a:schemeClr val="dk2"/>
              </a:buClr>
              <a:buSzPts val="2000"/>
              <a:buChar char="•"/>
              <a:defRPr>
                <a:solidFill>
                  <a:schemeClr val="dk2"/>
                </a:solidFill>
                <a:latin typeface="Arial"/>
                <a:ea typeface="Arial"/>
                <a:cs typeface="Arial"/>
                <a:sym typeface="Arial"/>
              </a:defRPr>
            </a:lvl3pPr>
            <a:lvl4pPr marL="1828800" lvl="3" indent="-342900" algn="l" rtl="0">
              <a:lnSpc>
                <a:spcPct val="90000"/>
              </a:lnSpc>
              <a:spcBef>
                <a:spcPts val="500"/>
              </a:spcBef>
              <a:spcAft>
                <a:spcPts val="0"/>
              </a:spcAft>
              <a:buClr>
                <a:schemeClr val="lt1"/>
              </a:buClr>
              <a:buSzPts val="1800"/>
              <a:buChar char="•"/>
              <a:defRPr>
                <a:solidFill>
                  <a:schemeClr val="lt1"/>
                </a:solidFill>
              </a:defRPr>
            </a:lvl4pPr>
            <a:lvl5pPr marL="2286000" lvl="4" indent="-342900" algn="l" rtl="0">
              <a:lnSpc>
                <a:spcPct val="90000"/>
              </a:lnSpc>
              <a:spcBef>
                <a:spcPts val="500"/>
              </a:spcBef>
              <a:spcAft>
                <a:spcPts val="0"/>
              </a:spcAft>
              <a:buClr>
                <a:schemeClr val="lt1"/>
              </a:buClr>
              <a:buSzPts val="1800"/>
              <a:buChar char="•"/>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 You">
  <p:cSld name="Thank You">
    <p:bg>
      <p:bgPr>
        <a:gradFill>
          <a:gsLst>
            <a:gs pos="0">
              <a:srgbClr val="FFFFFF"/>
            </a:gs>
            <a:gs pos="24000">
              <a:srgbClr val="FFFFFF"/>
            </a:gs>
            <a:gs pos="100000">
              <a:schemeClr val="accent3"/>
            </a:gs>
          </a:gsLst>
          <a:path path="circle">
            <a:fillToRect l="50000" t="50000" r="50000" b="50000"/>
          </a:path>
          <a:tileRect/>
        </a:gradFill>
        <a:effectLst/>
      </p:bgPr>
    </p:bg>
    <p:spTree>
      <p:nvGrpSpPr>
        <p:cNvPr id="1" name="Shape 318"/>
        <p:cNvGrpSpPr/>
        <p:nvPr/>
      </p:nvGrpSpPr>
      <p:grpSpPr>
        <a:xfrm>
          <a:off x="0" y="0"/>
          <a:ext cx="0" cy="0"/>
          <a:chOff x="0" y="0"/>
          <a:chExt cx="0" cy="0"/>
        </a:xfrm>
      </p:grpSpPr>
      <p:pic>
        <p:nvPicPr>
          <p:cNvPr id="319" name="Google Shape;319;gf3e5b216af_0_238"/>
          <p:cNvPicPr preferRelativeResize="0"/>
          <p:nvPr/>
        </p:nvPicPr>
        <p:blipFill rotWithShape="1">
          <a:blip r:embed="rId2">
            <a:alphaModFix/>
          </a:blip>
          <a:srcRect/>
          <a:stretch/>
        </p:blipFill>
        <p:spPr>
          <a:xfrm>
            <a:off x="132148" y="6202127"/>
            <a:ext cx="3399945" cy="664562"/>
          </a:xfrm>
          <a:prstGeom prst="rect">
            <a:avLst/>
          </a:prstGeom>
          <a:noFill/>
          <a:ln>
            <a:noFill/>
          </a:ln>
        </p:spPr>
      </p:pic>
      <p:pic>
        <p:nvPicPr>
          <p:cNvPr id="320" name="Google Shape;320;gf3e5b216af_0_238"/>
          <p:cNvPicPr preferRelativeResize="0"/>
          <p:nvPr/>
        </p:nvPicPr>
        <p:blipFill rotWithShape="1">
          <a:blip r:embed="rId3">
            <a:alphaModFix/>
          </a:blip>
          <a:srcRect l="4198" t="6820" r="153"/>
          <a:stretch/>
        </p:blipFill>
        <p:spPr>
          <a:xfrm>
            <a:off x="-14990" y="1"/>
            <a:ext cx="12206991" cy="6095998"/>
          </a:xfrm>
          <a:prstGeom prst="rect">
            <a:avLst/>
          </a:prstGeom>
          <a:noFill/>
          <a:ln>
            <a:noFill/>
          </a:ln>
          <a:effectLst>
            <a:outerShdw blurRad="292100" dist="139700" dir="2700000" algn="tl" rotWithShape="0">
              <a:srgbClr val="333333">
                <a:alpha val="64709"/>
              </a:srgbClr>
            </a:outerShdw>
          </a:effectLst>
        </p:spPr>
      </p:pic>
      <p:sp>
        <p:nvSpPr>
          <p:cNvPr id="321" name="Google Shape;321;gf3e5b216af_0_238"/>
          <p:cNvSpPr/>
          <p:nvPr/>
        </p:nvSpPr>
        <p:spPr>
          <a:xfrm>
            <a:off x="3483935" y="1030514"/>
            <a:ext cx="4925700" cy="4925700"/>
          </a:xfrm>
          <a:prstGeom prst="ellipse">
            <a:avLst/>
          </a:prstGeom>
          <a:solidFill>
            <a:srgbClr val="C5242A">
              <a:alpha val="41960"/>
            </a:srgbClr>
          </a:solidFill>
          <a:ln>
            <a:noFill/>
          </a:ln>
          <a:effectLst>
            <a:outerShdw blurRad="50800" dist="50800" dir="5400000" algn="ctr" rotWithShape="0">
              <a:srgbClr val="000000">
                <a:alpha val="9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Arial"/>
              <a:ea typeface="Arial"/>
              <a:cs typeface="Arial"/>
              <a:sym typeface="Arial"/>
            </a:endParaRPr>
          </a:p>
        </p:txBody>
      </p:sp>
      <p:sp>
        <p:nvSpPr>
          <p:cNvPr id="322" name="Google Shape;322;gf3e5b216af_0_238"/>
          <p:cNvSpPr/>
          <p:nvPr/>
        </p:nvSpPr>
        <p:spPr>
          <a:xfrm>
            <a:off x="3763382" y="1312098"/>
            <a:ext cx="4394700" cy="4394700"/>
          </a:xfrm>
          <a:prstGeom prst="ellipse">
            <a:avLst/>
          </a:prstGeom>
          <a:solidFill>
            <a:srgbClr val="C5242A">
              <a:alpha val="576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Arial"/>
              <a:ea typeface="Arial"/>
              <a:cs typeface="Arial"/>
              <a:sym typeface="Arial"/>
            </a:endParaRPr>
          </a:p>
        </p:txBody>
      </p:sp>
      <p:sp>
        <p:nvSpPr>
          <p:cNvPr id="323" name="Google Shape;323;gf3e5b216af_0_238"/>
          <p:cNvSpPr/>
          <p:nvPr/>
        </p:nvSpPr>
        <p:spPr>
          <a:xfrm>
            <a:off x="4109609" y="1664765"/>
            <a:ext cx="3696000" cy="3696000"/>
          </a:xfrm>
          <a:prstGeom prst="ellipse">
            <a:avLst/>
          </a:prstGeom>
          <a:solidFill>
            <a:srgbClr val="C5242A">
              <a:alpha val="75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Arial"/>
              <a:ea typeface="Arial"/>
              <a:cs typeface="Arial"/>
              <a:sym typeface="Arial"/>
            </a:endParaRPr>
          </a:p>
        </p:txBody>
      </p:sp>
      <p:sp>
        <p:nvSpPr>
          <p:cNvPr id="324" name="Google Shape;324;gf3e5b216af_0_238"/>
          <p:cNvSpPr txBox="1"/>
          <p:nvPr/>
        </p:nvSpPr>
        <p:spPr>
          <a:xfrm>
            <a:off x="4420437" y="2040385"/>
            <a:ext cx="3116400" cy="773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i="0" u="none" strike="noStrike" cap="none">
                <a:solidFill>
                  <a:schemeClr val="lt1"/>
                </a:solidFill>
                <a:latin typeface="Arial"/>
                <a:ea typeface="Arial"/>
                <a:cs typeface="Arial"/>
                <a:sym typeface="Arial"/>
              </a:rPr>
              <a:t>Thank You</a:t>
            </a:r>
            <a:endParaRPr/>
          </a:p>
        </p:txBody>
      </p:sp>
      <p:sp>
        <p:nvSpPr>
          <p:cNvPr id="325" name="Google Shape;325;gf3e5b216af_0_238"/>
          <p:cNvSpPr txBox="1"/>
          <p:nvPr/>
        </p:nvSpPr>
        <p:spPr>
          <a:xfrm>
            <a:off x="4161576" y="3348264"/>
            <a:ext cx="3633900" cy="409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6" name="Google Shape;326;gf3e5b216af_0_238"/>
          <p:cNvSpPr txBox="1"/>
          <p:nvPr/>
        </p:nvSpPr>
        <p:spPr>
          <a:xfrm>
            <a:off x="4296531" y="2839392"/>
            <a:ext cx="34170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a:ea typeface="Arial"/>
                <a:cs typeface="Arial"/>
                <a:sym typeface="Arial"/>
              </a:rPr>
              <a:t>Any Question? Please Reach us</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p:txBody>
      </p:sp>
      <p:sp>
        <p:nvSpPr>
          <p:cNvPr id="327" name="Google Shape;327;gf3e5b216af_0_238"/>
          <p:cNvSpPr txBox="1"/>
          <p:nvPr/>
        </p:nvSpPr>
        <p:spPr>
          <a:xfrm>
            <a:off x="4296531" y="4210336"/>
            <a:ext cx="32700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PT. Berca Hardayaperkasa</a:t>
            </a:r>
            <a:endParaRPr/>
          </a:p>
          <a:p>
            <a:pPr marL="0" marR="0" lvl="0" indent="0" algn="ctr" rtl="0">
              <a:spcBef>
                <a:spcPts val="0"/>
              </a:spcBef>
              <a:spcAft>
                <a:spcPts val="0"/>
              </a:spcAft>
              <a:buNone/>
            </a:pPr>
            <a:r>
              <a:rPr lang="en-US" sz="2000">
                <a:solidFill>
                  <a:schemeClr val="lt1"/>
                </a:solidFill>
                <a:latin typeface="Arial"/>
                <a:ea typeface="Arial"/>
                <a:cs typeface="Arial"/>
                <a:sym typeface="Arial"/>
              </a:rPr>
              <a:t>021 – 380-0902</a:t>
            </a:r>
            <a:endParaRPr/>
          </a:p>
          <a:p>
            <a:pPr marL="0" marR="0" lvl="0" indent="0" algn="ctr" rtl="0">
              <a:spcBef>
                <a:spcPts val="0"/>
              </a:spcBef>
              <a:spcAft>
                <a:spcPts val="0"/>
              </a:spcAft>
              <a:buNone/>
            </a:pPr>
            <a:r>
              <a:rPr lang="en-US" sz="2000">
                <a:solidFill>
                  <a:schemeClr val="lt1"/>
                </a:solidFill>
                <a:latin typeface="Arial"/>
                <a:ea typeface="Arial"/>
                <a:cs typeface="Arial"/>
                <a:sym typeface="Arial"/>
              </a:rPr>
              <a:t>www.berca.co.id</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p:txBody>
      </p:sp>
      <p:sp>
        <p:nvSpPr>
          <p:cNvPr id="328" name="Google Shape;328;gf3e5b216af_0_238"/>
          <p:cNvSpPr txBox="1">
            <a:spLocks noGrp="1"/>
          </p:cNvSpPr>
          <p:nvPr>
            <p:ph type="body" idx="1"/>
          </p:nvPr>
        </p:nvSpPr>
        <p:spPr>
          <a:xfrm>
            <a:off x="4420436" y="3547278"/>
            <a:ext cx="3146100" cy="409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90000"/>
              </a:lnSpc>
              <a:spcBef>
                <a:spcPts val="1000"/>
              </a:spcBef>
              <a:spcAft>
                <a:spcPts val="0"/>
              </a:spcAft>
              <a:buClr>
                <a:schemeClr val="lt1"/>
              </a:buClr>
              <a:buSzPts val="2000"/>
              <a:buNone/>
              <a:defRPr sz="2000" b="1">
                <a:solidFill>
                  <a:schemeClr val="lt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ransition 1">
  <p:cSld name="Transition 1">
    <p:bg>
      <p:bgPr>
        <a:gradFill>
          <a:gsLst>
            <a:gs pos="0">
              <a:srgbClr val="FFFFFF"/>
            </a:gs>
            <a:gs pos="35000">
              <a:srgbClr val="FFFFFF"/>
            </a:gs>
            <a:gs pos="100000">
              <a:schemeClr val="accent3"/>
            </a:gs>
          </a:gsLst>
          <a:path path="circle">
            <a:fillToRect t="100000" r="100000"/>
          </a:path>
          <a:tileRect l="-100000" b="-100000"/>
        </a:gradFill>
        <a:effectLst/>
      </p:bgPr>
    </p:bg>
    <p:spTree>
      <p:nvGrpSpPr>
        <p:cNvPr id="1" name="Shape 329"/>
        <p:cNvGrpSpPr/>
        <p:nvPr/>
      </p:nvGrpSpPr>
      <p:grpSpPr>
        <a:xfrm>
          <a:off x="0" y="0"/>
          <a:ext cx="0" cy="0"/>
          <a:chOff x="0" y="0"/>
          <a:chExt cx="0" cy="0"/>
        </a:xfrm>
      </p:grpSpPr>
      <p:pic>
        <p:nvPicPr>
          <p:cNvPr id="330" name="Google Shape;330;gf3e5b216af_0_249"/>
          <p:cNvPicPr preferRelativeResize="0"/>
          <p:nvPr/>
        </p:nvPicPr>
        <p:blipFill rotWithShape="1">
          <a:blip r:embed="rId2">
            <a:alphaModFix/>
          </a:blip>
          <a:srcRect/>
          <a:stretch/>
        </p:blipFill>
        <p:spPr>
          <a:xfrm>
            <a:off x="8666548" y="6030550"/>
            <a:ext cx="3399945" cy="664562"/>
          </a:xfrm>
          <a:prstGeom prst="rect">
            <a:avLst/>
          </a:prstGeom>
          <a:noFill/>
          <a:ln>
            <a:noFill/>
          </a:ln>
        </p:spPr>
      </p:pic>
      <p:sp>
        <p:nvSpPr>
          <p:cNvPr id="331" name="Google Shape;331;gf3e5b216af_0_249"/>
          <p:cNvSpPr txBox="1">
            <a:spLocks noGrp="1"/>
          </p:cNvSpPr>
          <p:nvPr>
            <p:ph type="title"/>
          </p:nvPr>
        </p:nvSpPr>
        <p:spPr>
          <a:xfrm>
            <a:off x="6416813" y="1890945"/>
            <a:ext cx="5276400" cy="1008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E92F2F"/>
              </a:buClr>
              <a:buSzPts val="4000"/>
              <a:buFont typeface="Arial"/>
              <a:buNone/>
              <a:defRPr sz="4000"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32" name="Google Shape;332;gf3e5b216af_0_249"/>
          <p:cNvGrpSpPr/>
          <p:nvPr/>
        </p:nvGrpSpPr>
        <p:grpSpPr>
          <a:xfrm>
            <a:off x="-1101437" y="468203"/>
            <a:ext cx="10373310" cy="5827996"/>
            <a:chOff x="-1101437" y="468203"/>
            <a:chExt cx="10373310" cy="5827996"/>
          </a:xfrm>
        </p:grpSpPr>
        <p:sp>
          <p:nvSpPr>
            <p:cNvPr id="333" name="Google Shape;333;gf3e5b216af_0_249"/>
            <p:cNvSpPr/>
            <p:nvPr/>
          </p:nvSpPr>
          <p:spPr>
            <a:xfrm>
              <a:off x="-1101437" y="468313"/>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4" name="Google Shape;334;gf3e5b216af_0_249"/>
            <p:cNvSpPr/>
            <p:nvPr/>
          </p:nvSpPr>
          <p:spPr>
            <a:xfrm rot="10800000" flipH="1">
              <a:off x="630628" y="468203"/>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5" name="Google Shape;335;gf3e5b216af_0_249"/>
            <p:cNvSpPr/>
            <p:nvPr/>
          </p:nvSpPr>
          <p:spPr>
            <a:xfrm>
              <a:off x="2356351" y="485159"/>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6" name="Google Shape;336;gf3e5b216af_0_249"/>
            <p:cNvSpPr/>
            <p:nvPr/>
          </p:nvSpPr>
          <p:spPr>
            <a:xfrm rot="10800000" flipH="1">
              <a:off x="2487385" y="3411353"/>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7" name="Google Shape;337;gf3e5b216af_0_249"/>
            <p:cNvSpPr/>
            <p:nvPr/>
          </p:nvSpPr>
          <p:spPr>
            <a:xfrm>
              <a:off x="4219450" y="3411461"/>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gf3e5b216af_0_249"/>
            <p:cNvSpPr/>
            <p:nvPr/>
          </p:nvSpPr>
          <p:spPr>
            <a:xfrm rot="10800000" flipH="1">
              <a:off x="5945173" y="3428199"/>
              <a:ext cx="3326700" cy="2868000"/>
            </a:xfrm>
            <a:prstGeom prst="triangle">
              <a:avLst>
                <a:gd name="adj" fmla="val 50000"/>
              </a:avLst>
            </a:prstGeom>
            <a:blipFill rotWithShape="1">
              <a:blip r:embed="rId3">
                <a:alphaModFix/>
              </a:blip>
              <a:stretch>
                <a:fillRect/>
              </a:stretch>
            </a:blip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 Content 4">
  <p:cSld name="No Content 4">
    <p:bg>
      <p:bgPr>
        <a:gradFill>
          <a:gsLst>
            <a:gs pos="0">
              <a:srgbClr val="FFFFFF"/>
            </a:gs>
            <a:gs pos="24000">
              <a:srgbClr val="FFFFFF"/>
            </a:gs>
            <a:gs pos="100000">
              <a:schemeClr val="accent3"/>
            </a:gs>
          </a:gsLst>
          <a:path path="circle">
            <a:fillToRect l="50000" t="50000" r="50000" b="50000"/>
          </a:path>
          <a:tileRect/>
        </a:gradFill>
        <a:effectLst/>
      </p:bgPr>
    </p:bg>
    <p:spTree>
      <p:nvGrpSpPr>
        <p:cNvPr id="1" name="Shape 347"/>
        <p:cNvGrpSpPr/>
        <p:nvPr/>
      </p:nvGrpSpPr>
      <p:grpSpPr>
        <a:xfrm>
          <a:off x="0" y="0"/>
          <a:ext cx="0" cy="0"/>
          <a:chOff x="0" y="0"/>
          <a:chExt cx="0" cy="0"/>
        </a:xfrm>
      </p:grpSpPr>
      <p:pic>
        <p:nvPicPr>
          <p:cNvPr id="348" name="Google Shape;348;gf3e5b216af_0_267"/>
          <p:cNvPicPr preferRelativeResize="0"/>
          <p:nvPr/>
        </p:nvPicPr>
        <p:blipFill rotWithShape="1">
          <a:blip r:embed="rId2">
            <a:alphaModFix/>
          </a:blip>
          <a:srcRect/>
          <a:stretch/>
        </p:blipFill>
        <p:spPr>
          <a:xfrm>
            <a:off x="132148" y="5950339"/>
            <a:ext cx="3399945" cy="6645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estimonial Color - Blue Bar">
  <p:cSld name="1_Testimonial Color - Blue Bar">
    <p:bg>
      <p:bgPr>
        <a:solidFill>
          <a:schemeClr val="lt1"/>
        </a:solidFill>
        <a:effectLst/>
      </p:bgPr>
    </p:bg>
    <p:spTree>
      <p:nvGrpSpPr>
        <p:cNvPr id="1" name="Shape 349"/>
        <p:cNvGrpSpPr/>
        <p:nvPr/>
      </p:nvGrpSpPr>
      <p:grpSpPr>
        <a:xfrm>
          <a:off x="0" y="0"/>
          <a:ext cx="0" cy="0"/>
          <a:chOff x="0" y="0"/>
          <a:chExt cx="0" cy="0"/>
        </a:xfrm>
      </p:grpSpPr>
      <p:sp>
        <p:nvSpPr>
          <p:cNvPr id="350" name="Google Shape;350;gf3e5b216af_0_269"/>
          <p:cNvSpPr txBox="1"/>
          <p:nvPr/>
        </p:nvSpPr>
        <p:spPr>
          <a:xfrm>
            <a:off x="11457723" y="6472592"/>
            <a:ext cx="353100" cy="122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fld id="{00000000-1234-1234-1234-123412341234}" type="slidenum">
              <a:rPr lang="en-US" sz="700" b="1" i="0">
                <a:solidFill>
                  <a:schemeClr val="lt1"/>
                </a:solidFill>
                <a:latin typeface="Arial"/>
                <a:ea typeface="Arial"/>
                <a:cs typeface="Arial"/>
                <a:sym typeface="Arial"/>
              </a:rPr>
              <a:t>‹#›</a:t>
            </a:fld>
            <a:endParaRPr sz="700" b="1" i="0">
              <a:solidFill>
                <a:schemeClr val="lt1"/>
              </a:solidFill>
              <a:latin typeface="Arial"/>
              <a:ea typeface="Arial"/>
              <a:cs typeface="Arial"/>
              <a:sym typeface="Arial"/>
            </a:endParaRPr>
          </a:p>
        </p:txBody>
      </p:sp>
      <p:sp>
        <p:nvSpPr>
          <p:cNvPr id="351" name="Google Shape;351;gf3e5b216af_0_269"/>
          <p:cNvSpPr/>
          <p:nvPr/>
        </p:nvSpPr>
        <p:spPr>
          <a:xfrm>
            <a:off x="-1" y="1"/>
            <a:ext cx="1566600" cy="6858000"/>
          </a:xfrm>
          <a:prstGeom prst="rect">
            <a:avLst/>
          </a:prstGeom>
          <a:solidFill>
            <a:srgbClr val="FA4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2" name="Google Shape;352;gf3e5b216af_0_269"/>
          <p:cNvSpPr/>
          <p:nvPr/>
        </p:nvSpPr>
        <p:spPr>
          <a:xfrm>
            <a:off x="252893" y="222350"/>
            <a:ext cx="1064123" cy="6407421"/>
          </a:xfrm>
          <a:custGeom>
            <a:avLst/>
            <a:gdLst/>
            <a:ahLst/>
            <a:cxnLst/>
            <a:rect l="l" t="t" r="r" b="b"/>
            <a:pathLst>
              <a:path w="1064123" h="6407421" extrusionOk="0">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53" name="Google Shape;353;gf3e5b216af_0_269"/>
          <p:cNvGrpSpPr/>
          <p:nvPr/>
        </p:nvGrpSpPr>
        <p:grpSpPr>
          <a:xfrm>
            <a:off x="-3222" y="1"/>
            <a:ext cx="1571075" cy="6342667"/>
            <a:chOff x="-3222" y="1"/>
            <a:chExt cx="1570604" cy="6342667"/>
          </a:xfrm>
        </p:grpSpPr>
        <p:sp>
          <p:nvSpPr>
            <p:cNvPr id="354" name="Google Shape;354;gf3e5b216af_0_269"/>
            <p:cNvSpPr/>
            <p:nvPr/>
          </p:nvSpPr>
          <p:spPr>
            <a:xfrm>
              <a:off x="771720" y="1305465"/>
              <a:ext cx="531436" cy="531432"/>
            </a:xfrm>
            <a:custGeom>
              <a:avLst/>
              <a:gdLst/>
              <a:ahLst/>
              <a:cxnLst/>
              <a:rect l="l" t="t" r="r" b="b"/>
              <a:pathLst>
                <a:path w="531436" h="531432" extrusionOk="0">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l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
          <p:nvSpPr>
            <p:cNvPr id="355" name="Google Shape;355;gf3e5b216af_0_269"/>
            <p:cNvSpPr/>
            <p:nvPr/>
          </p:nvSpPr>
          <p:spPr>
            <a:xfrm rot="-5400000">
              <a:off x="653257" y="1982983"/>
              <a:ext cx="530877" cy="1297373"/>
            </a:xfrm>
            <a:custGeom>
              <a:avLst/>
              <a:gdLst/>
              <a:ahLst/>
              <a:cxnLst/>
              <a:rect l="l" t="t" r="r" b="b"/>
              <a:pathLst>
                <a:path w="530877" h="1297373" extrusionOk="0">
                  <a:moveTo>
                    <a:pt x="0" y="0"/>
                  </a:moveTo>
                  <a:lnTo>
                    <a:pt x="530877" y="0"/>
                  </a:lnTo>
                  <a:lnTo>
                    <a:pt x="530877" y="1297373"/>
                  </a:lnTo>
                  <a:lnTo>
                    <a:pt x="0" y="1297373"/>
                  </a:lnTo>
                  <a:close/>
                </a:path>
              </a:pathLst>
            </a:custGeom>
            <a:solidFill>
              <a:schemeClr val="l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
          <p:nvSpPr>
            <p:cNvPr id="356" name="Google Shape;356;gf3e5b216af_0_269"/>
            <p:cNvSpPr/>
            <p:nvPr/>
          </p:nvSpPr>
          <p:spPr>
            <a:xfrm rot="5400000">
              <a:off x="522214" y="5297589"/>
              <a:ext cx="1030447" cy="1059710"/>
            </a:xfrm>
            <a:custGeom>
              <a:avLst/>
              <a:gdLst/>
              <a:ahLst/>
              <a:cxnLst/>
              <a:rect l="l" t="t" r="r" b="b"/>
              <a:pathLst>
                <a:path w="1030447" h="1059710" extrusionOk="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chemeClr val="l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
          <p:nvSpPr>
            <p:cNvPr id="357" name="Google Shape;357;gf3e5b216af_0_269"/>
            <p:cNvSpPr/>
            <p:nvPr/>
          </p:nvSpPr>
          <p:spPr>
            <a:xfrm>
              <a:off x="253539" y="4223290"/>
              <a:ext cx="531436" cy="531432"/>
            </a:xfrm>
            <a:custGeom>
              <a:avLst/>
              <a:gdLst/>
              <a:ahLst/>
              <a:cxnLst/>
              <a:rect l="l" t="t" r="r" b="b"/>
              <a:pathLst>
                <a:path w="531436" h="531432" extrusionOk="0">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l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
          <p:nvSpPr>
            <p:cNvPr id="358" name="Google Shape;358;gf3e5b216af_0_269"/>
            <p:cNvSpPr/>
            <p:nvPr/>
          </p:nvSpPr>
          <p:spPr>
            <a:xfrm rot="-5400000">
              <a:off x="11410" y="-14631"/>
              <a:ext cx="1030447" cy="1059710"/>
            </a:xfrm>
            <a:custGeom>
              <a:avLst/>
              <a:gdLst/>
              <a:ahLst/>
              <a:cxnLst/>
              <a:rect l="l" t="t" r="r" b="b"/>
              <a:pathLst>
                <a:path w="1030447" h="1059710" extrusionOk="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chemeClr val="l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grpSp>
      <p:pic>
        <p:nvPicPr>
          <p:cNvPr id="359" name="Google Shape;359;gf3e5b216af_0_269" descr="A picture containing drawing&#10;&#10;Description automatically generated"/>
          <p:cNvPicPr preferRelativeResize="0"/>
          <p:nvPr/>
        </p:nvPicPr>
        <p:blipFill rotWithShape="1">
          <a:blip r:embed="rId2">
            <a:alphaModFix/>
          </a:blip>
          <a:srcRect/>
          <a:stretch/>
        </p:blipFill>
        <p:spPr>
          <a:xfrm>
            <a:off x="351404" y="3201059"/>
            <a:ext cx="867379" cy="450000"/>
          </a:xfrm>
          <a:prstGeom prst="rect">
            <a:avLst/>
          </a:prstGeom>
          <a:noFill/>
          <a:ln>
            <a:noFill/>
          </a:ln>
        </p:spPr>
      </p:pic>
      <p:sp>
        <p:nvSpPr>
          <p:cNvPr id="360" name="Google Shape;360;gf3e5b216af_0_269"/>
          <p:cNvSpPr/>
          <p:nvPr/>
        </p:nvSpPr>
        <p:spPr>
          <a:xfrm>
            <a:off x="194680" y="3098801"/>
            <a:ext cx="1154400" cy="657300"/>
          </a:xfrm>
          <a:prstGeom prst="rect">
            <a:avLst/>
          </a:prstGeom>
          <a:solidFill>
            <a:srgbClr val="FA46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b="0" i="0">
              <a:solidFill>
                <a:schemeClr val="lt1"/>
              </a:solidFill>
              <a:latin typeface="Arial"/>
              <a:ea typeface="Arial"/>
              <a:cs typeface="Arial"/>
              <a:sym typeface="Arial"/>
            </a:endParaRPr>
          </a:p>
        </p:txBody>
      </p:sp>
      <p:pic>
        <p:nvPicPr>
          <p:cNvPr id="361" name="Google Shape;361;gf3e5b216af_0_269"/>
          <p:cNvPicPr preferRelativeResize="0"/>
          <p:nvPr/>
        </p:nvPicPr>
        <p:blipFill rotWithShape="1">
          <a:blip r:embed="rId3">
            <a:alphaModFix/>
          </a:blip>
          <a:srcRect/>
          <a:stretch/>
        </p:blipFill>
        <p:spPr>
          <a:xfrm>
            <a:off x="260556" y="3149791"/>
            <a:ext cx="1053838" cy="546736"/>
          </a:xfrm>
          <a:prstGeom prst="rect">
            <a:avLst/>
          </a:prstGeom>
          <a:noFill/>
          <a:ln>
            <a:noFill/>
          </a:ln>
        </p:spPr>
      </p:pic>
      <p:sp>
        <p:nvSpPr>
          <p:cNvPr id="362" name="Google Shape;362;gf3e5b216af_0_269"/>
          <p:cNvSpPr txBox="1">
            <a:spLocks noGrp="1"/>
          </p:cNvSpPr>
          <p:nvPr>
            <p:ph type="title"/>
          </p:nvPr>
        </p:nvSpPr>
        <p:spPr>
          <a:xfrm>
            <a:off x="1943395" y="912310"/>
            <a:ext cx="9867600" cy="9165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 Content 3">
  <p:cSld name="No Content 3">
    <p:bg>
      <p:bgPr>
        <a:gradFill>
          <a:gsLst>
            <a:gs pos="0">
              <a:srgbClr val="FFFFFF"/>
            </a:gs>
            <a:gs pos="24000">
              <a:srgbClr val="FFFFFF"/>
            </a:gs>
            <a:gs pos="100000">
              <a:schemeClr val="accent3"/>
            </a:gs>
          </a:gsLst>
          <a:path path="circle">
            <a:fillToRect l="50000" t="50000" r="50000" b="50000"/>
          </a:path>
          <a:tileRect/>
        </a:gradFill>
        <a:effectLst/>
      </p:bgPr>
    </p:bg>
    <p:spTree>
      <p:nvGrpSpPr>
        <p:cNvPr id="1" name="Shape 363"/>
        <p:cNvGrpSpPr/>
        <p:nvPr/>
      </p:nvGrpSpPr>
      <p:grpSpPr>
        <a:xfrm>
          <a:off x="0" y="0"/>
          <a:ext cx="0" cy="0"/>
          <a:chOff x="0" y="0"/>
          <a:chExt cx="0" cy="0"/>
        </a:xfrm>
      </p:grpSpPr>
      <p:pic>
        <p:nvPicPr>
          <p:cNvPr id="364" name="Google Shape;364;gf3e5b216af_0_283"/>
          <p:cNvPicPr preferRelativeResize="0"/>
          <p:nvPr/>
        </p:nvPicPr>
        <p:blipFill rotWithShape="1">
          <a:blip r:embed="rId2">
            <a:alphaModFix/>
          </a:blip>
          <a:srcRect/>
          <a:stretch/>
        </p:blipFill>
        <p:spPr>
          <a:xfrm>
            <a:off x="132148" y="5950339"/>
            <a:ext cx="3399945" cy="664562"/>
          </a:xfrm>
          <a:prstGeom prst="rect">
            <a:avLst/>
          </a:prstGeom>
          <a:noFill/>
          <a:ln>
            <a:noFill/>
          </a:ln>
        </p:spPr>
      </p:pic>
      <p:sp>
        <p:nvSpPr>
          <p:cNvPr id="365" name="Google Shape;365;gf3e5b216af_0_283"/>
          <p:cNvSpPr txBox="1">
            <a:spLocks noGrp="1"/>
          </p:cNvSpPr>
          <p:nvPr>
            <p:ph type="title"/>
          </p:nvPr>
        </p:nvSpPr>
        <p:spPr>
          <a:xfrm>
            <a:off x="371475" y="260351"/>
            <a:ext cx="11448900" cy="10080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E92F2F"/>
              </a:buClr>
              <a:buSzPts val="4400"/>
              <a:buFont typeface="Arial"/>
              <a:buNone/>
              <a:defRPr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0_Transition">
  <p:cSld name="11_Transition">
    <p:bg>
      <p:bgPr>
        <a:solidFill>
          <a:srgbClr val="F2F2F2"/>
        </a:solidFill>
        <a:effectLst/>
      </p:bgPr>
    </p:bg>
    <p:spTree>
      <p:nvGrpSpPr>
        <p:cNvPr id="1" name="Shape 366"/>
        <p:cNvGrpSpPr/>
        <p:nvPr/>
      </p:nvGrpSpPr>
      <p:grpSpPr>
        <a:xfrm>
          <a:off x="0" y="0"/>
          <a:ext cx="0" cy="0"/>
          <a:chOff x="0" y="0"/>
          <a:chExt cx="0" cy="0"/>
        </a:xfrm>
      </p:grpSpPr>
      <p:sp>
        <p:nvSpPr>
          <p:cNvPr id="367" name="Google Shape;367;gf3e5b216af_0_286"/>
          <p:cNvSpPr/>
          <p:nvPr/>
        </p:nvSpPr>
        <p:spPr>
          <a:xfrm rot="-5400000">
            <a:off x="7806548" y="-2012186"/>
            <a:ext cx="851588" cy="5641675"/>
          </a:xfrm>
          <a:custGeom>
            <a:avLst/>
            <a:gdLst/>
            <a:ahLst/>
            <a:cxnLst/>
            <a:rect l="l" t="t" r="r" b="b"/>
            <a:pathLst>
              <a:path w="851588" h="5641675" extrusionOk="0">
                <a:moveTo>
                  <a:pt x="851588" y="0"/>
                </a:moveTo>
                <a:lnTo>
                  <a:pt x="851588" y="5641432"/>
                </a:lnTo>
                <a:lnTo>
                  <a:pt x="850645" y="5411641"/>
                </a:lnTo>
                <a:lnTo>
                  <a:pt x="612655" y="5641675"/>
                </a:lnTo>
                <a:lnTo>
                  <a:pt x="0" y="5641675"/>
                </a:lnTo>
                <a:lnTo>
                  <a:pt x="0" y="0"/>
                </a:lnTo>
                <a:lnTo>
                  <a:pt x="851588" y="0"/>
                </a:lnTo>
                <a:close/>
              </a:path>
            </a:pathLst>
          </a:custGeom>
          <a:solidFill>
            <a:srgbClr val="E92F2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68" name="Google Shape;368;gf3e5b216af_0_286"/>
          <p:cNvSpPr/>
          <p:nvPr/>
        </p:nvSpPr>
        <p:spPr>
          <a:xfrm>
            <a:off x="0" y="0"/>
            <a:ext cx="5382900" cy="6866400"/>
          </a:xfrm>
          <a:prstGeom prst="rect">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pic>
        <p:nvPicPr>
          <p:cNvPr id="369" name="Google Shape;369;gf3e5b216af_0_286"/>
          <p:cNvPicPr preferRelativeResize="0"/>
          <p:nvPr/>
        </p:nvPicPr>
        <p:blipFill rotWithShape="1">
          <a:blip r:embed="rId2">
            <a:alphaModFix/>
          </a:blip>
          <a:srcRect/>
          <a:stretch/>
        </p:blipFill>
        <p:spPr>
          <a:xfrm>
            <a:off x="5411505" y="6053857"/>
            <a:ext cx="3399945" cy="664562"/>
          </a:xfrm>
          <a:prstGeom prst="rect">
            <a:avLst/>
          </a:prstGeom>
          <a:noFill/>
          <a:ln>
            <a:noFill/>
          </a:ln>
        </p:spPr>
      </p:pic>
      <p:sp>
        <p:nvSpPr>
          <p:cNvPr id="370" name="Google Shape;370;gf3e5b216af_0_286"/>
          <p:cNvSpPr txBox="1">
            <a:spLocks noGrp="1"/>
          </p:cNvSpPr>
          <p:nvPr>
            <p:ph type="title"/>
          </p:nvPr>
        </p:nvSpPr>
        <p:spPr>
          <a:xfrm>
            <a:off x="5411505" y="304620"/>
            <a:ext cx="5411700" cy="1008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Calibri"/>
              <a:buNone/>
              <a:defRPr sz="3200" b="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1" name="Google Shape;371;gf3e5b216af_0_286"/>
          <p:cNvSpPr txBox="1">
            <a:spLocks noGrp="1"/>
          </p:cNvSpPr>
          <p:nvPr>
            <p:ph type="body" idx="1"/>
          </p:nvPr>
        </p:nvSpPr>
        <p:spPr>
          <a:xfrm>
            <a:off x="185737" y="1592262"/>
            <a:ext cx="5011500" cy="45846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lt1"/>
              </a:buClr>
              <a:buSzPts val="2800"/>
              <a:buChar char="•"/>
              <a:defRPr>
                <a:solidFill>
                  <a:schemeClr val="lt1"/>
                </a:solidFill>
              </a:defRPr>
            </a:lvl1pPr>
            <a:lvl2pPr marL="914400" lvl="1" indent="-381000" algn="l" rtl="0">
              <a:lnSpc>
                <a:spcPct val="90000"/>
              </a:lnSpc>
              <a:spcBef>
                <a:spcPts val="500"/>
              </a:spcBef>
              <a:spcAft>
                <a:spcPts val="0"/>
              </a:spcAft>
              <a:buClr>
                <a:schemeClr val="lt1"/>
              </a:buClr>
              <a:buSzPts val="2400"/>
              <a:buChar char="•"/>
              <a:defRPr>
                <a:solidFill>
                  <a:schemeClr val="lt1"/>
                </a:solidFill>
              </a:defRPr>
            </a:lvl2pPr>
            <a:lvl3pPr marL="1371600" lvl="2" indent="-355600" algn="l" rtl="0">
              <a:lnSpc>
                <a:spcPct val="90000"/>
              </a:lnSpc>
              <a:spcBef>
                <a:spcPts val="500"/>
              </a:spcBef>
              <a:spcAft>
                <a:spcPts val="0"/>
              </a:spcAft>
              <a:buClr>
                <a:schemeClr val="lt1"/>
              </a:buClr>
              <a:buSzPts val="2000"/>
              <a:buChar char="•"/>
              <a:defRPr>
                <a:solidFill>
                  <a:schemeClr val="lt1"/>
                </a:solidFill>
              </a:defRPr>
            </a:lvl3pPr>
            <a:lvl4pPr marL="1828800" lvl="3" indent="-342900" algn="l" rtl="0">
              <a:lnSpc>
                <a:spcPct val="90000"/>
              </a:lnSpc>
              <a:spcBef>
                <a:spcPts val="500"/>
              </a:spcBef>
              <a:spcAft>
                <a:spcPts val="0"/>
              </a:spcAft>
              <a:buClr>
                <a:schemeClr val="lt1"/>
              </a:buClr>
              <a:buSzPts val="1800"/>
              <a:buChar char="•"/>
              <a:defRPr>
                <a:solidFill>
                  <a:schemeClr val="lt1"/>
                </a:solidFill>
              </a:defRPr>
            </a:lvl4pPr>
            <a:lvl5pPr marL="2286000" lvl="4" indent="-342900" algn="l" rtl="0">
              <a:lnSpc>
                <a:spcPct val="90000"/>
              </a:lnSpc>
              <a:spcBef>
                <a:spcPts val="500"/>
              </a:spcBef>
              <a:spcAft>
                <a:spcPts val="0"/>
              </a:spcAft>
              <a:buClr>
                <a:schemeClr val="lt1"/>
              </a:buClr>
              <a:buSzPts val="1800"/>
              <a:buChar char="•"/>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72" name="Google Shape;372;gf3e5b216af_0_286"/>
          <p:cNvSpPr/>
          <p:nvPr/>
        </p:nvSpPr>
        <p:spPr>
          <a:xfrm rot="2700000">
            <a:off x="11281162" y="6216298"/>
            <a:ext cx="446750" cy="446750"/>
          </a:xfrm>
          <a:prstGeom prst="rect">
            <a:avLst/>
          </a:prstGeom>
          <a:solidFill>
            <a:srgbClr val="E6DF44"/>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73" name="Google Shape;373;gf3e5b216af_0_286"/>
          <p:cNvSpPr/>
          <p:nvPr/>
        </p:nvSpPr>
        <p:spPr>
          <a:xfrm>
            <a:off x="11366693" y="5395341"/>
            <a:ext cx="825307" cy="1002752"/>
          </a:xfrm>
          <a:custGeom>
            <a:avLst/>
            <a:gdLst/>
            <a:ahLst/>
            <a:cxnLst/>
            <a:rect l="l" t="t" r="r" b="b"/>
            <a:pathLst>
              <a:path w="825307" h="1002752" extrusionOk="0">
                <a:moveTo>
                  <a:pt x="501377" y="0"/>
                </a:moveTo>
                <a:lnTo>
                  <a:pt x="825307" y="323930"/>
                </a:lnTo>
                <a:lnTo>
                  <a:pt x="825307" y="678822"/>
                </a:lnTo>
                <a:lnTo>
                  <a:pt x="501377" y="1002752"/>
                </a:lnTo>
                <a:lnTo>
                  <a:pt x="0" y="501376"/>
                </a:lnTo>
                <a:lnTo>
                  <a:pt x="501377" y="0"/>
                </a:lnTo>
                <a:close/>
              </a:path>
            </a:pathLst>
          </a:custGeom>
          <a:solidFill>
            <a:srgbClr val="5BD0C8"/>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74" name="Google Shape;374;gf3e5b216af_0_286"/>
          <p:cNvSpPr/>
          <p:nvPr/>
        </p:nvSpPr>
        <p:spPr>
          <a:xfrm rot="-5400000">
            <a:off x="11528126" y="6202629"/>
            <a:ext cx="689541" cy="638208"/>
          </a:xfrm>
          <a:custGeom>
            <a:avLst/>
            <a:gdLst/>
            <a:ahLst/>
            <a:cxnLst/>
            <a:rect l="l" t="t" r="r" b="b"/>
            <a:pathLst>
              <a:path w="689541" h="638208" extrusionOk="0">
                <a:moveTo>
                  <a:pt x="689541" y="638208"/>
                </a:moveTo>
                <a:lnTo>
                  <a:pt x="0" y="638208"/>
                </a:lnTo>
                <a:lnTo>
                  <a:pt x="0" y="51332"/>
                </a:lnTo>
                <a:lnTo>
                  <a:pt x="51332" y="0"/>
                </a:lnTo>
                <a:lnTo>
                  <a:pt x="689541" y="638208"/>
                </a:lnTo>
                <a:close/>
              </a:path>
            </a:pathLst>
          </a:custGeom>
          <a:solidFill>
            <a:srgbClr val="E92F2F"/>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75" name="Google Shape;375;gf3e5b216af_0_286"/>
          <p:cNvSpPr/>
          <p:nvPr/>
        </p:nvSpPr>
        <p:spPr>
          <a:xfrm rot="-5400000">
            <a:off x="12170881" y="7432261"/>
            <a:ext cx="21119" cy="21119"/>
          </a:xfrm>
          <a:custGeom>
            <a:avLst/>
            <a:gdLst/>
            <a:ahLst/>
            <a:cxnLst/>
            <a:rect l="l" t="t" r="r" b="b"/>
            <a:pathLst>
              <a:path w="21119" h="21119" extrusionOk="0">
                <a:moveTo>
                  <a:pt x="21119" y="0"/>
                </a:moveTo>
                <a:lnTo>
                  <a:pt x="21119" y="21119"/>
                </a:lnTo>
                <a:lnTo>
                  <a:pt x="0" y="21119"/>
                </a:lnTo>
                <a:lnTo>
                  <a:pt x="2111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76" name="Google Shape;376;gf3e5b216af_0_286"/>
          <p:cNvSpPr txBox="1">
            <a:spLocks noGrp="1"/>
          </p:cNvSpPr>
          <p:nvPr>
            <p:ph type="body" idx="2"/>
          </p:nvPr>
        </p:nvSpPr>
        <p:spPr>
          <a:xfrm>
            <a:off x="5568620" y="1592262"/>
            <a:ext cx="6304200" cy="43581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dk1"/>
              </a:buClr>
              <a:buSzPts val="2800"/>
              <a:buChar char="•"/>
              <a:defRPr>
                <a:solidFill>
                  <a:schemeClr val="dk1"/>
                </a:solidFill>
              </a:defRPr>
            </a:lvl1pPr>
            <a:lvl2pPr marL="914400" lvl="1" indent="-381000" algn="l" rtl="0">
              <a:lnSpc>
                <a:spcPct val="90000"/>
              </a:lnSpc>
              <a:spcBef>
                <a:spcPts val="500"/>
              </a:spcBef>
              <a:spcAft>
                <a:spcPts val="0"/>
              </a:spcAft>
              <a:buClr>
                <a:schemeClr val="dk1"/>
              </a:buClr>
              <a:buSzPts val="2400"/>
              <a:buChar char="•"/>
              <a:defRPr>
                <a:solidFill>
                  <a:schemeClr val="dk1"/>
                </a:solidFill>
              </a:defRPr>
            </a:lvl2pPr>
            <a:lvl3pPr marL="1371600" lvl="2" indent="-355600" algn="l" rtl="0">
              <a:lnSpc>
                <a:spcPct val="90000"/>
              </a:lnSpc>
              <a:spcBef>
                <a:spcPts val="500"/>
              </a:spcBef>
              <a:spcAft>
                <a:spcPts val="0"/>
              </a:spcAft>
              <a:buClr>
                <a:schemeClr val="dk1"/>
              </a:buClr>
              <a:buSzPts val="2000"/>
              <a:buChar char="•"/>
              <a:defRPr>
                <a:solidFill>
                  <a:schemeClr val="dk1"/>
                </a:solidFill>
              </a:defRPr>
            </a:lvl3pPr>
            <a:lvl4pPr marL="1828800" lvl="3" indent="-342900" algn="l" rtl="0">
              <a:lnSpc>
                <a:spcPct val="90000"/>
              </a:lnSpc>
              <a:spcBef>
                <a:spcPts val="500"/>
              </a:spcBef>
              <a:spcAft>
                <a:spcPts val="0"/>
              </a:spcAft>
              <a:buClr>
                <a:schemeClr val="lt1"/>
              </a:buClr>
              <a:buSzPts val="1800"/>
              <a:buChar char="•"/>
              <a:defRPr>
                <a:solidFill>
                  <a:schemeClr val="lt1"/>
                </a:solidFill>
              </a:defRPr>
            </a:lvl4pPr>
            <a:lvl5pPr marL="2286000" lvl="4" indent="-342900" algn="l" rtl="0">
              <a:lnSpc>
                <a:spcPct val="90000"/>
              </a:lnSpc>
              <a:spcBef>
                <a:spcPts val="500"/>
              </a:spcBef>
              <a:spcAft>
                <a:spcPts val="0"/>
              </a:spcAft>
              <a:buClr>
                <a:schemeClr val="lt1"/>
              </a:buClr>
              <a:buSzPts val="1800"/>
              <a:buChar char="•"/>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77" name="Google Shape;377;gf3e5b216af_0_286"/>
          <p:cNvSpPr/>
          <p:nvPr/>
        </p:nvSpPr>
        <p:spPr>
          <a:xfrm rot="-5400000">
            <a:off x="10933592" y="502201"/>
            <a:ext cx="238935" cy="244"/>
          </a:xfrm>
          <a:custGeom>
            <a:avLst/>
            <a:gdLst/>
            <a:ahLst/>
            <a:cxnLst/>
            <a:rect l="l" t="t" r="r" b="b"/>
            <a:pathLst>
              <a:path w="238935" h="244" extrusionOk="0">
                <a:moveTo>
                  <a:pt x="238935" y="244"/>
                </a:moveTo>
                <a:lnTo>
                  <a:pt x="0" y="244"/>
                </a:lnTo>
                <a:lnTo>
                  <a:pt x="1" y="243"/>
                </a:lnTo>
                <a:lnTo>
                  <a:pt x="238934" y="243"/>
                </a:lnTo>
                <a:lnTo>
                  <a:pt x="238934" y="0"/>
                </a:lnTo>
                <a:lnTo>
                  <a:pt x="238935" y="244"/>
                </a:lnTo>
                <a:close/>
              </a:path>
            </a:pathLst>
          </a:custGeom>
          <a:solidFill>
            <a:srgbClr val="D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378" name="Google Shape;378;gf3e5b216af_0_286"/>
          <p:cNvSpPr/>
          <p:nvPr/>
        </p:nvSpPr>
        <p:spPr>
          <a:xfrm flipH="1">
            <a:off x="10818103" y="397328"/>
            <a:ext cx="238800" cy="230100"/>
          </a:xfrm>
          <a:prstGeom prst="triangle">
            <a:avLst>
              <a:gd name="adj" fmla="val 99605"/>
            </a:avLst>
          </a:prstGeom>
          <a:solidFill>
            <a:srgbClr val="E71919"/>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1"/>
        </a:solidFill>
        <a:effectLst/>
      </p:bgPr>
    </p:bg>
    <p:spTree>
      <p:nvGrpSpPr>
        <p:cNvPr id="1" name="Shape 387"/>
        <p:cNvGrpSpPr/>
        <p:nvPr/>
      </p:nvGrpSpPr>
      <p:grpSpPr>
        <a:xfrm>
          <a:off x="0" y="0"/>
          <a:ext cx="0" cy="0"/>
          <a:chOff x="0" y="0"/>
          <a:chExt cx="0" cy="0"/>
        </a:xfrm>
      </p:grpSpPr>
      <p:sp>
        <p:nvSpPr>
          <p:cNvPr id="388" name="Google Shape;388;gf3e5b216af_0_307"/>
          <p:cNvSpPr/>
          <p:nvPr/>
        </p:nvSpPr>
        <p:spPr>
          <a:xfrm>
            <a:off x="259980" y="0"/>
            <a:ext cx="6395623" cy="6858000"/>
          </a:xfrm>
          <a:custGeom>
            <a:avLst/>
            <a:gdLst/>
            <a:ahLst/>
            <a:cxnLst/>
            <a:rect l="l" t="t" r="r" b="b"/>
            <a:pathLst>
              <a:path w="6395623" h="6858000" extrusionOk="0">
                <a:moveTo>
                  <a:pt x="0" y="0"/>
                </a:moveTo>
                <a:lnTo>
                  <a:pt x="6395623" y="0"/>
                </a:lnTo>
                <a:lnTo>
                  <a:pt x="4255632" y="6858000"/>
                </a:lnTo>
                <a:lnTo>
                  <a:pt x="0" y="6858000"/>
                </a:lnTo>
                <a:lnTo>
                  <a:pt x="0" y="0"/>
                </a:lnTo>
                <a:close/>
              </a:path>
            </a:pathLst>
          </a:custGeom>
          <a:solidFill>
            <a:srgbClr val="3F3F3F">
              <a:alpha val="78820"/>
            </a:srgbClr>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9" name="Google Shape;389;gf3e5b216af_0_307"/>
          <p:cNvSpPr/>
          <p:nvPr/>
        </p:nvSpPr>
        <p:spPr>
          <a:xfrm>
            <a:off x="-1" y="0"/>
            <a:ext cx="6395623" cy="6858000"/>
          </a:xfrm>
          <a:custGeom>
            <a:avLst/>
            <a:gdLst/>
            <a:ahLst/>
            <a:cxnLst/>
            <a:rect l="l" t="t" r="r" b="b"/>
            <a:pathLst>
              <a:path w="6395623" h="6858000" extrusionOk="0">
                <a:moveTo>
                  <a:pt x="0" y="0"/>
                </a:moveTo>
                <a:lnTo>
                  <a:pt x="6395623" y="0"/>
                </a:lnTo>
                <a:lnTo>
                  <a:pt x="4255632" y="6858000"/>
                </a:lnTo>
                <a:lnTo>
                  <a:pt x="0" y="6858000"/>
                </a:lnTo>
                <a:lnTo>
                  <a:pt x="0" y="0"/>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0" name="Google Shape;390;gf3e5b216af_0_307"/>
          <p:cNvSpPr txBox="1">
            <a:spLocks noGrp="1"/>
          </p:cNvSpPr>
          <p:nvPr>
            <p:ph type="title"/>
          </p:nvPr>
        </p:nvSpPr>
        <p:spPr>
          <a:xfrm>
            <a:off x="6610775" y="397512"/>
            <a:ext cx="5276400" cy="1008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E92F2F"/>
              </a:buClr>
              <a:buSzPts val="4000"/>
              <a:buFont typeface="Arial"/>
              <a:buNone/>
              <a:defRPr sz="4000"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391" name="Google Shape;391;gf3e5b216af_0_307"/>
          <p:cNvPicPr preferRelativeResize="0"/>
          <p:nvPr/>
        </p:nvPicPr>
        <p:blipFill rotWithShape="1">
          <a:blip r:embed="rId3">
            <a:alphaModFix/>
          </a:blip>
          <a:srcRect/>
          <a:stretch/>
        </p:blipFill>
        <p:spPr>
          <a:xfrm>
            <a:off x="8666548" y="6030550"/>
            <a:ext cx="3399945" cy="664562"/>
          </a:xfrm>
          <a:prstGeom prst="rect">
            <a:avLst/>
          </a:prstGeom>
          <a:noFill/>
          <a:ln>
            <a:noFill/>
          </a:ln>
        </p:spPr>
      </p:pic>
      <p:sp>
        <p:nvSpPr>
          <p:cNvPr id="392" name="Google Shape;392;gf3e5b216af_0_307"/>
          <p:cNvSpPr/>
          <p:nvPr/>
        </p:nvSpPr>
        <p:spPr>
          <a:xfrm>
            <a:off x="6395622" y="1622172"/>
            <a:ext cx="5265442" cy="691564"/>
          </a:xfrm>
          <a:custGeom>
            <a:avLst/>
            <a:gdLst/>
            <a:ahLst/>
            <a:cxnLst/>
            <a:rect l="l" t="t" r="r" b="b"/>
            <a:pathLst>
              <a:path w="4178922" h="691564" extrusionOk="0">
                <a:moveTo>
                  <a:pt x="142052" y="0"/>
                </a:moveTo>
                <a:lnTo>
                  <a:pt x="4178922" y="0"/>
                </a:lnTo>
                <a:lnTo>
                  <a:pt x="3745224" y="691564"/>
                </a:lnTo>
                <a:lnTo>
                  <a:pt x="0" y="679317"/>
                </a:lnTo>
                <a:lnTo>
                  <a:pt x="142052" y="0"/>
                </a:lnTo>
                <a:close/>
              </a:path>
            </a:pathLst>
          </a:custGeom>
          <a:solidFill>
            <a:srgbClr val="E92F2F"/>
          </a:solidFill>
          <a:ln>
            <a:noFill/>
          </a:ln>
          <a:effectLst>
            <a:outerShdw blurRad="1143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3" name="Google Shape;393;gf3e5b216af_0_307"/>
          <p:cNvSpPr txBox="1">
            <a:spLocks noGrp="1"/>
          </p:cNvSpPr>
          <p:nvPr>
            <p:ph type="body" idx="1"/>
          </p:nvPr>
        </p:nvSpPr>
        <p:spPr>
          <a:xfrm>
            <a:off x="6610775" y="1727103"/>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4" name="Google Shape;394;gf3e5b216af_0_307"/>
          <p:cNvSpPr/>
          <p:nvPr/>
        </p:nvSpPr>
        <p:spPr>
          <a:xfrm>
            <a:off x="6126680" y="2503200"/>
            <a:ext cx="5265442" cy="691564"/>
          </a:xfrm>
          <a:custGeom>
            <a:avLst/>
            <a:gdLst/>
            <a:ahLst/>
            <a:cxnLst/>
            <a:rect l="l" t="t" r="r" b="b"/>
            <a:pathLst>
              <a:path w="4178922" h="691564" extrusionOk="0">
                <a:moveTo>
                  <a:pt x="142052" y="0"/>
                </a:moveTo>
                <a:lnTo>
                  <a:pt x="4178922" y="0"/>
                </a:lnTo>
                <a:lnTo>
                  <a:pt x="3745224" y="691564"/>
                </a:lnTo>
                <a:lnTo>
                  <a:pt x="0" y="679317"/>
                </a:lnTo>
                <a:lnTo>
                  <a:pt x="142052" y="0"/>
                </a:lnTo>
                <a:close/>
              </a:path>
            </a:pathLst>
          </a:custGeom>
          <a:solidFill>
            <a:srgbClr val="E92F2F"/>
          </a:solidFill>
          <a:ln>
            <a:noFill/>
          </a:ln>
          <a:effectLst>
            <a:outerShdw blurRad="1143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gf3e5b216af_0_307"/>
          <p:cNvSpPr txBox="1">
            <a:spLocks noGrp="1"/>
          </p:cNvSpPr>
          <p:nvPr>
            <p:ph type="body" idx="2"/>
          </p:nvPr>
        </p:nvSpPr>
        <p:spPr>
          <a:xfrm>
            <a:off x="6341833" y="2608131"/>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6" name="Google Shape;396;gf3e5b216af_0_307"/>
          <p:cNvSpPr/>
          <p:nvPr/>
        </p:nvSpPr>
        <p:spPr>
          <a:xfrm>
            <a:off x="5876922" y="3373366"/>
            <a:ext cx="5265442" cy="691564"/>
          </a:xfrm>
          <a:custGeom>
            <a:avLst/>
            <a:gdLst/>
            <a:ahLst/>
            <a:cxnLst/>
            <a:rect l="l" t="t" r="r" b="b"/>
            <a:pathLst>
              <a:path w="4178922" h="691564" extrusionOk="0">
                <a:moveTo>
                  <a:pt x="142052" y="0"/>
                </a:moveTo>
                <a:lnTo>
                  <a:pt x="4178922" y="0"/>
                </a:lnTo>
                <a:lnTo>
                  <a:pt x="3745224" y="691564"/>
                </a:lnTo>
                <a:lnTo>
                  <a:pt x="0" y="679317"/>
                </a:lnTo>
                <a:lnTo>
                  <a:pt x="142052" y="0"/>
                </a:lnTo>
                <a:close/>
              </a:path>
            </a:pathLst>
          </a:custGeom>
          <a:solidFill>
            <a:srgbClr val="E92F2F"/>
          </a:solidFill>
          <a:ln>
            <a:noFill/>
          </a:ln>
          <a:effectLst>
            <a:outerShdw blurRad="1143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7" name="Google Shape;397;gf3e5b216af_0_307"/>
          <p:cNvSpPr txBox="1">
            <a:spLocks noGrp="1"/>
          </p:cNvSpPr>
          <p:nvPr>
            <p:ph type="body" idx="3"/>
          </p:nvPr>
        </p:nvSpPr>
        <p:spPr>
          <a:xfrm>
            <a:off x="6092075" y="3478297"/>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8" name="Google Shape;398;gf3e5b216af_0_307"/>
          <p:cNvSpPr/>
          <p:nvPr/>
        </p:nvSpPr>
        <p:spPr>
          <a:xfrm>
            <a:off x="5607980" y="4250385"/>
            <a:ext cx="5265442" cy="691564"/>
          </a:xfrm>
          <a:custGeom>
            <a:avLst/>
            <a:gdLst/>
            <a:ahLst/>
            <a:cxnLst/>
            <a:rect l="l" t="t" r="r" b="b"/>
            <a:pathLst>
              <a:path w="4178922" h="691564" extrusionOk="0">
                <a:moveTo>
                  <a:pt x="142052" y="0"/>
                </a:moveTo>
                <a:lnTo>
                  <a:pt x="4178922" y="0"/>
                </a:lnTo>
                <a:lnTo>
                  <a:pt x="3745224" y="691564"/>
                </a:lnTo>
                <a:lnTo>
                  <a:pt x="0" y="679317"/>
                </a:lnTo>
                <a:lnTo>
                  <a:pt x="142052" y="0"/>
                </a:lnTo>
                <a:close/>
              </a:path>
            </a:pathLst>
          </a:custGeom>
          <a:solidFill>
            <a:srgbClr val="E92F2F"/>
          </a:solidFill>
          <a:ln>
            <a:noFill/>
          </a:ln>
          <a:effectLst>
            <a:outerShdw blurRad="1143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gf3e5b216af_0_307"/>
          <p:cNvSpPr txBox="1">
            <a:spLocks noGrp="1"/>
          </p:cNvSpPr>
          <p:nvPr>
            <p:ph type="body" idx="4"/>
          </p:nvPr>
        </p:nvSpPr>
        <p:spPr>
          <a:xfrm>
            <a:off x="5823133" y="4355316"/>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2">
  <p:cSld name="Agenda 2">
    <p:bg>
      <p:bgPr>
        <a:gradFill>
          <a:gsLst>
            <a:gs pos="0">
              <a:srgbClr val="FFFFFF"/>
            </a:gs>
            <a:gs pos="35000">
              <a:srgbClr val="FFFFFF"/>
            </a:gs>
            <a:gs pos="100000">
              <a:schemeClr val="accent3"/>
            </a:gs>
          </a:gsLst>
          <a:path path="circle">
            <a:fillToRect t="100000" r="100000"/>
          </a:path>
          <a:tileRect l="-100000" b="-100000"/>
        </a:gradFill>
        <a:effectLst/>
      </p:bgPr>
    </p:bg>
    <p:spTree>
      <p:nvGrpSpPr>
        <p:cNvPr id="1" name="Shape 400"/>
        <p:cNvGrpSpPr/>
        <p:nvPr/>
      </p:nvGrpSpPr>
      <p:grpSpPr>
        <a:xfrm>
          <a:off x="0" y="0"/>
          <a:ext cx="0" cy="0"/>
          <a:chOff x="0" y="0"/>
          <a:chExt cx="0" cy="0"/>
        </a:xfrm>
      </p:grpSpPr>
      <p:sp>
        <p:nvSpPr>
          <p:cNvPr id="401" name="Google Shape;401;gf3e5b216af_0_320"/>
          <p:cNvSpPr/>
          <p:nvPr/>
        </p:nvSpPr>
        <p:spPr>
          <a:xfrm>
            <a:off x="4713126" y="0"/>
            <a:ext cx="1645500" cy="6858000"/>
          </a:xfrm>
          <a:prstGeom prst="rect">
            <a:avLst/>
          </a:prstGeom>
          <a:solidFill>
            <a:srgbClr val="595959"/>
          </a:solidFill>
          <a:ln>
            <a:noFill/>
          </a:ln>
          <a:effectLst>
            <a:outerShdw blurRad="228600" dist="381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2" name="Google Shape;402;gf3e5b216af_0_320"/>
          <p:cNvSpPr txBox="1">
            <a:spLocks noGrp="1"/>
          </p:cNvSpPr>
          <p:nvPr>
            <p:ph type="title"/>
          </p:nvPr>
        </p:nvSpPr>
        <p:spPr>
          <a:xfrm>
            <a:off x="6371803" y="472116"/>
            <a:ext cx="5276400" cy="1008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E92F2F"/>
              </a:buClr>
              <a:buSzPts val="4000"/>
              <a:buFont typeface="Arial"/>
              <a:buNone/>
              <a:defRPr sz="4000" b="1">
                <a:solidFill>
                  <a:srgbClr val="E92F2F"/>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403" name="Google Shape;403;gf3e5b216af_0_320"/>
          <p:cNvPicPr preferRelativeResize="0"/>
          <p:nvPr/>
        </p:nvPicPr>
        <p:blipFill rotWithShape="1">
          <a:blip r:embed="rId2">
            <a:alphaModFix/>
          </a:blip>
          <a:srcRect/>
          <a:stretch/>
        </p:blipFill>
        <p:spPr>
          <a:xfrm>
            <a:off x="8666548" y="6030550"/>
            <a:ext cx="3399945" cy="664562"/>
          </a:xfrm>
          <a:prstGeom prst="rect">
            <a:avLst/>
          </a:prstGeom>
          <a:noFill/>
          <a:ln>
            <a:noFill/>
          </a:ln>
        </p:spPr>
      </p:pic>
      <p:pic>
        <p:nvPicPr>
          <p:cNvPr id="404" name="Google Shape;404;gf3e5b216af_0_320"/>
          <p:cNvPicPr preferRelativeResize="0"/>
          <p:nvPr/>
        </p:nvPicPr>
        <p:blipFill rotWithShape="1">
          <a:blip r:embed="rId3">
            <a:alphaModFix/>
          </a:blip>
          <a:srcRect r="34798"/>
          <a:stretch/>
        </p:blipFill>
        <p:spPr>
          <a:xfrm>
            <a:off x="11630" y="0"/>
            <a:ext cx="5865291" cy="6858000"/>
          </a:xfrm>
          <a:prstGeom prst="rect">
            <a:avLst/>
          </a:prstGeom>
          <a:noFill/>
          <a:ln>
            <a:noFill/>
          </a:ln>
        </p:spPr>
      </p:pic>
      <p:sp>
        <p:nvSpPr>
          <p:cNvPr id="405" name="Google Shape;405;gf3e5b216af_0_320"/>
          <p:cNvSpPr/>
          <p:nvPr/>
        </p:nvSpPr>
        <p:spPr>
          <a:xfrm>
            <a:off x="6358741" y="1757364"/>
            <a:ext cx="4676400" cy="685800"/>
          </a:xfrm>
          <a:prstGeom prst="rect">
            <a:avLst/>
          </a:prstGeom>
          <a:gradFill>
            <a:gsLst>
              <a:gs pos="0">
                <a:srgbClr val="8E1212"/>
              </a:gs>
              <a:gs pos="39000">
                <a:srgbClr val="CD1B1B"/>
              </a:gs>
              <a:gs pos="100000">
                <a:srgbClr val="F62121"/>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6" name="Google Shape;406;gf3e5b216af_0_320"/>
          <p:cNvSpPr/>
          <p:nvPr/>
        </p:nvSpPr>
        <p:spPr>
          <a:xfrm>
            <a:off x="6358741" y="2584292"/>
            <a:ext cx="4676400" cy="685800"/>
          </a:xfrm>
          <a:prstGeom prst="rect">
            <a:avLst/>
          </a:prstGeom>
          <a:gradFill>
            <a:gsLst>
              <a:gs pos="0">
                <a:srgbClr val="8E1212"/>
              </a:gs>
              <a:gs pos="39000">
                <a:srgbClr val="CD1B1B"/>
              </a:gs>
              <a:gs pos="100000">
                <a:srgbClr val="F62121"/>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7" name="Google Shape;407;gf3e5b216af_0_320"/>
          <p:cNvSpPr/>
          <p:nvPr/>
        </p:nvSpPr>
        <p:spPr>
          <a:xfrm>
            <a:off x="6358741" y="3411220"/>
            <a:ext cx="4676400" cy="685800"/>
          </a:xfrm>
          <a:prstGeom prst="rect">
            <a:avLst/>
          </a:prstGeom>
          <a:gradFill>
            <a:gsLst>
              <a:gs pos="0">
                <a:srgbClr val="8E1212"/>
              </a:gs>
              <a:gs pos="39000">
                <a:srgbClr val="CD1B1B"/>
              </a:gs>
              <a:gs pos="100000">
                <a:srgbClr val="F62121"/>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8" name="Google Shape;408;gf3e5b216af_0_320"/>
          <p:cNvSpPr/>
          <p:nvPr/>
        </p:nvSpPr>
        <p:spPr>
          <a:xfrm>
            <a:off x="6358741" y="4238148"/>
            <a:ext cx="4676400" cy="685800"/>
          </a:xfrm>
          <a:prstGeom prst="rect">
            <a:avLst/>
          </a:prstGeom>
          <a:gradFill>
            <a:gsLst>
              <a:gs pos="0">
                <a:srgbClr val="8E1212"/>
              </a:gs>
              <a:gs pos="39000">
                <a:srgbClr val="CD1B1B"/>
              </a:gs>
              <a:gs pos="100000">
                <a:srgbClr val="F62121"/>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9" name="Google Shape;409;gf3e5b216af_0_320"/>
          <p:cNvSpPr/>
          <p:nvPr/>
        </p:nvSpPr>
        <p:spPr>
          <a:xfrm>
            <a:off x="6358741" y="5055383"/>
            <a:ext cx="4676400" cy="685800"/>
          </a:xfrm>
          <a:prstGeom prst="rect">
            <a:avLst/>
          </a:prstGeom>
          <a:gradFill>
            <a:gsLst>
              <a:gs pos="0">
                <a:srgbClr val="8E1212"/>
              </a:gs>
              <a:gs pos="39000">
                <a:srgbClr val="CD1B1B"/>
              </a:gs>
              <a:gs pos="100000">
                <a:srgbClr val="F62121"/>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0" name="Google Shape;410;gf3e5b216af_0_320"/>
          <p:cNvSpPr/>
          <p:nvPr/>
        </p:nvSpPr>
        <p:spPr>
          <a:xfrm rot="5400000">
            <a:off x="5691448" y="1775871"/>
            <a:ext cx="852764" cy="481821"/>
          </a:xfrm>
          <a:custGeom>
            <a:avLst/>
            <a:gdLst/>
            <a:ahLst/>
            <a:cxnLst/>
            <a:rect l="l" t="t" r="r" b="b"/>
            <a:pathLst>
              <a:path w="852764" h="481821" extrusionOk="0">
                <a:moveTo>
                  <a:pt x="0" y="481821"/>
                </a:moveTo>
                <a:lnTo>
                  <a:pt x="166964" y="2"/>
                </a:lnTo>
                <a:lnTo>
                  <a:pt x="166964" y="0"/>
                </a:lnTo>
                <a:lnTo>
                  <a:pt x="852764" y="0"/>
                </a:lnTo>
                <a:lnTo>
                  <a:pt x="852764" y="51027"/>
                </a:lnTo>
                <a:lnTo>
                  <a:pt x="714769" y="481819"/>
                </a:lnTo>
                <a:lnTo>
                  <a:pt x="166964" y="481819"/>
                </a:lnTo>
                <a:lnTo>
                  <a:pt x="166964" y="481821"/>
                </a:lnTo>
                <a:lnTo>
                  <a:pt x="0" y="481821"/>
                </a:lnTo>
                <a:close/>
              </a:path>
            </a:pathLst>
          </a:custGeom>
          <a:gradFill>
            <a:gsLst>
              <a:gs pos="0">
                <a:srgbClr val="8E1212"/>
              </a:gs>
              <a:gs pos="9000">
                <a:srgbClr val="8E1212"/>
              </a:gs>
              <a:gs pos="69000">
                <a:srgbClr val="BE1818"/>
              </a:gs>
              <a:gs pos="100000">
                <a:srgbClr val="CA1818"/>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1" name="Google Shape;411;gf3e5b216af_0_320"/>
          <p:cNvSpPr/>
          <p:nvPr/>
        </p:nvSpPr>
        <p:spPr>
          <a:xfrm rot="5400000">
            <a:off x="5691448" y="2612493"/>
            <a:ext cx="852764" cy="481821"/>
          </a:xfrm>
          <a:custGeom>
            <a:avLst/>
            <a:gdLst/>
            <a:ahLst/>
            <a:cxnLst/>
            <a:rect l="l" t="t" r="r" b="b"/>
            <a:pathLst>
              <a:path w="852764" h="481821" extrusionOk="0">
                <a:moveTo>
                  <a:pt x="0" y="481821"/>
                </a:moveTo>
                <a:lnTo>
                  <a:pt x="166964" y="2"/>
                </a:lnTo>
                <a:lnTo>
                  <a:pt x="166964" y="0"/>
                </a:lnTo>
                <a:lnTo>
                  <a:pt x="852764" y="0"/>
                </a:lnTo>
                <a:lnTo>
                  <a:pt x="852764" y="51027"/>
                </a:lnTo>
                <a:lnTo>
                  <a:pt x="714769" y="481819"/>
                </a:lnTo>
                <a:lnTo>
                  <a:pt x="166964" y="481819"/>
                </a:lnTo>
                <a:lnTo>
                  <a:pt x="166964" y="481821"/>
                </a:lnTo>
                <a:lnTo>
                  <a:pt x="0" y="481821"/>
                </a:lnTo>
                <a:close/>
              </a:path>
            </a:pathLst>
          </a:custGeom>
          <a:gradFill>
            <a:gsLst>
              <a:gs pos="0">
                <a:srgbClr val="8E1212"/>
              </a:gs>
              <a:gs pos="9000">
                <a:srgbClr val="8E1212"/>
              </a:gs>
              <a:gs pos="69000">
                <a:srgbClr val="BE1818"/>
              </a:gs>
              <a:gs pos="100000">
                <a:srgbClr val="CA1818"/>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2" name="Google Shape;412;gf3e5b216af_0_320"/>
          <p:cNvSpPr/>
          <p:nvPr/>
        </p:nvSpPr>
        <p:spPr>
          <a:xfrm rot="5400000">
            <a:off x="5704149" y="3446253"/>
            <a:ext cx="827361" cy="481821"/>
          </a:xfrm>
          <a:custGeom>
            <a:avLst/>
            <a:gdLst/>
            <a:ahLst/>
            <a:cxnLst/>
            <a:rect l="l" t="t" r="r" b="b"/>
            <a:pathLst>
              <a:path w="827361" h="481821" extrusionOk="0">
                <a:moveTo>
                  <a:pt x="0" y="481821"/>
                </a:moveTo>
                <a:lnTo>
                  <a:pt x="141561" y="2"/>
                </a:lnTo>
                <a:lnTo>
                  <a:pt x="141561" y="0"/>
                </a:lnTo>
                <a:lnTo>
                  <a:pt x="827361" y="0"/>
                </a:lnTo>
                <a:lnTo>
                  <a:pt x="827361" y="51027"/>
                </a:lnTo>
                <a:lnTo>
                  <a:pt x="740166" y="481819"/>
                </a:lnTo>
                <a:lnTo>
                  <a:pt x="141561" y="481819"/>
                </a:lnTo>
                <a:lnTo>
                  <a:pt x="141561" y="481821"/>
                </a:lnTo>
                <a:lnTo>
                  <a:pt x="0" y="481821"/>
                </a:lnTo>
                <a:close/>
              </a:path>
            </a:pathLst>
          </a:custGeom>
          <a:gradFill>
            <a:gsLst>
              <a:gs pos="0">
                <a:srgbClr val="8E1212"/>
              </a:gs>
              <a:gs pos="9000">
                <a:srgbClr val="8E1212"/>
              </a:gs>
              <a:gs pos="69000">
                <a:srgbClr val="BE1818"/>
              </a:gs>
              <a:gs pos="100000">
                <a:srgbClr val="CA1818"/>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3" name="Google Shape;413;gf3e5b216af_0_320"/>
          <p:cNvSpPr/>
          <p:nvPr/>
        </p:nvSpPr>
        <p:spPr>
          <a:xfrm rot="5400000">
            <a:off x="5725316" y="4297739"/>
            <a:ext cx="785028" cy="481821"/>
          </a:xfrm>
          <a:custGeom>
            <a:avLst/>
            <a:gdLst/>
            <a:ahLst/>
            <a:cxnLst/>
            <a:rect l="l" t="t" r="r" b="b"/>
            <a:pathLst>
              <a:path w="785028" h="481821" extrusionOk="0">
                <a:moveTo>
                  <a:pt x="0" y="481821"/>
                </a:moveTo>
                <a:lnTo>
                  <a:pt x="99228" y="2"/>
                </a:lnTo>
                <a:lnTo>
                  <a:pt x="99228" y="0"/>
                </a:lnTo>
                <a:lnTo>
                  <a:pt x="785028" y="0"/>
                </a:lnTo>
                <a:lnTo>
                  <a:pt x="785028" y="51027"/>
                </a:lnTo>
                <a:lnTo>
                  <a:pt x="731700" y="481819"/>
                </a:lnTo>
                <a:lnTo>
                  <a:pt x="99228" y="481819"/>
                </a:lnTo>
                <a:lnTo>
                  <a:pt x="99228" y="481821"/>
                </a:lnTo>
                <a:lnTo>
                  <a:pt x="0" y="481821"/>
                </a:lnTo>
                <a:close/>
              </a:path>
            </a:pathLst>
          </a:custGeom>
          <a:gradFill>
            <a:gsLst>
              <a:gs pos="0">
                <a:srgbClr val="8E1212"/>
              </a:gs>
              <a:gs pos="9000">
                <a:srgbClr val="8E1212"/>
              </a:gs>
              <a:gs pos="69000">
                <a:srgbClr val="BE1818"/>
              </a:gs>
              <a:gs pos="100000">
                <a:srgbClr val="CA1818"/>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4" name="Google Shape;414;gf3e5b216af_0_320"/>
          <p:cNvSpPr/>
          <p:nvPr/>
        </p:nvSpPr>
        <p:spPr>
          <a:xfrm rot="5400000">
            <a:off x="5740389" y="5122833"/>
            <a:ext cx="749856" cy="486845"/>
          </a:xfrm>
          <a:custGeom>
            <a:avLst/>
            <a:gdLst/>
            <a:ahLst/>
            <a:cxnLst/>
            <a:rect l="l" t="t" r="r" b="b"/>
            <a:pathLst>
              <a:path w="749856" h="486845" extrusionOk="0">
                <a:moveTo>
                  <a:pt x="0" y="486845"/>
                </a:moveTo>
                <a:lnTo>
                  <a:pt x="64056" y="2"/>
                </a:lnTo>
                <a:lnTo>
                  <a:pt x="64056" y="0"/>
                </a:lnTo>
                <a:lnTo>
                  <a:pt x="749856" y="0"/>
                </a:lnTo>
                <a:lnTo>
                  <a:pt x="749856" y="51027"/>
                </a:lnTo>
                <a:lnTo>
                  <a:pt x="716628" y="481819"/>
                </a:lnTo>
                <a:lnTo>
                  <a:pt x="64056" y="481819"/>
                </a:lnTo>
                <a:lnTo>
                  <a:pt x="64056" y="481821"/>
                </a:lnTo>
                <a:lnTo>
                  <a:pt x="0" y="486845"/>
                </a:lnTo>
                <a:close/>
              </a:path>
            </a:pathLst>
          </a:custGeom>
          <a:gradFill>
            <a:gsLst>
              <a:gs pos="0">
                <a:srgbClr val="8E1212"/>
              </a:gs>
              <a:gs pos="9000">
                <a:srgbClr val="8E1212"/>
              </a:gs>
              <a:gs pos="69000">
                <a:srgbClr val="BE1818"/>
              </a:gs>
              <a:gs pos="100000">
                <a:srgbClr val="CA1818"/>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5" name="Google Shape;415;gf3e5b216af_0_320"/>
          <p:cNvSpPr txBox="1">
            <a:spLocks noGrp="1"/>
          </p:cNvSpPr>
          <p:nvPr>
            <p:ph type="body" idx="1"/>
          </p:nvPr>
        </p:nvSpPr>
        <p:spPr>
          <a:xfrm>
            <a:off x="6468005" y="1806948"/>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16" name="Google Shape;416;gf3e5b216af_0_320"/>
          <p:cNvSpPr txBox="1">
            <a:spLocks noGrp="1"/>
          </p:cNvSpPr>
          <p:nvPr>
            <p:ph type="body" idx="2"/>
          </p:nvPr>
        </p:nvSpPr>
        <p:spPr>
          <a:xfrm>
            <a:off x="6468005" y="2642990"/>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17" name="Google Shape;417;gf3e5b216af_0_320"/>
          <p:cNvSpPr txBox="1">
            <a:spLocks noGrp="1"/>
          </p:cNvSpPr>
          <p:nvPr>
            <p:ph type="body" idx="3"/>
          </p:nvPr>
        </p:nvSpPr>
        <p:spPr>
          <a:xfrm>
            <a:off x="6468004" y="3488922"/>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18" name="Google Shape;418;gf3e5b216af_0_320"/>
          <p:cNvSpPr txBox="1">
            <a:spLocks noGrp="1"/>
          </p:cNvSpPr>
          <p:nvPr>
            <p:ph type="body" idx="4"/>
          </p:nvPr>
        </p:nvSpPr>
        <p:spPr>
          <a:xfrm>
            <a:off x="6468004" y="4300794"/>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19" name="Google Shape;419;gf3e5b216af_0_320"/>
          <p:cNvSpPr txBox="1">
            <a:spLocks noGrp="1"/>
          </p:cNvSpPr>
          <p:nvPr>
            <p:ph type="body" idx="5"/>
          </p:nvPr>
        </p:nvSpPr>
        <p:spPr>
          <a:xfrm>
            <a:off x="6468003" y="5123028"/>
            <a:ext cx="4527000" cy="586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3200"/>
              <a:buNone/>
              <a:defRPr sz="3200" b="1">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gf3e5b216af_0_222"/>
          <p:cNvSpPr txBox="1">
            <a:spLocks noGrp="1"/>
          </p:cNvSpPr>
          <p:nvPr>
            <p:ph type="title"/>
          </p:nvPr>
        </p:nvSpPr>
        <p:spPr>
          <a:xfrm>
            <a:off x="371475" y="260351"/>
            <a:ext cx="11448900" cy="1008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0000"/>
              </a:buClr>
              <a:buSzPts val="4400"/>
              <a:buFont typeface="Impact"/>
              <a:buNone/>
              <a:defRPr sz="4400" b="0" i="0" u="none" strike="noStrike" cap="none">
                <a:solidFill>
                  <a:srgbClr val="FF0000"/>
                </a:solidFill>
                <a:latin typeface="Impact"/>
                <a:ea typeface="Impact"/>
                <a:cs typeface="Impact"/>
                <a:sym typeface="Impact"/>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04" name="Google Shape;304;gf3e5b216af_0_222"/>
          <p:cNvSpPr txBox="1">
            <a:spLocks noGrp="1"/>
          </p:cNvSpPr>
          <p:nvPr>
            <p:ph type="body" idx="1"/>
          </p:nvPr>
        </p:nvSpPr>
        <p:spPr>
          <a:xfrm>
            <a:off x="371475" y="1592263"/>
            <a:ext cx="11449200" cy="4584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5" name="Google Shape;305;gf3e5b216af_0_222"/>
          <p:cNvSpPr txBox="1">
            <a:spLocks noGrp="1"/>
          </p:cNvSpPr>
          <p:nvPr>
            <p:ph type="ftr" idx="11"/>
          </p:nvPr>
        </p:nvSpPr>
        <p:spPr>
          <a:xfrm>
            <a:off x="3996690" y="6490957"/>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6" name="Google Shape;306;gf3e5b216af_0_222"/>
          <p:cNvSpPr txBox="1">
            <a:spLocks noGrp="1"/>
          </p:cNvSpPr>
          <p:nvPr>
            <p:ph type="sldNum" idx="12"/>
          </p:nvPr>
        </p:nvSpPr>
        <p:spPr>
          <a:xfrm>
            <a:off x="11430000" y="6212081"/>
            <a:ext cx="628800" cy="506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rgbClr val="888888"/>
                </a:solidFill>
                <a:latin typeface="Arial"/>
                <a:ea typeface="Arial"/>
                <a:cs typeface="Arial"/>
                <a:sym typeface="Arial"/>
              </a:defRPr>
            </a:lvl1pPr>
            <a:lvl2pPr marL="0" marR="0" lvl="1" indent="0" algn="r" rtl="0">
              <a:spcBef>
                <a:spcPts val="0"/>
              </a:spcBef>
              <a:buNone/>
              <a:defRPr sz="1800" b="0" i="0" u="none" strike="noStrike" cap="none">
                <a:solidFill>
                  <a:srgbClr val="888888"/>
                </a:solidFill>
                <a:latin typeface="Arial"/>
                <a:ea typeface="Arial"/>
                <a:cs typeface="Arial"/>
                <a:sym typeface="Arial"/>
              </a:defRPr>
            </a:lvl2pPr>
            <a:lvl3pPr marL="0" marR="0" lvl="2" indent="0" algn="r" rtl="0">
              <a:spcBef>
                <a:spcPts val="0"/>
              </a:spcBef>
              <a:buNone/>
              <a:defRPr sz="1800" b="0" i="0" u="none" strike="noStrike" cap="none">
                <a:solidFill>
                  <a:srgbClr val="888888"/>
                </a:solidFill>
                <a:latin typeface="Arial"/>
                <a:ea typeface="Arial"/>
                <a:cs typeface="Arial"/>
                <a:sym typeface="Arial"/>
              </a:defRPr>
            </a:lvl3pPr>
            <a:lvl4pPr marL="0" marR="0" lvl="3" indent="0" algn="r" rtl="0">
              <a:spcBef>
                <a:spcPts val="0"/>
              </a:spcBef>
              <a:buNone/>
              <a:defRPr sz="1800" b="0" i="0" u="none" strike="noStrike" cap="none">
                <a:solidFill>
                  <a:srgbClr val="888888"/>
                </a:solidFill>
                <a:latin typeface="Arial"/>
                <a:ea typeface="Arial"/>
                <a:cs typeface="Arial"/>
                <a:sym typeface="Arial"/>
              </a:defRPr>
            </a:lvl4pPr>
            <a:lvl5pPr marL="0" marR="0" lvl="4" indent="0" algn="r" rtl="0">
              <a:spcBef>
                <a:spcPts val="0"/>
              </a:spcBef>
              <a:buNone/>
              <a:defRPr sz="1800" b="0" i="0" u="none" strike="noStrike" cap="none">
                <a:solidFill>
                  <a:srgbClr val="888888"/>
                </a:solidFill>
                <a:latin typeface="Arial"/>
                <a:ea typeface="Arial"/>
                <a:cs typeface="Arial"/>
                <a:sym typeface="Arial"/>
              </a:defRPr>
            </a:lvl5pPr>
            <a:lvl6pPr marL="0" marR="0" lvl="5" indent="0" algn="r" rtl="0">
              <a:spcBef>
                <a:spcPts val="0"/>
              </a:spcBef>
              <a:buNone/>
              <a:defRPr sz="1800" b="0" i="0" u="none" strike="noStrike" cap="none">
                <a:solidFill>
                  <a:srgbClr val="888888"/>
                </a:solidFill>
                <a:latin typeface="Arial"/>
                <a:ea typeface="Arial"/>
                <a:cs typeface="Arial"/>
                <a:sym typeface="Arial"/>
              </a:defRPr>
            </a:lvl6pPr>
            <a:lvl7pPr marL="0" marR="0" lvl="6" indent="0" algn="r" rtl="0">
              <a:spcBef>
                <a:spcPts val="0"/>
              </a:spcBef>
              <a:buNone/>
              <a:defRPr sz="1800" b="0" i="0" u="none" strike="noStrike" cap="none">
                <a:solidFill>
                  <a:srgbClr val="888888"/>
                </a:solidFill>
                <a:latin typeface="Arial"/>
                <a:ea typeface="Arial"/>
                <a:cs typeface="Arial"/>
                <a:sym typeface="Arial"/>
              </a:defRPr>
            </a:lvl7pPr>
            <a:lvl8pPr marL="0" marR="0" lvl="7" indent="0" algn="r" rtl="0">
              <a:spcBef>
                <a:spcPts val="0"/>
              </a:spcBef>
              <a:buNone/>
              <a:defRPr sz="1800" b="0" i="0" u="none" strike="noStrike" cap="none">
                <a:solidFill>
                  <a:srgbClr val="888888"/>
                </a:solidFill>
                <a:latin typeface="Arial"/>
                <a:ea typeface="Arial"/>
                <a:cs typeface="Arial"/>
                <a:sym typeface="Arial"/>
              </a:defRPr>
            </a:lvl8pPr>
            <a:lvl9pPr marL="0" marR="0" lvl="8" indent="0" algn="r" rtl="0">
              <a:spcBef>
                <a:spcPts val="0"/>
              </a:spcBef>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7" r:id="rId4"/>
    <p:sldLayoutId id="2147483688" r:id="rId5"/>
    <p:sldLayoutId id="2147483689" r:id="rId6"/>
    <p:sldLayoutId id="2147483690" r:id="rId7"/>
    <p:sldLayoutId id="2147483692" r:id="rId8"/>
    <p:sldLayoutId id="2147483693" r:id="rId9"/>
    <p:sldLayoutId id="2147483694" r:id="rId10"/>
    <p:sldLayoutId id="214748369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orient="horz" pos="3884">
          <p15:clr>
            <a:srgbClr val="F26B43"/>
          </p15:clr>
        </p15:guide>
        <p15:guide id="3" pos="7446">
          <p15:clr>
            <a:srgbClr val="F26B43"/>
          </p15:clr>
        </p15:guide>
        <p15:guide id="4" orient="horz" pos="431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g11b3beca6cf_2_0"/>
          <p:cNvSpPr txBox="1">
            <a:spLocks noGrp="1"/>
          </p:cNvSpPr>
          <p:nvPr>
            <p:ph type="title"/>
          </p:nvPr>
        </p:nvSpPr>
        <p:spPr>
          <a:xfrm>
            <a:off x="6416813" y="1890945"/>
            <a:ext cx="5276400" cy="1008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Debugging and Exception Handling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g125fac82180_0_75"/>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Break</a:t>
            </a:r>
            <a:endParaRPr/>
          </a:p>
        </p:txBody>
      </p:sp>
      <p:sp>
        <p:nvSpPr>
          <p:cNvPr id="1574" name="Google Shape;1574;g125fac82180_0_75"/>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err="1" smtClean="0"/>
              <a:t>Untuk</a:t>
            </a:r>
            <a:r>
              <a:rPr lang="en-US" dirty="0" smtClean="0"/>
              <a:t> </a:t>
            </a:r>
            <a:r>
              <a:rPr lang="en-US" dirty="0" err="1" smtClean="0"/>
              <a:t>melakukan</a:t>
            </a:r>
            <a:r>
              <a:rPr lang="en-US" dirty="0" smtClean="0"/>
              <a:t> pause </a:t>
            </a:r>
            <a:r>
              <a:rPr lang="en-US" dirty="0" err="1" smtClean="0"/>
              <a:t>pada</a:t>
            </a:r>
            <a:r>
              <a:rPr lang="en-US" dirty="0" smtClean="0"/>
              <a:t> </a:t>
            </a:r>
            <a:r>
              <a:rPr lang="en-US" dirty="0" err="1" smtClean="0"/>
              <a:t>saat</a:t>
            </a:r>
            <a:r>
              <a:rPr lang="en-US" dirty="0" smtClean="0"/>
              <a:t> proses debug robot</a:t>
            </a:r>
            <a:endParaRPr dirty="0"/>
          </a:p>
        </p:txBody>
      </p:sp>
      <p:pic>
        <p:nvPicPr>
          <p:cNvPr id="1575" name="Google Shape;1575;g125fac82180_0_75"/>
          <p:cNvPicPr preferRelativeResize="0"/>
          <p:nvPr/>
        </p:nvPicPr>
        <p:blipFill>
          <a:blip r:embed="rId3">
            <a:alphaModFix/>
          </a:blip>
          <a:stretch>
            <a:fillRect/>
          </a:stretch>
        </p:blipFill>
        <p:spPr>
          <a:xfrm>
            <a:off x="347250" y="2190951"/>
            <a:ext cx="11887199" cy="978722"/>
          </a:xfrm>
          <a:prstGeom prst="rect">
            <a:avLst/>
          </a:prstGeom>
          <a:noFill/>
          <a:ln>
            <a:noFill/>
          </a:ln>
        </p:spPr>
      </p:pic>
      <p:sp>
        <p:nvSpPr>
          <p:cNvPr id="1576" name="Google Shape;1576;g125fac82180_0_75"/>
          <p:cNvSpPr/>
          <p:nvPr/>
        </p:nvSpPr>
        <p:spPr>
          <a:xfrm>
            <a:off x="261600" y="2276725"/>
            <a:ext cx="990300" cy="7182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g125fac82180_0_86"/>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Locals Panel</a:t>
            </a:r>
            <a:endParaRPr/>
          </a:p>
        </p:txBody>
      </p:sp>
      <p:pic>
        <p:nvPicPr>
          <p:cNvPr id="1583" name="Google Shape;1583;g125fac82180_0_86"/>
          <p:cNvPicPr preferRelativeResize="0"/>
          <p:nvPr/>
        </p:nvPicPr>
        <p:blipFill>
          <a:blip r:embed="rId3">
            <a:alphaModFix/>
          </a:blip>
          <a:stretch>
            <a:fillRect/>
          </a:stretch>
        </p:blipFill>
        <p:spPr>
          <a:xfrm>
            <a:off x="1346050" y="1060401"/>
            <a:ext cx="9078790" cy="52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g125fac82180_0_94"/>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Watch Panel</a:t>
            </a:r>
            <a:endParaRPr/>
          </a:p>
        </p:txBody>
      </p:sp>
      <p:sp>
        <p:nvSpPr>
          <p:cNvPr id="1590" name="Google Shape;1590;g125fac82180_0_94"/>
          <p:cNvSpPr txBox="1">
            <a:spLocks noGrp="1"/>
          </p:cNvSpPr>
          <p:nvPr>
            <p:ph type="body" idx="1"/>
          </p:nvPr>
        </p:nvSpPr>
        <p:spPr>
          <a:xfrm>
            <a:off x="371475" y="1592263"/>
            <a:ext cx="11449200" cy="45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91" name="Google Shape;1591;g125fac82180_0_94"/>
          <p:cNvPicPr preferRelativeResize="0"/>
          <p:nvPr/>
        </p:nvPicPr>
        <p:blipFill>
          <a:blip r:embed="rId3">
            <a:alphaModFix/>
          </a:blip>
          <a:stretch>
            <a:fillRect/>
          </a:stretch>
        </p:blipFill>
        <p:spPr>
          <a:xfrm>
            <a:off x="3114675" y="1938338"/>
            <a:ext cx="5962650" cy="298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g125fac82180_0_112"/>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Immediate Panel</a:t>
            </a:r>
            <a:endParaRPr/>
          </a:p>
        </p:txBody>
      </p:sp>
      <p:sp>
        <p:nvSpPr>
          <p:cNvPr id="1598" name="Google Shape;1598;g125fac82180_0_112"/>
          <p:cNvSpPr txBox="1">
            <a:spLocks noGrp="1"/>
          </p:cNvSpPr>
          <p:nvPr>
            <p:ph type="body" idx="1"/>
          </p:nvPr>
        </p:nvSpPr>
        <p:spPr>
          <a:xfrm>
            <a:off x="371475" y="1592263"/>
            <a:ext cx="11449200" cy="45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 name="Picture 1"/>
          <p:cNvPicPr>
            <a:picLocks noChangeAspect="1"/>
          </p:cNvPicPr>
          <p:nvPr/>
        </p:nvPicPr>
        <p:blipFill>
          <a:blip r:embed="rId3"/>
          <a:stretch>
            <a:fillRect/>
          </a:stretch>
        </p:blipFill>
        <p:spPr>
          <a:xfrm>
            <a:off x="994018" y="1592263"/>
            <a:ext cx="9507277" cy="31722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g125fac82180_0_121"/>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Try Catch</a:t>
            </a:r>
            <a:endParaRPr/>
          </a:p>
        </p:txBody>
      </p:sp>
      <p:sp>
        <p:nvSpPr>
          <p:cNvPr id="1606" name="Google Shape;1606;g125fac82180_0_121"/>
          <p:cNvSpPr txBox="1">
            <a:spLocks noGrp="1"/>
          </p:cNvSpPr>
          <p:nvPr>
            <p:ph type="body" idx="1"/>
          </p:nvPr>
        </p:nvSpPr>
        <p:spPr>
          <a:xfrm>
            <a:off x="371475" y="1592263"/>
            <a:ext cx="11449200" cy="45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mendeteksi jika ada eror atau ditemukan exception pada activity lalu menampilkannya sebagai error atau mengabaikannya lalu melanjutkan eksekusi</a:t>
            </a:r>
            <a:endParaRPr/>
          </a:p>
        </p:txBody>
      </p:sp>
      <p:pic>
        <p:nvPicPr>
          <p:cNvPr id="1607" name="Google Shape;1607;g125fac82180_0_121"/>
          <p:cNvPicPr preferRelativeResize="0"/>
          <p:nvPr/>
        </p:nvPicPr>
        <p:blipFill>
          <a:blip r:embed="rId3">
            <a:alphaModFix/>
          </a:blip>
          <a:stretch>
            <a:fillRect/>
          </a:stretch>
        </p:blipFill>
        <p:spPr>
          <a:xfrm>
            <a:off x="4105275" y="2657475"/>
            <a:ext cx="3981450" cy="26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g11b3beca6cf_2_8"/>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Debugging</a:t>
            </a:r>
            <a:endParaRPr/>
          </a:p>
        </p:txBody>
      </p:sp>
      <p:sp>
        <p:nvSpPr>
          <p:cNvPr id="1503" name="Google Shape;1503;g11b3beca6cf_2_8"/>
          <p:cNvSpPr txBox="1">
            <a:spLocks noGrp="1"/>
          </p:cNvSpPr>
          <p:nvPr>
            <p:ph type="body" idx="1"/>
          </p:nvPr>
        </p:nvSpPr>
        <p:spPr>
          <a:xfrm>
            <a:off x="371475" y="1592263"/>
            <a:ext cx="11449200" cy="4584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dirty="0"/>
              <a:t>Debugging </a:t>
            </a:r>
            <a:r>
              <a:rPr lang="en-US" dirty="0" err="1"/>
              <a:t>adalah</a:t>
            </a:r>
            <a:r>
              <a:rPr lang="en-US" dirty="0"/>
              <a:t> proses </a:t>
            </a:r>
            <a:r>
              <a:rPr lang="en-US" dirty="0" err="1"/>
              <a:t>mengidentifikasi</a:t>
            </a:r>
            <a:r>
              <a:rPr lang="en-US" dirty="0"/>
              <a:t> </a:t>
            </a:r>
            <a:r>
              <a:rPr lang="en-US" dirty="0" err="1"/>
              <a:t>dan</a:t>
            </a:r>
            <a:r>
              <a:rPr lang="en-US" dirty="0"/>
              <a:t> </a:t>
            </a:r>
            <a:r>
              <a:rPr lang="en-US" dirty="0" err="1"/>
              <a:t>menghapus</a:t>
            </a:r>
            <a:r>
              <a:rPr lang="en-US" dirty="0"/>
              <a:t> </a:t>
            </a:r>
            <a:r>
              <a:rPr lang="en-US" dirty="0" err="1"/>
              <a:t>eror</a:t>
            </a:r>
            <a:r>
              <a:rPr lang="en-US" dirty="0"/>
              <a:t> agar </a:t>
            </a:r>
            <a:r>
              <a:rPr lang="en-US" dirty="0" err="1"/>
              <a:t>nantinya</a:t>
            </a:r>
            <a:r>
              <a:rPr lang="en-US" dirty="0"/>
              <a:t> project </a:t>
            </a:r>
            <a:r>
              <a:rPr lang="en-US" dirty="0" err="1"/>
              <a:t>berjalan</a:t>
            </a:r>
            <a:r>
              <a:rPr lang="en-US" dirty="0"/>
              <a:t> </a:t>
            </a:r>
            <a:r>
              <a:rPr lang="en-US" dirty="0" err="1"/>
              <a:t>dengan</a:t>
            </a:r>
            <a:r>
              <a:rPr lang="en-US" dirty="0"/>
              <a:t> </a:t>
            </a:r>
            <a:r>
              <a:rPr lang="en-US" dirty="0" err="1"/>
              <a:t>benar</a:t>
            </a:r>
            <a:r>
              <a:rPr lang="en-US" dirty="0"/>
              <a:t>.</a:t>
            </a: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pic>
        <p:nvPicPr>
          <p:cNvPr id="1504" name="Google Shape;1504;g11b3beca6cf_2_8"/>
          <p:cNvPicPr preferRelativeResize="0"/>
          <p:nvPr/>
        </p:nvPicPr>
        <p:blipFill>
          <a:blip r:embed="rId3">
            <a:alphaModFix/>
          </a:blip>
          <a:stretch>
            <a:fillRect/>
          </a:stretch>
        </p:blipFill>
        <p:spPr>
          <a:xfrm>
            <a:off x="568513" y="3393025"/>
            <a:ext cx="10715625" cy="12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g125fac82180_0_0"/>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Start Debugging</a:t>
            </a:r>
            <a:endParaRPr/>
          </a:p>
        </p:txBody>
      </p:sp>
      <p:sp>
        <p:nvSpPr>
          <p:cNvPr id="1511" name="Google Shape;1511;g125fac82180_0_0"/>
          <p:cNvSpPr txBox="1">
            <a:spLocks noGrp="1"/>
          </p:cNvSpPr>
          <p:nvPr>
            <p:ph type="body" idx="1"/>
          </p:nvPr>
        </p:nvSpPr>
        <p:spPr>
          <a:xfrm>
            <a:off x="371475" y="3810899"/>
            <a:ext cx="11449200" cy="236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ada 4 pilihan untuk menjalankan debug :</a:t>
            </a:r>
            <a:endParaRPr/>
          </a:p>
          <a:p>
            <a:pPr marL="457200" lvl="0" indent="-406400" algn="l" rtl="0">
              <a:spcBef>
                <a:spcPts val="1000"/>
              </a:spcBef>
              <a:spcAft>
                <a:spcPts val="0"/>
              </a:spcAft>
              <a:buSzPts val="2800"/>
              <a:buChar char="•"/>
            </a:pPr>
            <a:r>
              <a:rPr lang="en-US"/>
              <a:t>Debug 		: Debug keseluruhan proyek (shortcut F5)</a:t>
            </a:r>
            <a:endParaRPr/>
          </a:p>
          <a:p>
            <a:pPr marL="457200" lvl="0" indent="-406400" algn="l" rtl="0">
              <a:spcBef>
                <a:spcPts val="0"/>
              </a:spcBef>
              <a:spcAft>
                <a:spcPts val="0"/>
              </a:spcAft>
              <a:buSzPts val="2800"/>
              <a:buChar char="•"/>
            </a:pPr>
            <a:r>
              <a:rPr lang="en-US"/>
              <a:t>Run			: Run keseluruhan proyek (Ctrl + F5)</a:t>
            </a:r>
            <a:endParaRPr/>
          </a:p>
          <a:p>
            <a:pPr marL="457200" lvl="0" indent="-406400" algn="l" rtl="0">
              <a:spcBef>
                <a:spcPts val="0"/>
              </a:spcBef>
              <a:spcAft>
                <a:spcPts val="0"/>
              </a:spcAft>
              <a:buSzPts val="2800"/>
              <a:buChar char="•"/>
            </a:pPr>
            <a:r>
              <a:rPr lang="en-US"/>
              <a:t>Debug File	: Debug current file (F6)</a:t>
            </a:r>
            <a:endParaRPr/>
          </a:p>
          <a:p>
            <a:pPr marL="457200" lvl="0" indent="-406400" algn="l" rtl="0">
              <a:spcBef>
                <a:spcPts val="0"/>
              </a:spcBef>
              <a:spcAft>
                <a:spcPts val="0"/>
              </a:spcAft>
              <a:buSzPts val="2800"/>
              <a:buChar char="•"/>
            </a:pPr>
            <a:r>
              <a:rPr lang="en-US"/>
              <a:t>Run File		: Run current file (Ctrl + F6)</a:t>
            </a:r>
            <a:endParaRPr/>
          </a:p>
          <a:p>
            <a:pPr marL="0" lvl="0" indent="0" algn="l" rtl="0">
              <a:spcBef>
                <a:spcPts val="1000"/>
              </a:spcBef>
              <a:spcAft>
                <a:spcPts val="0"/>
              </a:spcAft>
              <a:buNone/>
            </a:pPr>
            <a:endParaRPr/>
          </a:p>
        </p:txBody>
      </p:sp>
      <p:pic>
        <p:nvPicPr>
          <p:cNvPr id="1512" name="Google Shape;1512;g125fac82180_0_0"/>
          <p:cNvPicPr preferRelativeResize="0"/>
          <p:nvPr/>
        </p:nvPicPr>
        <p:blipFill>
          <a:blip r:embed="rId3">
            <a:alphaModFix/>
          </a:blip>
          <a:stretch>
            <a:fillRect/>
          </a:stretch>
        </p:blipFill>
        <p:spPr>
          <a:xfrm>
            <a:off x="371475" y="1344826"/>
            <a:ext cx="12192001" cy="2137448"/>
          </a:xfrm>
          <a:prstGeom prst="rect">
            <a:avLst/>
          </a:prstGeom>
          <a:noFill/>
          <a:ln>
            <a:noFill/>
          </a:ln>
        </p:spPr>
      </p:pic>
      <p:sp>
        <p:nvSpPr>
          <p:cNvPr id="1513" name="Google Shape;1513;g125fac82180_0_0"/>
          <p:cNvSpPr/>
          <p:nvPr/>
        </p:nvSpPr>
        <p:spPr>
          <a:xfrm>
            <a:off x="403400" y="1705325"/>
            <a:ext cx="953400" cy="16686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g125fac82180_0_18"/>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Into</a:t>
            </a:r>
            <a:endParaRPr/>
          </a:p>
        </p:txBody>
      </p:sp>
      <p:sp>
        <p:nvSpPr>
          <p:cNvPr id="1520" name="Google Shape;1520;g125fac82180_0_18"/>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untuk debug activity satu persatu</a:t>
            </a:r>
            <a:endParaRPr/>
          </a:p>
        </p:txBody>
      </p:sp>
      <p:pic>
        <p:nvPicPr>
          <p:cNvPr id="1521" name="Google Shape;1521;g125fac82180_0_18"/>
          <p:cNvPicPr preferRelativeResize="0"/>
          <p:nvPr/>
        </p:nvPicPr>
        <p:blipFill>
          <a:blip r:embed="rId3">
            <a:alphaModFix/>
          </a:blip>
          <a:stretch>
            <a:fillRect/>
          </a:stretch>
        </p:blipFill>
        <p:spPr>
          <a:xfrm>
            <a:off x="509588" y="1809750"/>
            <a:ext cx="10715625" cy="1257300"/>
          </a:xfrm>
          <a:prstGeom prst="rect">
            <a:avLst/>
          </a:prstGeom>
          <a:noFill/>
          <a:ln>
            <a:noFill/>
          </a:ln>
        </p:spPr>
      </p:pic>
      <p:sp>
        <p:nvSpPr>
          <p:cNvPr id="1522" name="Google Shape;1522;g125fac82180_0_18"/>
          <p:cNvSpPr/>
          <p:nvPr/>
        </p:nvSpPr>
        <p:spPr>
          <a:xfrm>
            <a:off x="1861800" y="20481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g125fac82180_0_27"/>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Over</a:t>
            </a:r>
            <a:endParaRPr/>
          </a:p>
        </p:txBody>
      </p:sp>
      <p:sp>
        <p:nvSpPr>
          <p:cNvPr id="1529" name="Google Shape;1529;g125fac82180_0_27"/>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melangkahi suatu activity atau seluruh container</a:t>
            </a:r>
            <a:endParaRPr/>
          </a:p>
        </p:txBody>
      </p:sp>
      <p:pic>
        <p:nvPicPr>
          <p:cNvPr id="1530" name="Google Shape;1530;g125fac82180_0_27"/>
          <p:cNvPicPr preferRelativeResize="0"/>
          <p:nvPr/>
        </p:nvPicPr>
        <p:blipFill>
          <a:blip r:embed="rId3">
            <a:alphaModFix/>
          </a:blip>
          <a:stretch>
            <a:fillRect/>
          </a:stretch>
        </p:blipFill>
        <p:spPr>
          <a:xfrm>
            <a:off x="509588" y="1809750"/>
            <a:ext cx="10715625" cy="1257300"/>
          </a:xfrm>
          <a:prstGeom prst="rect">
            <a:avLst/>
          </a:prstGeom>
          <a:noFill/>
          <a:ln>
            <a:noFill/>
          </a:ln>
        </p:spPr>
      </p:pic>
      <p:sp>
        <p:nvSpPr>
          <p:cNvPr id="1531" name="Google Shape;1531;g125fac82180_0_27"/>
          <p:cNvSpPr/>
          <p:nvPr/>
        </p:nvSpPr>
        <p:spPr>
          <a:xfrm>
            <a:off x="1861800" y="23529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g125fac82180_0_36"/>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Out</a:t>
            </a:r>
            <a:endParaRPr/>
          </a:p>
        </p:txBody>
      </p:sp>
      <p:sp>
        <p:nvSpPr>
          <p:cNvPr id="1538" name="Google Shape;1538;g125fac82180_0_36"/>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mengeksekusi seluruh activity pada suatu container</a:t>
            </a:r>
            <a:endParaRPr/>
          </a:p>
        </p:txBody>
      </p:sp>
      <p:pic>
        <p:nvPicPr>
          <p:cNvPr id="1539" name="Google Shape;1539;g125fac82180_0_36"/>
          <p:cNvPicPr preferRelativeResize="0"/>
          <p:nvPr/>
        </p:nvPicPr>
        <p:blipFill>
          <a:blip r:embed="rId3">
            <a:alphaModFix/>
          </a:blip>
          <a:stretch>
            <a:fillRect/>
          </a:stretch>
        </p:blipFill>
        <p:spPr>
          <a:xfrm>
            <a:off x="509588" y="1809750"/>
            <a:ext cx="10715625" cy="1257300"/>
          </a:xfrm>
          <a:prstGeom prst="rect">
            <a:avLst/>
          </a:prstGeom>
          <a:noFill/>
          <a:ln>
            <a:noFill/>
          </a:ln>
        </p:spPr>
      </p:pic>
      <p:sp>
        <p:nvSpPr>
          <p:cNvPr id="1540" name="Google Shape;1540;g125fac82180_0_36"/>
          <p:cNvSpPr/>
          <p:nvPr/>
        </p:nvSpPr>
        <p:spPr>
          <a:xfrm>
            <a:off x="1861800" y="26577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g125fac82180_0_46"/>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Retry</a:t>
            </a:r>
            <a:endParaRPr/>
          </a:p>
        </p:txBody>
      </p:sp>
      <p:sp>
        <p:nvSpPr>
          <p:cNvPr id="1547" name="Google Shape;1547;g125fac82180_0_46"/>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smtClean="0"/>
              <a:t>Retry </a:t>
            </a:r>
            <a:r>
              <a:rPr lang="en-US" dirty="0" err="1" smtClean="0"/>
              <a:t>biasa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mengeksekusi</a:t>
            </a:r>
            <a:r>
              <a:rPr lang="en-US" dirty="0" smtClean="0"/>
              <a:t> </a:t>
            </a:r>
            <a:r>
              <a:rPr lang="en-US" dirty="0" err="1" smtClean="0"/>
              <a:t>ulang</a:t>
            </a:r>
            <a:r>
              <a:rPr lang="en-US" dirty="0" smtClean="0"/>
              <a:t> </a:t>
            </a:r>
            <a:r>
              <a:rPr lang="en-US" dirty="0" err="1"/>
              <a:t>suatu</a:t>
            </a:r>
            <a:r>
              <a:rPr lang="en-US" dirty="0"/>
              <a:t> </a:t>
            </a:r>
            <a:r>
              <a:rPr lang="en-US" dirty="0" smtClean="0"/>
              <a:t>activity </a:t>
            </a:r>
            <a:r>
              <a:rPr lang="en-US" dirty="0" err="1" smtClean="0"/>
              <a:t>jika</a:t>
            </a:r>
            <a:r>
              <a:rPr lang="en-US" dirty="0" smtClean="0"/>
              <a:t> </a:t>
            </a:r>
            <a:r>
              <a:rPr lang="en-US" dirty="0" err="1" smtClean="0"/>
              <a:t>terjadi</a:t>
            </a:r>
            <a:r>
              <a:rPr lang="en-US" dirty="0" smtClean="0"/>
              <a:t> bug </a:t>
            </a:r>
            <a:r>
              <a:rPr lang="en-US" dirty="0" err="1" smtClean="0"/>
              <a:t>atau</a:t>
            </a:r>
            <a:r>
              <a:rPr lang="en-US" dirty="0" smtClean="0"/>
              <a:t> error </a:t>
            </a:r>
            <a:r>
              <a:rPr lang="en-US" dirty="0" err="1" smtClean="0"/>
              <a:t>pada</a:t>
            </a:r>
            <a:r>
              <a:rPr lang="en-US" dirty="0" smtClean="0"/>
              <a:t> activity </a:t>
            </a:r>
            <a:r>
              <a:rPr lang="en-US" dirty="0" err="1" smtClean="0"/>
              <a:t>tersebut</a:t>
            </a:r>
            <a:r>
              <a:rPr lang="en-US" dirty="0" smtClean="0"/>
              <a:t>.</a:t>
            </a:r>
            <a:endParaRPr dirty="0"/>
          </a:p>
        </p:txBody>
      </p:sp>
      <p:pic>
        <p:nvPicPr>
          <p:cNvPr id="1548" name="Google Shape;1548;g125fac82180_0_46"/>
          <p:cNvPicPr preferRelativeResize="0"/>
          <p:nvPr/>
        </p:nvPicPr>
        <p:blipFill>
          <a:blip r:embed="rId3">
            <a:alphaModFix/>
          </a:blip>
          <a:stretch>
            <a:fillRect/>
          </a:stretch>
        </p:blipFill>
        <p:spPr>
          <a:xfrm>
            <a:off x="533400" y="2106551"/>
            <a:ext cx="10534650" cy="962025"/>
          </a:xfrm>
          <a:prstGeom prst="rect">
            <a:avLst/>
          </a:prstGeom>
          <a:noFill/>
          <a:ln>
            <a:noFill/>
          </a:ln>
        </p:spPr>
      </p:pic>
      <p:sp>
        <p:nvSpPr>
          <p:cNvPr id="1549" name="Google Shape;1549;g125fac82180_0_46"/>
          <p:cNvSpPr/>
          <p:nvPr/>
        </p:nvSpPr>
        <p:spPr>
          <a:xfrm>
            <a:off x="2776200" y="20481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8"/>
                                        </p:tgtEl>
                                        <p:attrNameLst>
                                          <p:attrName>style.visibility</p:attrName>
                                        </p:attrNameLst>
                                      </p:cBhvr>
                                      <p:to>
                                        <p:strVal val="visible"/>
                                      </p:to>
                                    </p:set>
                                    <p:animEffect transition="in" filter="fade">
                                      <p:cBhvr>
                                        <p:cTn id="7" dur="1000"/>
                                        <p:tgtEl>
                                          <p:spTgt spid="1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g125fac82180_0_57"/>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Ignore</a:t>
            </a:r>
            <a:endParaRPr/>
          </a:p>
        </p:txBody>
      </p:sp>
      <p:sp>
        <p:nvSpPr>
          <p:cNvPr id="1556" name="Google Shape;1556;g125fac82180_0_57"/>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err="1" smtClean="0"/>
              <a:t>Untuk</a:t>
            </a:r>
            <a:r>
              <a:rPr lang="en-US" dirty="0" smtClean="0"/>
              <a:t> </a:t>
            </a:r>
            <a:r>
              <a:rPr lang="en-US" dirty="0" err="1" smtClean="0"/>
              <a:t>mengabaikan</a:t>
            </a:r>
            <a:r>
              <a:rPr lang="en-US" dirty="0" smtClean="0"/>
              <a:t> </a:t>
            </a:r>
            <a:r>
              <a:rPr lang="en-US" dirty="0" err="1"/>
              <a:t>jika</a:t>
            </a:r>
            <a:r>
              <a:rPr lang="en-US" dirty="0"/>
              <a:t> </a:t>
            </a:r>
            <a:r>
              <a:rPr lang="en-US" dirty="0" err="1"/>
              <a:t>muncul</a:t>
            </a:r>
            <a:r>
              <a:rPr lang="en-US" dirty="0"/>
              <a:t> exception </a:t>
            </a:r>
            <a:r>
              <a:rPr lang="en-US" dirty="0" err="1"/>
              <a:t>lalu</a:t>
            </a:r>
            <a:r>
              <a:rPr lang="en-US" dirty="0"/>
              <a:t> </a:t>
            </a:r>
            <a:r>
              <a:rPr lang="en-US" dirty="0" err="1"/>
              <a:t>melanjutkan</a:t>
            </a:r>
            <a:r>
              <a:rPr lang="en-US" dirty="0"/>
              <a:t> </a:t>
            </a:r>
            <a:r>
              <a:rPr lang="en-US" dirty="0" err="1"/>
              <a:t>eksekusi</a:t>
            </a:r>
            <a:r>
              <a:rPr lang="en-US" dirty="0"/>
              <a:t> </a:t>
            </a:r>
            <a:r>
              <a:rPr lang="en-US" dirty="0" err="1" smtClean="0"/>
              <a:t>ke</a:t>
            </a:r>
            <a:r>
              <a:rPr lang="en-US" dirty="0" smtClean="0"/>
              <a:t> activity </a:t>
            </a:r>
            <a:r>
              <a:rPr lang="en-US" dirty="0" err="1"/>
              <a:t>selanjutnya</a:t>
            </a:r>
            <a:endParaRPr dirty="0"/>
          </a:p>
        </p:txBody>
      </p:sp>
      <p:pic>
        <p:nvPicPr>
          <p:cNvPr id="1557" name="Google Shape;1557;g125fac82180_0_57"/>
          <p:cNvPicPr preferRelativeResize="0"/>
          <p:nvPr/>
        </p:nvPicPr>
        <p:blipFill>
          <a:blip r:embed="rId3">
            <a:alphaModFix/>
          </a:blip>
          <a:stretch>
            <a:fillRect/>
          </a:stretch>
        </p:blipFill>
        <p:spPr>
          <a:xfrm>
            <a:off x="533400" y="2106551"/>
            <a:ext cx="10534650" cy="962025"/>
          </a:xfrm>
          <a:prstGeom prst="rect">
            <a:avLst/>
          </a:prstGeom>
          <a:noFill/>
          <a:ln>
            <a:noFill/>
          </a:ln>
        </p:spPr>
      </p:pic>
      <p:sp>
        <p:nvSpPr>
          <p:cNvPr id="1558" name="Google Shape;1558;g125fac82180_0_57"/>
          <p:cNvSpPr/>
          <p:nvPr/>
        </p:nvSpPr>
        <p:spPr>
          <a:xfrm>
            <a:off x="2776200" y="23529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7"/>
                                        </p:tgtEl>
                                        <p:attrNameLst>
                                          <p:attrName>style.visibility</p:attrName>
                                        </p:attrNameLst>
                                      </p:cBhvr>
                                      <p:to>
                                        <p:strVal val="visible"/>
                                      </p:to>
                                    </p:set>
                                    <p:animEffect transition="in" filter="fade">
                                      <p:cBhvr>
                                        <p:cTn id="7" dur="1000"/>
                                        <p:tgtEl>
                                          <p:spTgt spid="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g125fac82180_0_66"/>
          <p:cNvSpPr txBox="1">
            <a:spLocks noGrp="1"/>
          </p:cNvSpPr>
          <p:nvPr>
            <p:ph type="title"/>
          </p:nvPr>
        </p:nvSpPr>
        <p:spPr>
          <a:xfrm>
            <a:off x="371475" y="260351"/>
            <a:ext cx="11448900" cy="1008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Restart</a:t>
            </a:r>
            <a:endParaRPr/>
          </a:p>
        </p:txBody>
      </p:sp>
      <p:sp>
        <p:nvSpPr>
          <p:cNvPr id="1565" name="Google Shape;1565;g125fac82180_0_66"/>
          <p:cNvSpPr txBox="1">
            <a:spLocks noGrp="1"/>
          </p:cNvSpPr>
          <p:nvPr>
            <p:ph type="body" idx="1"/>
          </p:nvPr>
        </p:nvSpPr>
        <p:spPr>
          <a:xfrm>
            <a:off x="371475" y="3392320"/>
            <a:ext cx="11449200" cy="278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err="1" smtClean="0"/>
              <a:t>Digunakan</a:t>
            </a:r>
            <a:r>
              <a:rPr lang="en-US" dirty="0" smtClean="0"/>
              <a:t> </a:t>
            </a:r>
            <a:r>
              <a:rPr lang="en-US" dirty="0" err="1" smtClean="0"/>
              <a:t>untuk</a:t>
            </a:r>
            <a:r>
              <a:rPr lang="en-US" dirty="0" smtClean="0"/>
              <a:t> </a:t>
            </a:r>
            <a:r>
              <a:rPr lang="en-US" dirty="0" err="1" smtClean="0"/>
              <a:t>memulai</a:t>
            </a:r>
            <a:r>
              <a:rPr lang="en-US" dirty="0" smtClean="0"/>
              <a:t> </a:t>
            </a:r>
            <a:r>
              <a:rPr lang="en-US" dirty="0" err="1"/>
              <a:t>kembali</a:t>
            </a:r>
            <a:r>
              <a:rPr lang="en-US" dirty="0"/>
              <a:t> </a:t>
            </a:r>
            <a:r>
              <a:rPr lang="en-US" dirty="0" err="1"/>
              <a:t>eksekusi</a:t>
            </a:r>
            <a:r>
              <a:rPr lang="en-US" dirty="0"/>
              <a:t> </a:t>
            </a:r>
            <a:r>
              <a:rPr lang="en-US" dirty="0" err="1"/>
              <a:t>dari</a:t>
            </a:r>
            <a:r>
              <a:rPr lang="en-US" dirty="0"/>
              <a:t> activity </a:t>
            </a:r>
            <a:r>
              <a:rPr lang="en-US" dirty="0" err="1"/>
              <a:t>pertama</a:t>
            </a:r>
            <a:r>
              <a:rPr lang="en-US" dirty="0"/>
              <a:t> </a:t>
            </a:r>
            <a:r>
              <a:rPr lang="en-US" dirty="0" smtClean="0"/>
              <a:t>project </a:t>
            </a:r>
            <a:r>
              <a:rPr lang="en-US" dirty="0" err="1" smtClean="0"/>
              <a:t>atau</a:t>
            </a:r>
            <a:r>
              <a:rPr lang="en-US" dirty="0" smtClean="0"/>
              <a:t> </a:t>
            </a:r>
            <a:r>
              <a:rPr lang="en-US" dirty="0" err="1" smtClean="0"/>
              <a:t>dari</a:t>
            </a:r>
            <a:r>
              <a:rPr lang="en-US" dirty="0" smtClean="0"/>
              <a:t> Main Project</a:t>
            </a:r>
            <a:endParaRPr dirty="0"/>
          </a:p>
        </p:txBody>
      </p:sp>
      <p:pic>
        <p:nvPicPr>
          <p:cNvPr id="1566" name="Google Shape;1566;g125fac82180_0_66"/>
          <p:cNvPicPr preferRelativeResize="0"/>
          <p:nvPr/>
        </p:nvPicPr>
        <p:blipFill>
          <a:blip r:embed="rId3">
            <a:alphaModFix/>
          </a:blip>
          <a:stretch>
            <a:fillRect/>
          </a:stretch>
        </p:blipFill>
        <p:spPr>
          <a:xfrm>
            <a:off x="533400" y="2106551"/>
            <a:ext cx="10534650" cy="962025"/>
          </a:xfrm>
          <a:prstGeom prst="rect">
            <a:avLst/>
          </a:prstGeom>
          <a:noFill/>
          <a:ln>
            <a:noFill/>
          </a:ln>
        </p:spPr>
      </p:pic>
      <p:sp>
        <p:nvSpPr>
          <p:cNvPr id="1567" name="Google Shape;1567;g125fac82180_0_66"/>
          <p:cNvSpPr/>
          <p:nvPr/>
        </p:nvSpPr>
        <p:spPr>
          <a:xfrm>
            <a:off x="2776200" y="2657725"/>
            <a:ext cx="990300" cy="4635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6"/>
                                        </p:tgtEl>
                                        <p:attrNameLst>
                                          <p:attrName>style.visibility</p:attrName>
                                        </p:attrNameLst>
                                      </p:cBhvr>
                                      <p:to>
                                        <p:strVal val="visible"/>
                                      </p:to>
                                    </p:set>
                                    <p:animEffect transition="in" filter="fade">
                                      <p:cBhvr>
                                        <p:cTn id="7" dur="1000"/>
                                        <p:tgtEl>
                                          <p:spTgt spid="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erca">
      <a:dk1>
        <a:srgbClr val="000000"/>
      </a:dk1>
      <a:lt1>
        <a:srgbClr val="FFFFFF"/>
      </a:lt1>
      <a:dk2>
        <a:srgbClr val="44546A"/>
      </a:dk2>
      <a:lt2>
        <a:srgbClr val="E7E6E6"/>
      </a:lt2>
      <a:accent1>
        <a:srgbClr val="E92F2F"/>
      </a:accent1>
      <a:accent2>
        <a:srgbClr val="5BD0C8"/>
      </a:accent2>
      <a:accent3>
        <a:srgbClr val="A5A5A5"/>
      </a:accent3>
      <a:accent4>
        <a:srgbClr val="E6DF26"/>
      </a:accent4>
      <a:accent5>
        <a:srgbClr val="061283"/>
      </a:accent5>
      <a:accent6>
        <a:srgbClr val="34888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690</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vt:lpstr>
      <vt:lpstr>Impact</vt:lpstr>
      <vt:lpstr>Office Theme</vt:lpstr>
      <vt:lpstr>Debugging and Exception Handling</vt:lpstr>
      <vt:lpstr>Debugging</vt:lpstr>
      <vt:lpstr>Start Debugging</vt:lpstr>
      <vt:lpstr>Step Into</vt:lpstr>
      <vt:lpstr>Step Over</vt:lpstr>
      <vt:lpstr>Step Out</vt:lpstr>
      <vt:lpstr>Retry</vt:lpstr>
      <vt:lpstr>Ignore</vt:lpstr>
      <vt:lpstr>Restart</vt:lpstr>
      <vt:lpstr>Break</vt:lpstr>
      <vt:lpstr>Locals Panel</vt:lpstr>
      <vt:lpstr>Watch Panel</vt:lpstr>
      <vt:lpstr>Immediate Panel</vt:lpstr>
      <vt:lpstr>Try Catch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and Exception Handling</dc:title>
  <dc:creator>aditya.hachiro</dc:creator>
  <cp:lastModifiedBy>RPANotification</cp:lastModifiedBy>
  <cp:revision>11</cp:revision>
  <dcterms:created xsi:type="dcterms:W3CDTF">2018-09-06T07:02:21Z</dcterms:created>
  <dcterms:modified xsi:type="dcterms:W3CDTF">2024-10-30T08:26:15Z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