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5F1"/>
    <a:srgbClr val="A0B3D4"/>
    <a:srgbClr val="6DD7EE"/>
    <a:srgbClr val="64C6DB"/>
    <a:srgbClr val="448594"/>
    <a:srgbClr val="1D4999"/>
    <a:srgbClr val="3E63A8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697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107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200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50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86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0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06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68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00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959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75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C54E-D895-4BB6-B3E4-9F9BC5D5BFB2}" type="datetimeFigureOut">
              <a:rPr lang="es-PE" smtClean="0"/>
              <a:t>13/10/2018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A3EE-0ED0-4B86-9BF2-8FA8B1E324C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3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66" y="328285"/>
            <a:ext cx="4248971" cy="221839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277498" y="2546684"/>
            <a:ext cx="2844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err="1" smtClean="0"/>
              <a:t>Particle</a:t>
            </a:r>
            <a:r>
              <a:rPr lang="es-PE" dirty="0" smtClean="0"/>
              <a:t> </a:t>
            </a:r>
            <a:r>
              <a:rPr lang="es-PE" dirty="0" err="1" smtClean="0"/>
              <a:t>swarm</a:t>
            </a:r>
            <a:r>
              <a:rPr lang="es-PE" dirty="0" smtClean="0"/>
              <a:t> </a:t>
            </a:r>
            <a:r>
              <a:rPr lang="es-PE" dirty="0" err="1" smtClean="0"/>
              <a:t>Optimization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0" y="328285"/>
            <a:ext cx="3810000" cy="28575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557447" y="3185785"/>
            <a:ext cx="241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err="1"/>
              <a:t>A</a:t>
            </a:r>
            <a:r>
              <a:rPr lang="es-PE" dirty="0" err="1" smtClean="0"/>
              <a:t>nt</a:t>
            </a:r>
            <a:r>
              <a:rPr lang="es-PE" dirty="0" smtClean="0"/>
              <a:t> </a:t>
            </a:r>
            <a:r>
              <a:rPr lang="es-PE" dirty="0" err="1" smtClean="0"/>
              <a:t>colony</a:t>
            </a:r>
            <a:r>
              <a:rPr lang="es-PE" dirty="0" smtClean="0"/>
              <a:t> </a:t>
            </a:r>
            <a:r>
              <a:rPr lang="es-PE" dirty="0" err="1" smtClean="0"/>
              <a:t>optimization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552" y="447347"/>
            <a:ext cx="1743075" cy="26193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262500" y="3185785"/>
            <a:ext cx="1961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err="1"/>
              <a:t>G</a:t>
            </a:r>
            <a:r>
              <a:rPr lang="es-PE" dirty="0" err="1" smtClean="0"/>
              <a:t>enetic</a:t>
            </a:r>
            <a:r>
              <a:rPr lang="es-PE" dirty="0" smtClean="0"/>
              <a:t> </a:t>
            </a:r>
            <a:r>
              <a:rPr lang="es-PE" dirty="0" err="1" smtClean="0"/>
              <a:t>algorithms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1" t="11477" r="23713" b="40442"/>
          <a:stretch/>
        </p:blipFill>
        <p:spPr>
          <a:xfrm>
            <a:off x="2099129" y="3747631"/>
            <a:ext cx="7823200" cy="27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/>
          <p:cNvGrpSpPr/>
          <p:nvPr/>
        </p:nvGrpSpPr>
        <p:grpSpPr>
          <a:xfrm>
            <a:off x="1038328" y="791365"/>
            <a:ext cx="3994695" cy="1754954"/>
            <a:chOff x="985777" y="726305"/>
            <a:chExt cx="3994695" cy="1754954"/>
          </a:xfrm>
        </p:grpSpPr>
        <p:grpSp>
          <p:nvGrpSpPr>
            <p:cNvPr id="17" name="Grupo 16"/>
            <p:cNvGrpSpPr/>
            <p:nvPr/>
          </p:nvGrpSpPr>
          <p:grpSpPr>
            <a:xfrm>
              <a:off x="985777" y="726305"/>
              <a:ext cx="3994695" cy="1754954"/>
              <a:chOff x="1261241" y="630621"/>
              <a:chExt cx="3994695" cy="1754954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1261241" y="630621"/>
                <a:ext cx="2858814" cy="1400284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" name="Flecha doblada hacia arriba 15"/>
              <p:cNvSpPr/>
              <p:nvPr/>
            </p:nvSpPr>
            <p:spPr>
              <a:xfrm rot="10800000" flipH="1">
                <a:off x="4118557" y="1210742"/>
                <a:ext cx="1137379" cy="1174833"/>
              </a:xfrm>
              <a:prstGeom prst="bentUpArrow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83" name="Rectángulo redondeado 82"/>
            <p:cNvSpPr/>
            <p:nvPr/>
          </p:nvSpPr>
          <p:spPr>
            <a:xfrm>
              <a:off x="1120151" y="892906"/>
              <a:ext cx="2588568" cy="288653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Colonia de hormigas</a:t>
              </a:r>
              <a:endParaRPr lang="es-PE" dirty="0"/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1120151" y="1696559"/>
              <a:ext cx="2588568" cy="27514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Algoritmos genéticos</a:t>
              </a:r>
              <a:endParaRPr lang="es-PE" dirty="0"/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1120151" y="1299600"/>
              <a:ext cx="2588568" cy="27891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Enjambre de partículas</a:t>
              </a:r>
              <a:endParaRPr lang="es-PE" dirty="0"/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3117507" y="2600960"/>
            <a:ext cx="3987486" cy="606446"/>
            <a:chOff x="3096486" y="2592036"/>
            <a:chExt cx="3987486" cy="606446"/>
          </a:xfrm>
        </p:grpSpPr>
        <p:sp>
          <p:nvSpPr>
            <p:cNvPr id="18" name="Elipse 17"/>
            <p:cNvSpPr/>
            <p:nvPr/>
          </p:nvSpPr>
          <p:spPr>
            <a:xfrm>
              <a:off x="3468042" y="2637759"/>
              <a:ext cx="515006" cy="515006"/>
            </a:xfrm>
            <a:prstGeom prst="ellipse">
              <a:avLst/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>
                  <a:solidFill>
                    <a:schemeClr val="tx1"/>
                  </a:solidFill>
                </a:rPr>
                <a:t>∑</a:t>
              </a:r>
              <a:endParaRPr lang="es-PE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ángulo 19"/>
                <p:cNvSpPr/>
                <p:nvPr/>
              </p:nvSpPr>
              <p:spPr>
                <a:xfrm>
                  <a:off x="4294671" y="2592036"/>
                  <a:ext cx="886562" cy="606446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P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oMath>
                    </m:oMathPara>
                  </a14:m>
                  <a:endParaRPr lang="es-PE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ctángulo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671" y="2592036"/>
                  <a:ext cx="886562" cy="6064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ector recto de flecha 31"/>
            <p:cNvCxnSpPr>
              <a:stCxn id="18" idx="6"/>
              <a:endCxn id="20" idx="1"/>
            </p:cNvCxnSpPr>
            <p:nvPr/>
          </p:nvCxnSpPr>
          <p:spPr>
            <a:xfrm flipV="1">
              <a:off x="3983048" y="2895259"/>
              <a:ext cx="311623" cy="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" name="Conector recto de flecha 32"/>
            <p:cNvCxnSpPr>
              <a:stCxn id="20" idx="3"/>
              <a:endCxn id="34" idx="1"/>
            </p:cNvCxnSpPr>
            <p:nvPr/>
          </p:nvCxnSpPr>
          <p:spPr>
            <a:xfrm>
              <a:off x="5181233" y="2895259"/>
              <a:ext cx="3116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ángulo 33"/>
                <p:cNvSpPr/>
                <p:nvPr/>
              </p:nvSpPr>
              <p:spPr>
                <a:xfrm>
                  <a:off x="5492856" y="2592036"/>
                  <a:ext cx="1108471" cy="606446"/>
                </a:xfrm>
                <a:prstGeom prst="rect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P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𝐿𝐴𝑁𝑇𝐴</m:t>
                        </m:r>
                        <m:r>
                          <a:rPr lang="es-P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P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P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P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E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Rectángulo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856" y="2592036"/>
                  <a:ext cx="1108471" cy="606446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>
              <a:stCxn id="34" idx="3"/>
            </p:cNvCxnSpPr>
            <p:nvPr/>
          </p:nvCxnSpPr>
          <p:spPr>
            <a:xfrm>
              <a:off x="6601327" y="2895259"/>
              <a:ext cx="4826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2" name="Conector angular 41"/>
            <p:cNvCxnSpPr>
              <a:stCxn id="34" idx="3"/>
              <a:endCxn id="18" idx="4"/>
            </p:cNvCxnSpPr>
            <p:nvPr/>
          </p:nvCxnSpPr>
          <p:spPr>
            <a:xfrm flipH="1">
              <a:off x="3725545" y="2895259"/>
              <a:ext cx="2875782" cy="257506"/>
            </a:xfrm>
            <a:prstGeom prst="bentConnector4">
              <a:avLst>
                <a:gd name="adj1" fmla="val -7949"/>
                <a:gd name="adj2" fmla="val 206528"/>
              </a:avLst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5" name="Conector recto de flecha 124"/>
            <p:cNvCxnSpPr/>
            <p:nvPr/>
          </p:nvCxnSpPr>
          <p:spPr>
            <a:xfrm>
              <a:off x="3096486" y="2896921"/>
              <a:ext cx="37155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751072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24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Gladys</dc:creator>
  <cp:lastModifiedBy>Gladys</cp:lastModifiedBy>
  <cp:revision>15</cp:revision>
  <dcterms:created xsi:type="dcterms:W3CDTF">2018-10-13T05:58:41Z</dcterms:created>
  <dcterms:modified xsi:type="dcterms:W3CDTF">2018-10-13T08:41:58Z</dcterms:modified>
</cp:coreProperties>
</file>