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930"/>
  </p:normalViewPr>
  <p:slideViewPr>
    <p:cSldViewPr snapToGrid="0" snapToObjects="1">
      <p:cViewPr>
        <p:scale>
          <a:sx n="100" d="100"/>
          <a:sy n="100" d="100"/>
        </p:scale>
        <p:origin x="7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E3F-081A-8349-96E4-80BF401BDD65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DBD48-C7E4-4D4F-83A9-50111077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저는 아무것도 안낸 팀의 발표자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임성우입니다</a:t>
            </a:r>
            <a:r>
              <a:rPr lang="en-US" altLang="ko-KR" baseline="0" dirty="0" smtClean="0"/>
              <a:t>.</a:t>
            </a:r>
            <a:endParaRPr lang="ko-KR" altLang="en-US" baseline="0" dirty="0" smtClean="0"/>
          </a:p>
          <a:p>
            <a:r>
              <a:rPr lang="ko-KR" altLang="en-US" baseline="0" dirty="0" smtClean="0"/>
              <a:t>저희 팀은 이번 대회에서 층간소음 예방 및 소통 애플리케이션인 </a:t>
            </a:r>
            <a:r>
              <a:rPr lang="en-US" altLang="ko-KR" baseline="0" dirty="0" err="1" smtClean="0"/>
              <a:t>InterPeople</a:t>
            </a:r>
            <a:r>
              <a:rPr lang="ko-KR" altLang="en-US" baseline="0" dirty="0" smtClean="0"/>
              <a:t>을 개발하였습니다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첫번째로는 주제 소개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r>
              <a:rPr lang="ko-KR" altLang="en-US" dirty="0" smtClean="0"/>
              <a:t>두번째로는 저희가 이 앱을 기획하게 된 의도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대회의 주제는 도시문제입니다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현재 우리나라에서 접할 수 있는 큰 도시문제인 소음공해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특히 우리 주변에서 쉽게 경험하게 되는 생활 소음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층간 소음을 앱을 만드는 주제로 삼게 되었습니다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앱의 기획 의도입니다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SBS </a:t>
            </a:r>
            <a:r>
              <a:rPr lang="ko-KR" altLang="en-US" dirty="0" smtClean="0"/>
              <a:t>뉴스 기사를 보시겠습니다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대도시 주거지역의 소음공해는 점점 심각해지고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무지개 동그라미 차례로 가르키면서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서울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부산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대구 및 주요 도시들이 </a:t>
            </a:r>
            <a:r>
              <a:rPr lang="en-US" altLang="ko-KR" baseline="0" dirty="0" smtClean="0"/>
              <a:t>70dB(</a:t>
            </a:r>
            <a:r>
              <a:rPr lang="ko-KR" altLang="en-US" baseline="0" dirty="0" smtClean="0"/>
              <a:t>데시벨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웃도는</a:t>
            </a:r>
          </a:p>
          <a:p>
            <a:r>
              <a:rPr lang="ko-KR" altLang="en-US" baseline="0" dirty="0" smtClean="0"/>
              <a:t>소음도를 기록해 </a:t>
            </a:r>
            <a:r>
              <a:rPr lang="en-US" altLang="ko-KR" baseline="0" dirty="0" smtClean="0"/>
              <a:t>70</a:t>
            </a:r>
            <a:r>
              <a:rPr lang="ko-KR" altLang="en-US" baseline="0" dirty="0" smtClean="0"/>
              <a:t>데시벨 수준의 전화벨소리와 비슷한 소음도를 보였습니다</a:t>
            </a:r>
            <a:r>
              <a:rPr lang="en-US" altLang="ko-KR" baseline="0" dirty="0" smtClean="0"/>
              <a:t>.</a:t>
            </a:r>
            <a:endParaRPr lang="ko-KR" altLang="en-US" baseline="0" dirty="0" smtClean="0"/>
          </a:p>
          <a:p>
            <a:r>
              <a:rPr lang="ko-KR" altLang="en-US" dirty="0" smtClean="0"/>
              <a:t>이런 경우 유사한 수준의 소음이 지속적으로 노출될 시 스트레스 발생 등 부작용이 발생할 수 있습니다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국가소음정보시스템의 층간소음 관련 민원 수 통계입니다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현재 국가소음정보시스템에서는 수년간 전화 상담 서비스를 진행하고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2012</a:t>
            </a:r>
            <a:r>
              <a:rPr lang="ko-KR" altLang="en-US" dirty="0" smtClean="0"/>
              <a:t>년의 층간소음 관련 민원수는 </a:t>
            </a:r>
            <a:r>
              <a:rPr lang="en-US" altLang="ko-KR" dirty="0" smtClean="0"/>
              <a:t>8,795</a:t>
            </a:r>
            <a:r>
              <a:rPr lang="ko-KR" altLang="en-US" dirty="0" smtClean="0"/>
              <a:t>건인데 비해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22,849</a:t>
            </a:r>
            <a:r>
              <a:rPr lang="ko-KR" altLang="en-US" dirty="0" smtClean="0"/>
              <a:t>건으로 크게 증가하였으며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r>
              <a:rPr lang="ko-KR" altLang="en-US" dirty="0" smtClean="0"/>
              <a:t>콜센터 접수분과 온라인 접수분 모두 큰 폭으로 상승했다는 것을 알 수 있습니다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두번째로는 메인 화면입니다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좌측상단에는 메뉴 버튼이 있고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메뉴 버튼을 누르면 메뉴다 나옵니다</a:t>
            </a:r>
            <a:r>
              <a:rPr lang="en-US" altLang="ko-KR" baseline="0" dirty="0" smtClean="0"/>
              <a:t>.</a:t>
            </a:r>
            <a:endParaRPr lang="ko-KR" altLang="en-US" baseline="0" dirty="0" smtClean="0"/>
          </a:p>
          <a:p>
            <a:r>
              <a:rPr lang="ko-KR" altLang="en-US" baseline="0" dirty="0" smtClean="0"/>
              <a:t>화면 상단에는 현재 소음이 표시되고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층간 소음 기준인 낮 </a:t>
            </a:r>
            <a:r>
              <a:rPr lang="en-US" altLang="ko-KR" baseline="0" dirty="0" smtClean="0"/>
              <a:t>40dB, </a:t>
            </a:r>
            <a:r>
              <a:rPr lang="ko-KR" altLang="en-US" baseline="0" dirty="0" smtClean="0"/>
              <a:t>밤 </a:t>
            </a:r>
            <a:r>
              <a:rPr lang="en-US" altLang="ko-KR" baseline="0" dirty="0" smtClean="0"/>
              <a:t>35dB</a:t>
            </a:r>
            <a:r>
              <a:rPr lang="ko-KR" altLang="en-US" baseline="0" dirty="0" smtClean="0"/>
              <a:t>을 초과하면 빨간색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정상시 파란색으로 배경이 변경됩니다</a:t>
            </a:r>
            <a:r>
              <a:rPr lang="en-US" altLang="ko-KR" baseline="0" dirty="0" smtClean="0"/>
              <a:t>.</a:t>
            </a:r>
            <a:endParaRPr lang="ko-KR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DBD48-C7E4-4D4F-83A9-501110779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223</Words>
  <Application>Microsoft Macintosh PowerPoint</Application>
  <PresentationFormat>Widescreen</PresentationFormat>
  <Paragraphs>28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2018-07-20T18:20:51Z</dcterms:created>
  <dcterms:modified xsi:type="dcterms:W3CDTF">2018-07-20T20:14:30Z</dcterms:modified>
</cp:coreProperties>
</file>