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64C710-F47E-446C-99DF-C74C888A9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111E20-4A57-4EE0-95A2-BBFC09EEB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8BD359-E9F2-4D8D-B096-49770DF6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D947-5CD4-43C9-B9B7-5313FA6B4BFC}" type="datetimeFigureOut">
              <a:rPr lang="de-CH" smtClean="0"/>
              <a:t>25.12.2018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3F3068-13C7-4896-8963-6A03B0D1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E7C575-AC06-4552-82C1-1779D22E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1E6F-5B60-4FC6-BA9B-6FB531DBD2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064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61655-01A8-49D4-9835-D28636F8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0DDE2E-C9D2-4A74-9CAB-30D7B8754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608793-7E3D-44D7-B2FE-42CAF6D29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D947-5CD4-43C9-B9B7-5313FA6B4BFC}" type="datetimeFigureOut">
              <a:rPr lang="de-CH" smtClean="0"/>
              <a:t>25.12.2018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47B692-FE86-485A-9BD8-1C72563C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C38E74-DE73-486F-9728-CC1B6087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1E6F-5B60-4FC6-BA9B-6FB531DBD2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935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0B60203-D91F-4906-9302-1DD1317A6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D2B022-3B27-4971-A8DF-43EE74776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E42CE0-F0EE-4655-BB0E-517BBF5E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D947-5CD4-43C9-B9B7-5313FA6B4BFC}" type="datetimeFigureOut">
              <a:rPr lang="de-CH" smtClean="0"/>
              <a:t>25.12.2018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28F659-BA9D-45A3-8E9F-40D94545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86103A-C348-42C1-889A-E41BE1CB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1E6F-5B60-4FC6-BA9B-6FB531DBD2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144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95A63-5512-40B8-8CE9-94813BB44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C52EA3-C236-499B-B79D-F481E9EC4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2B5653-AC98-41EF-92B1-B600E811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D947-5CD4-43C9-B9B7-5313FA6B4BFC}" type="datetimeFigureOut">
              <a:rPr lang="de-CH" smtClean="0"/>
              <a:t>25.12.2018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0C35EC-9BEE-4B7E-A6C7-60DB3803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0B1441-F3E1-4E21-B9D8-F3211F9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1E6F-5B60-4FC6-BA9B-6FB531DBD2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639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F239D-066B-4439-8D4A-065B57A6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1E21C9-624E-47E8-9F86-91327F1E6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7F8D8C-B6BF-4770-B9F4-3FA82B42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D947-5CD4-43C9-B9B7-5313FA6B4BFC}" type="datetimeFigureOut">
              <a:rPr lang="de-CH" smtClean="0"/>
              <a:t>25.12.2018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29C570-DF8E-46A3-847F-7E3E635D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4CABDE-470C-47DD-8DCE-8D608371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1E6F-5B60-4FC6-BA9B-6FB531DBD2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301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679A4-EBC7-4F4E-9C80-3E470793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75BC93-B68B-46BE-8CCB-21AEB8BA3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B9344E-D115-4589-93A6-97641EBCA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FF0990-3C3E-4133-8691-E18CBE991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D947-5CD4-43C9-B9B7-5313FA6B4BFC}" type="datetimeFigureOut">
              <a:rPr lang="de-CH" smtClean="0"/>
              <a:t>25.12.2018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6E2A58-7058-4ECD-AF09-36FB11EB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2EA430-9F29-4C9F-AA75-944C00B5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1E6F-5B60-4FC6-BA9B-6FB531DBD2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335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B7394-6C08-457B-997E-1D1FBD4DE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3242AA-2B0C-449D-9513-EC45B2807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372938-65EC-4DDE-94F6-86D5656AA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5386F78-74D1-47BF-B95E-BBBFEF56B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77F0CE8-A797-4262-B5B5-40177B312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DB7AA50-6870-47AC-B1C6-38DBC155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D947-5CD4-43C9-B9B7-5313FA6B4BFC}" type="datetimeFigureOut">
              <a:rPr lang="de-CH" smtClean="0"/>
              <a:t>25.12.2018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E0D5F54-058A-40A5-9319-71AF8A2B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9C8541-9C32-44AB-BAB4-C6482814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1E6F-5B60-4FC6-BA9B-6FB531DBD2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344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9C552-0823-4FDD-9945-7EA90676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1FBD4C-88D7-4F1A-90F6-0465028A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D947-5CD4-43C9-B9B7-5313FA6B4BFC}" type="datetimeFigureOut">
              <a:rPr lang="de-CH" smtClean="0"/>
              <a:t>25.12.2018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8920B4-9FF3-4FDF-871B-741AAF98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A49C58-1E58-49E8-BEA1-699BE698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1E6F-5B60-4FC6-BA9B-6FB531DBD2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72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4CAA4D-E464-40CF-AD7F-AE93A96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D947-5CD4-43C9-B9B7-5313FA6B4BFC}" type="datetimeFigureOut">
              <a:rPr lang="de-CH" smtClean="0"/>
              <a:t>25.12.2018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4A8DC4-B302-4D7E-B328-ADC9107E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43575F-0E42-4B98-AFF5-E1C40778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1E6F-5B60-4FC6-BA9B-6FB531DBD2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866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B3F92-8FA6-43E1-8A59-77943392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323C89-D362-4B40-A134-1699B03F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17EDB6-8748-4D9F-BFAC-44E1DF5D0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164C8C-C8DC-4B9E-B9E2-FCDB7EC3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D947-5CD4-43C9-B9B7-5313FA6B4BFC}" type="datetimeFigureOut">
              <a:rPr lang="de-CH" smtClean="0"/>
              <a:t>25.12.2018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5FAA9B-93C3-4E1B-A063-4BB164C5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85B59B-1E59-454B-8B05-0D8C5C60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1E6F-5B60-4FC6-BA9B-6FB531DBD2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547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2416D-650F-4434-B067-02C303945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0D061A5-F7F9-48E6-9ED4-EEA351716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A71CE4-D78B-4A3B-B4E5-CE3FAF14C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9E0B24-195D-4CE1-8EDB-CFAECB5B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D947-5CD4-43C9-B9B7-5313FA6B4BFC}" type="datetimeFigureOut">
              <a:rPr lang="de-CH" smtClean="0"/>
              <a:t>25.12.2018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DC836C-7CCA-4B63-B3E6-029CD91E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3A2BB-1619-4D45-B139-585569A9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1E6F-5B60-4FC6-BA9B-6FB531DBD2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582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B281E6-AFED-4079-AF96-3349E17E0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68A94E-3BF9-435E-A214-7D72AF188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DAD6CC-7B65-45F5-90EA-467302B91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2D947-5CD4-43C9-B9B7-5313FA6B4BFC}" type="datetimeFigureOut">
              <a:rPr lang="de-CH" smtClean="0"/>
              <a:t>25.12.2018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B193E-A166-4D97-A61B-9A8F8FE72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CF9AF8-21A4-4433-9138-CBA729B82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51E6F-5B60-4FC6-BA9B-6FB531DBD2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203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ecrashinfo.com/" TargetMode="External"/><Relationship Id="rId2" Type="http://schemas.openxmlformats.org/officeDocument/2006/relationships/hyperlink" Target="https://www.kaggle.com/nguyenhoc/plane-cras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E7DCC-D218-4F62-8DFE-7FE513D79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Plane </a:t>
            </a:r>
            <a:r>
              <a:rPr lang="de-CH" dirty="0" err="1"/>
              <a:t>Crashes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3CD6749-F199-44BC-9725-2E2E128DB9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254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9AB82-0D9C-40D9-B1BD-87DC87AE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Dataset - Struktur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9A409823-136A-499D-8BF9-C5178D2592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111089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136494">
                  <a:extLst>
                    <a:ext uri="{9D8B030D-6E8A-4147-A177-3AD203B41FA5}">
                      <a16:colId xmlns:a16="http://schemas.microsoft.com/office/drawing/2014/main" val="3476360805"/>
                    </a:ext>
                  </a:extLst>
                </a:gridCol>
                <a:gridCol w="8379106">
                  <a:extLst>
                    <a:ext uri="{9D8B030D-6E8A-4147-A177-3AD203B41FA5}">
                      <a16:colId xmlns:a16="http://schemas.microsoft.com/office/drawing/2014/main" val="237656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Date: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Date of accident,  in the format - January 01, 2001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84849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CH"/>
                        <a:t>Time: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 Local time, in 24 hr. format unless otherwise specified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28273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CH"/>
                        <a:t>Airline/Op: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Airline or operator of the aircraft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417494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CH"/>
                        <a:t>Flight #: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 Flight number assigned by the aircraft operator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320050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CH"/>
                        <a:t>Route: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Complete or partial route flown prior to the accident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596302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CH"/>
                        <a:t>AC Type: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/>
                        <a:t> Aircraft type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05064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CH"/>
                        <a:t>Reg: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ICAO registration of the aircraft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91779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CH"/>
                        <a:t>cn / ln: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Construction or serial number / Line or fuselage number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16903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CH"/>
                        <a:t>Aboard: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/>
                        <a:t> Total aboard (passengers / crew)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86129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CH"/>
                        <a:t>Fatalities: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Total fatalities aboard (passengers / crew)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88056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CH"/>
                        <a:t>Ground: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Total killed on the ground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65389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CH"/>
                        <a:t>Summary: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 Brief description of the accident and cause if known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191412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563C62-FCD4-4589-816C-E2F2CFDC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Dataset – Daten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4E2B80-1A15-4623-8C9C-DC9024E7A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Anzahl Records: 	5782</a:t>
            </a:r>
          </a:p>
          <a:p>
            <a:r>
              <a:rPr lang="de-CH" dirty="0"/>
              <a:t>Erster Absturz:	17. September 1908</a:t>
            </a:r>
          </a:p>
          <a:p>
            <a:r>
              <a:rPr lang="de-CH" dirty="0"/>
              <a:t>Letzter Absturz:	06. November 2018</a:t>
            </a:r>
          </a:p>
          <a:p>
            <a:r>
              <a:rPr lang="de-CH" dirty="0"/>
              <a:t>Verhältnis Militärisch / Zivil:			15% / 85%		</a:t>
            </a:r>
          </a:p>
          <a:p>
            <a:r>
              <a:rPr lang="de-CH" dirty="0"/>
              <a:t>Abstürze in der Schweiz:			23</a:t>
            </a:r>
          </a:p>
          <a:p>
            <a:r>
              <a:rPr lang="de-CH" dirty="0"/>
              <a:t>Abstürze von Schweizer Gesellschaften:	15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983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563C62-FCD4-4589-816C-E2F2CFDC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Dataset – Daten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4E2B80-1A15-4623-8C9C-DC9024E7A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Fluggesellschaften mit den meisten Abstürzen:</a:t>
            </a:r>
          </a:p>
          <a:p>
            <a:endParaRPr lang="de-CH" dirty="0"/>
          </a:p>
          <a:p>
            <a:endParaRPr lang="de-CH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9334CEA-40AF-4EA0-8C71-2CD0742C1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047363"/>
              </p:ext>
            </p:extLst>
          </p:nvPr>
        </p:nvGraphicFramePr>
        <p:xfrm>
          <a:off x="838200" y="2424572"/>
          <a:ext cx="10515600" cy="25603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73370555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422810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CH"/>
                        <a:t>Aeroflot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/>
                        <a:t>260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993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/>
                        <a:t>Air France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/>
                        <a:t>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609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/>
                        <a:t>Deutsche Lufthansa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/>
                        <a:t>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435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/>
                        <a:t>United Air Lines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/>
                        <a:t>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699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/>
                        <a:t>China National Aviation Corporation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/>
                        <a:t>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957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/>
                        <a:t>Pan American World Airways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/>
                        <a:t>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425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/>
                        <a:t>American Airlines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396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49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563C62-FCD4-4589-816C-E2F2CFDC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Dataset – 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4E2B80-1A15-4623-8C9C-DC9024E7A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  <a:p>
            <a:endParaRPr lang="de-CH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5C33C5D6-FF92-4756-90EC-6372FC19F00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err="1"/>
              <a:t>Kaggle</a:t>
            </a:r>
            <a:r>
              <a:rPr lang="de-CH" dirty="0"/>
              <a:t> Link: </a:t>
            </a:r>
            <a:r>
              <a:rPr lang="de-CH" dirty="0">
                <a:hlinkClick r:id="rId2"/>
              </a:rPr>
              <a:t>https://www.kaggle.com/nguyenhoc/plane-crash</a:t>
            </a:r>
            <a:endParaRPr lang="de-CH" dirty="0"/>
          </a:p>
          <a:p>
            <a:r>
              <a:rPr lang="de-CH" dirty="0">
                <a:hlinkClick r:id="rId3"/>
              </a:rPr>
              <a:t>http://www.planecrashinfo.com/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890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Breitbild</PresentationFormat>
  <Paragraphs>52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Plane Crashes</vt:lpstr>
      <vt:lpstr>Dataset - Struktur</vt:lpstr>
      <vt:lpstr>Dataset – Daten 1</vt:lpstr>
      <vt:lpstr>Dataset – Daten 2</vt:lpstr>
      <vt:lpstr>Dataset – 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 Crashes</dc:title>
  <dc:creator>Reto Stucki</dc:creator>
  <cp:lastModifiedBy>Reto Stucki</cp:lastModifiedBy>
  <cp:revision>4</cp:revision>
  <dcterms:created xsi:type="dcterms:W3CDTF">2018-12-21T05:56:54Z</dcterms:created>
  <dcterms:modified xsi:type="dcterms:W3CDTF">2018-12-25T10:04:34Z</dcterms:modified>
</cp:coreProperties>
</file>