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C710-F47E-446C-99DF-C74C888A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11E20-4A57-4EE0-95A2-BBFC09EE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BD359-E9F2-4D8D-B096-49770DF6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F3068-13C7-4896-8963-6A03B0D1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C575-AC06-4552-82C1-1779D22E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6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61655-01A8-49D4-9835-D28636F8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DDE2E-C9D2-4A74-9CAB-30D7B875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08793-7E3D-44D7-B2FE-42CAF6D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7B692-FE86-485A-9BD8-1C72563C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C38E74-DE73-486F-9728-CC1B6087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B60203-D91F-4906-9302-1DD1317A6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B022-3B27-4971-A8DF-43EE7477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42CE0-F0EE-4655-BB0E-517BBF5E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8F659-BA9D-45A3-8E9F-40D94545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6103A-C348-42C1-889A-E41BE1CB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14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95A63-5512-40B8-8CE9-94813BB4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C52EA3-C236-499B-B79D-F481E9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B5653-AC98-41EF-92B1-B600E81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C35EC-9BEE-4B7E-A6C7-60DB3803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B1441-F3E1-4E21-B9D8-F3211F9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3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F239D-066B-4439-8D4A-065B57A6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1E21C9-624E-47E8-9F86-91327F1E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F8D8C-B6BF-4770-B9F4-3FA82B4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29C570-DF8E-46A3-847F-7E3E635D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CABDE-470C-47DD-8DCE-8D608371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0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679A4-EBC7-4F4E-9C80-3E470793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5BC93-B68B-46BE-8CCB-21AEB8BA3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9344E-D115-4589-93A6-97641EBC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F0990-3C3E-4133-8691-E18CBE99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E2A58-7058-4ECD-AF09-36FB11EB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2EA430-9F29-4C9F-AA75-944C00B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3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7394-6C08-457B-997E-1D1FBD4D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242AA-2B0C-449D-9513-EC45B280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72938-65EC-4DDE-94F6-86D5656A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86F78-74D1-47BF-B95E-BBBFEF56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7F0CE8-A797-4262-B5B5-40177B31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B7AA50-6870-47AC-B1C6-38DBC155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0D5F54-058A-40A5-9319-71AF8A2B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9C8541-9C32-44AB-BAB4-C6482814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4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9C552-0823-4FDD-9945-7EA90676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FBD4C-88D7-4F1A-90F6-0465028A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920B4-9FF3-4FDF-871B-741AAF9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49C58-1E58-49E8-BEA1-699BE698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4CAA4D-E464-40CF-AD7F-AE93A96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A8DC4-B302-4D7E-B328-ADC9107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43575F-0E42-4B98-AFF5-E1C40778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86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B3F92-8FA6-43E1-8A59-7794339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23C89-D362-4B40-A134-1699B03F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17EDB6-8748-4D9F-BFAC-44E1DF5D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164C8C-C8DC-4B9E-B9E2-FCDB7EC3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FAA9B-93C3-4E1B-A063-4BB164C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5B59B-1E59-454B-8B05-0D8C5C6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4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416D-650F-4434-B067-02C30394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D061A5-F7F9-48E6-9ED4-EEA35171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A71CE4-D78B-4A3B-B4E5-CE3FAF14C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9E0B24-195D-4CE1-8EDB-CFAECB5B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DC836C-7CCA-4B63-B3E6-029CD91E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3A2BB-1619-4D45-B139-585569A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8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281E6-AFED-4079-AF96-3349E17E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8A94E-3BF9-435E-A214-7D72AF18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AD6CC-7B65-45F5-90EA-467302B9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D947-5CD4-43C9-B9B7-5313FA6B4BFC}" type="datetimeFigureOut">
              <a:rPr lang="de-CH" smtClean="0"/>
              <a:t>25.12.18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B193E-A166-4D97-A61B-9A8F8FE72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F9AF8-21A4-4433-9138-CBA729B8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03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ecrashinfo.com/" TargetMode="External"/><Relationship Id="rId2" Type="http://schemas.openxmlformats.org/officeDocument/2006/relationships/hyperlink" Target="https://www.kaggle.com/nguyenhoc/plane-cras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E7DCC-D218-4F62-8DFE-7FE513D79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Plane </a:t>
            </a:r>
            <a:r>
              <a:rPr lang="de-CH" dirty="0" err="1"/>
              <a:t>Crashes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CD6749-F199-44BC-9725-2E2E128DB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54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9AB82-0D9C-40D9-B1BD-87DC87AE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- Struktur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409823-136A-499D-8BF9-C5178D25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1089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36494">
                  <a:extLst>
                    <a:ext uri="{9D8B030D-6E8A-4147-A177-3AD203B41FA5}">
                      <a16:colId xmlns:a16="http://schemas.microsoft.com/office/drawing/2014/main" val="3476360805"/>
                    </a:ext>
                  </a:extLst>
                </a:gridCol>
                <a:gridCol w="8379106">
                  <a:extLst>
                    <a:ext uri="{9D8B030D-6E8A-4147-A177-3AD203B41FA5}">
                      <a16:colId xmlns:a16="http://schemas.microsoft.com/office/drawing/2014/main" val="23765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Date: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Date of accident,  in the format - January 01, 2001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484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Time: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Local time, in 24 hr. format unless otherwise specified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2827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Airline/Op: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Airline or operator of the aircraft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1749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Flight #: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Flight number assigned by the aircraft operator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2005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Route: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Complete or partial route flown prior to the accident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59630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AC Type: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 Aircraft type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506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Reg: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ICAO registration of the aircraft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177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cn / ln: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Construction or serial number / Line or fuselage number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16903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Aboard: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 Total aboard (passengers / crew)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6129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Fatalities: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Total fatalities aboard (passengers / crew)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805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Ground: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Total killed on the ground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65389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Summary: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Brief description of the accident and cause if known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19141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Daten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Anzahl Records: 	5782</a:t>
            </a:r>
          </a:p>
          <a:p>
            <a:r>
              <a:rPr lang="de-CH" dirty="0"/>
              <a:t>Erster Absturz:	17. September 1908</a:t>
            </a:r>
          </a:p>
          <a:p>
            <a:r>
              <a:rPr lang="de-CH" dirty="0"/>
              <a:t>Letzter Absturz:	06. November 2018</a:t>
            </a:r>
          </a:p>
          <a:p>
            <a:r>
              <a:rPr lang="de-CH" dirty="0"/>
              <a:t>Verhältnis Militärisch / Zivil:			15% / 85%		</a:t>
            </a:r>
          </a:p>
          <a:p>
            <a:r>
              <a:rPr lang="de-CH" dirty="0"/>
              <a:t>Abstürze in der Schweiz:			23</a:t>
            </a:r>
          </a:p>
          <a:p>
            <a:r>
              <a:rPr lang="de-CH" dirty="0"/>
              <a:t>Abstürze von Schweizer Gesellschaften:	15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98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Daten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Fluggesellschaften mit den meisten Abstürzen:</a:t>
            </a:r>
          </a:p>
          <a:p>
            <a:endParaRPr lang="de-CH" dirty="0"/>
          </a:p>
          <a:p>
            <a:endParaRPr lang="de-CH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334CEA-40AF-4EA0-8C71-2CD0742C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47363"/>
              </p:ext>
            </p:extLst>
          </p:nvPr>
        </p:nvGraphicFramePr>
        <p:xfrm>
          <a:off x="838200" y="2424572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337055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22810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CH"/>
                        <a:t>Aeroflot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993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Air France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60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Deutsche Lufthansa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3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United Air 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699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China National Aviation Corporation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957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Pan American World Airways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425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/>
                        <a:t>American Airlines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39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Daten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 Top 8 Jahre mit den meisten Abstürzen: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5C1690-7788-C74F-82A7-280A04D3B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7444"/>
            <a:ext cx="8140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33C5D6-FF92-4756-90EC-6372FC19F00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Kaggle</a:t>
            </a:r>
            <a:r>
              <a:rPr lang="de-CH" dirty="0"/>
              <a:t> Link: </a:t>
            </a:r>
            <a:r>
              <a:rPr lang="de-CH" dirty="0">
                <a:hlinkClick r:id="rId2"/>
              </a:rPr>
              <a:t>https://www.kaggle.com/nguyenhoc/plane-crash</a:t>
            </a:r>
            <a:endParaRPr lang="de-CH" dirty="0"/>
          </a:p>
          <a:p>
            <a:r>
              <a:rPr lang="de-CH" dirty="0">
                <a:hlinkClick r:id="rId3"/>
              </a:rPr>
              <a:t>http://www.planecrashinfo.com/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890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114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Plane Crashes</vt:lpstr>
      <vt:lpstr>Dataset - Struktur</vt:lpstr>
      <vt:lpstr>Dataset – Daten 1</vt:lpstr>
      <vt:lpstr>Dataset – Daten 2</vt:lpstr>
      <vt:lpstr>Dataset – Daten 3</vt:lpstr>
      <vt:lpstr>Dataset –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Crashes</dc:title>
  <dc:creator>Reto Stucki</dc:creator>
  <cp:lastModifiedBy>Andreas Palm</cp:lastModifiedBy>
  <cp:revision>6</cp:revision>
  <dcterms:created xsi:type="dcterms:W3CDTF">2018-12-21T05:56:54Z</dcterms:created>
  <dcterms:modified xsi:type="dcterms:W3CDTF">2018-12-26T12:25:38Z</dcterms:modified>
</cp:coreProperties>
</file>