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C710-F47E-446C-99DF-C74C888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11E20-4A57-4EE0-95A2-BBFC09EE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BD359-E9F2-4D8D-B096-49770DF6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3068-13C7-4896-8963-6A03B0D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C575-AC06-4552-82C1-1779D22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61655-01A8-49D4-9835-D28636F8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DDE2E-C9D2-4A74-9CAB-30D7B875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08793-7E3D-44D7-B2FE-42CAF6D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7B692-FE86-485A-9BD8-1C72563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38E74-DE73-486F-9728-CC1B608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B60203-D91F-4906-9302-1DD1317A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B022-3B27-4971-A8DF-43EE7477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2CE0-F0EE-4655-BB0E-517BBF5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8F659-BA9D-45A3-8E9F-40D94545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6103A-C348-42C1-889A-E41BE1CB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4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95A63-5512-40B8-8CE9-94813B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52EA3-C236-499B-B79D-F481E9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B5653-AC98-41EF-92B1-B600E81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C35EC-9BEE-4B7E-A6C7-60DB380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B1441-F3E1-4E21-B9D8-F3211F9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3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F239D-066B-4439-8D4A-065B57A6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E21C9-624E-47E8-9F86-91327F1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F8D8C-B6BF-4770-B9F4-3FA82B4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9C570-DF8E-46A3-847F-7E3E635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CABDE-470C-47DD-8DCE-8D608371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79A4-EBC7-4F4E-9C80-3E47079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5BC93-B68B-46BE-8CCB-21AEB8BA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9344E-D115-4589-93A6-97641EBC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F0990-3C3E-4133-8691-E18CBE9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E2A58-7058-4ECD-AF09-36FB11E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EA430-9F29-4C9F-AA75-944C00B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3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7394-6C08-457B-997E-1D1FBD4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242AA-2B0C-449D-9513-EC45B280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72938-65EC-4DDE-94F6-86D5656A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86F78-74D1-47BF-B95E-BBBFEF56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7F0CE8-A797-4262-B5B5-40177B31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B7AA50-6870-47AC-B1C6-38DBC15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D5F54-058A-40A5-9319-71AF8A2B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C8541-9C32-44AB-BAB4-C6482814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4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C552-0823-4FDD-9945-7EA90676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FBD4C-88D7-4F1A-90F6-0465028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920B4-9FF3-4FDF-871B-741AAF9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49C58-1E58-49E8-BEA1-699BE69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4CAA4D-E464-40CF-AD7F-AE93A96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A8DC4-B302-4D7E-B328-ADC9107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3575F-0E42-4B98-AFF5-E1C4077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6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B3F92-8FA6-43E1-8A59-7794339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23C89-D362-4B40-A134-1699B03F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17EDB6-8748-4D9F-BFAC-44E1DF5D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64C8C-C8DC-4B9E-B9E2-FCDB7EC3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AA9B-93C3-4E1B-A063-4BB164C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5B59B-1E59-454B-8B05-0D8C5C6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416D-650F-4434-B067-02C30394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061A5-F7F9-48E6-9ED4-EEA35171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A71CE4-D78B-4A3B-B4E5-CE3FAF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9E0B24-195D-4CE1-8EDB-CFAECB5B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C836C-7CCA-4B63-B3E6-029CD91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3A2BB-1619-4D45-B139-585569A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8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281E6-AFED-4079-AF96-3349E17E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8A94E-3BF9-435E-A214-7D72AF1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AD6CC-7B65-45F5-90EA-467302B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D947-5CD4-43C9-B9B7-5313FA6B4BFC}" type="datetimeFigureOut">
              <a:rPr lang="de-CH" smtClean="0"/>
              <a:t>21.12.2018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B193E-A166-4D97-A61B-9A8F8FE72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F9AF8-21A4-4433-9138-CBA729B8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1E6F-5B60-4FC6-BA9B-6FB531DBD2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7DCC-D218-4F62-8DFE-7FE513D7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Plane </a:t>
            </a:r>
            <a:r>
              <a:rPr lang="de-CH" dirty="0" err="1"/>
              <a:t>Crashes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D6749-F199-44BC-9725-2E2E128DB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5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9AB82-0D9C-40D9-B1BD-87DC87A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- 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E95DD-CF69-4775-B4BD-C145FFBA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Kaggle</a:t>
            </a:r>
            <a:r>
              <a:rPr lang="de-CH" dirty="0"/>
              <a:t> Link: https://www.kaggle.com/nguyenhoc/plane-crash</a:t>
            </a:r>
          </a:p>
        </p:txBody>
      </p:sp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Anzahl Records: 	5782</a:t>
            </a:r>
          </a:p>
          <a:p>
            <a:r>
              <a:rPr lang="de-CH" dirty="0"/>
              <a:t>Erster Absturz:	17. September 1908</a:t>
            </a:r>
          </a:p>
          <a:p>
            <a:r>
              <a:rPr lang="de-CH" dirty="0"/>
              <a:t>Letzter Absturz:	06. November 2018</a:t>
            </a:r>
          </a:p>
          <a:p>
            <a:r>
              <a:rPr lang="de-CH" dirty="0"/>
              <a:t>Verhältnis Militärisch / Zivil:			15% / 85%		</a:t>
            </a:r>
          </a:p>
          <a:p>
            <a:r>
              <a:rPr lang="de-CH" dirty="0"/>
              <a:t>Abstürze in der Schweiz:			23</a:t>
            </a:r>
          </a:p>
          <a:p>
            <a:r>
              <a:rPr lang="de-CH" dirty="0"/>
              <a:t>Abstürze von Schweizer Gesellschaften:	15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98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Fluggesellschaften mit den meisten Abstürzen: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334CEA-40AF-4EA0-8C71-2CD0742C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47363"/>
              </p:ext>
            </p:extLst>
          </p:nvPr>
        </p:nvGraphicFramePr>
        <p:xfrm>
          <a:off x="838200" y="2424572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337055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2810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/>
                        <a:t>Aeroflot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93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Air 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0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Deutsche Lufthansa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3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United Air 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69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China National Aviation Corporation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5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Pan American World Airways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42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American Airlines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Plane Crashes</vt:lpstr>
      <vt:lpstr>Dataset - Struktur</vt:lpstr>
      <vt:lpstr>Dataset – Daten 1</vt:lpstr>
      <vt:lpstr>Dataset – Daten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Crashes</dc:title>
  <dc:creator>Reto Stucki</dc:creator>
  <cp:lastModifiedBy>Reto Stucki</cp:lastModifiedBy>
  <cp:revision>3</cp:revision>
  <dcterms:created xsi:type="dcterms:W3CDTF">2018-12-21T05:56:54Z</dcterms:created>
  <dcterms:modified xsi:type="dcterms:W3CDTF">2018-12-21T06:20:23Z</dcterms:modified>
</cp:coreProperties>
</file>