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34177-DAE6-41D4-B222-24251F1384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E7DBF9DF-3D78-43F0-9145-A18000308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Global cinemas </a:t>
          </a:r>
        </a:p>
      </dgm:t>
    </dgm:pt>
    <dgm:pt modelId="{0DD4124D-407B-4F40-9D6B-780FAFD0BABA}" type="parTrans" cxnId="{BAF6EBD1-60FF-4636-AC68-3D63EE8502F7}">
      <dgm:prSet/>
      <dgm:spPr/>
      <dgm:t>
        <a:bodyPr/>
        <a:lstStyle/>
        <a:p>
          <a:endParaRPr lang="en-US"/>
        </a:p>
      </dgm:t>
    </dgm:pt>
    <dgm:pt modelId="{8EF0D347-11AA-4770-9D84-D074413102E9}" type="sibTrans" cxnId="{BAF6EBD1-60FF-4636-AC68-3D63EE8502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0256CD-6AA4-41C6-8C80-EEB0ABC31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cinemas is located in Los Angeles, California.</a:t>
          </a:r>
        </a:p>
      </dgm:t>
    </dgm:pt>
    <dgm:pt modelId="{950AEA4B-4D63-4CA0-807A-A024EEBF68E3}" type="parTrans" cxnId="{FDCC7BA9-5117-4006-98BB-150EF3C0532F}">
      <dgm:prSet/>
      <dgm:spPr/>
      <dgm:t>
        <a:bodyPr/>
        <a:lstStyle/>
        <a:p>
          <a:endParaRPr lang="en-US"/>
        </a:p>
      </dgm:t>
    </dgm:pt>
    <dgm:pt modelId="{2F45C31B-D295-4091-9469-70DCBFFAE4EE}" type="sibTrans" cxnId="{FDCC7BA9-5117-4006-98BB-150EF3C05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77EE58-3997-4141-B19B-B4F554174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 has a budget of $40M</a:t>
          </a:r>
        </a:p>
      </dgm:t>
    </dgm:pt>
    <dgm:pt modelId="{2548BC90-7177-4006-9BFE-ADDCC516DF4F}" type="parTrans" cxnId="{1CA5A02B-74C2-4CB6-A2DB-D99699B3C3E9}">
      <dgm:prSet/>
      <dgm:spPr/>
      <dgm:t>
        <a:bodyPr/>
        <a:lstStyle/>
        <a:p>
          <a:endParaRPr lang="en-US"/>
        </a:p>
      </dgm:t>
    </dgm:pt>
    <dgm:pt modelId="{5D98821C-225C-43D7-8381-D569DB9C01D2}" type="sibTrans" cxnId="{1CA5A02B-74C2-4CB6-A2DB-D99699B3C3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F91CA2-A477-40A1-8462-D40700C45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company’s main focus is to create a movie with an ideal budget which can make the maximum profit.</a:t>
          </a:r>
        </a:p>
      </dgm:t>
    </dgm:pt>
    <dgm:pt modelId="{71F265DC-BFBE-43C9-9C2D-459A2980EC25}" type="parTrans" cxnId="{1AEE818A-01CF-41E6-9B46-36448EC437AC}">
      <dgm:prSet/>
      <dgm:spPr/>
      <dgm:t>
        <a:bodyPr/>
        <a:lstStyle/>
        <a:p>
          <a:endParaRPr lang="en-US"/>
        </a:p>
      </dgm:t>
    </dgm:pt>
    <dgm:pt modelId="{03028CF4-7AD2-4B0C-B08D-72C3C720C936}" type="sibTrans" cxnId="{1AEE818A-01CF-41E6-9B46-36448EC437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C88D07-B9A7-4082-AAD7-61F88D9D2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of this analysis is to find the best combination of directors and actors for the company’s next project.</a:t>
          </a:r>
        </a:p>
      </dgm:t>
    </dgm:pt>
    <dgm:pt modelId="{A09A3CC6-14B8-4A7F-9485-9D9924553614}" type="parTrans" cxnId="{E9419840-5ADC-4197-869E-099A3EC7EC52}">
      <dgm:prSet/>
      <dgm:spPr/>
      <dgm:t>
        <a:bodyPr/>
        <a:lstStyle/>
        <a:p>
          <a:endParaRPr lang="en-US"/>
        </a:p>
      </dgm:t>
    </dgm:pt>
    <dgm:pt modelId="{028B495E-CA6F-4676-9A59-09DDB4BD0FD1}" type="sibTrans" cxnId="{E9419840-5ADC-4197-869E-099A3EC7EC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2B2BB1-44A3-44D9-B9E0-815A1BC09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company’s motive is to produce movies in the genres that was most popular and successful.</a:t>
          </a:r>
        </a:p>
      </dgm:t>
    </dgm:pt>
    <dgm:pt modelId="{F63B4B14-EF0D-4B4C-AC78-A7868E889D14}" type="parTrans" cxnId="{E2ED55FA-6670-4D84-9683-C3E36F53A8C3}">
      <dgm:prSet/>
      <dgm:spPr/>
      <dgm:t>
        <a:bodyPr/>
        <a:lstStyle/>
        <a:p>
          <a:endParaRPr lang="en-US"/>
        </a:p>
      </dgm:t>
    </dgm:pt>
    <dgm:pt modelId="{F5E7D561-501A-4A75-A6C5-18D9986A5555}" type="sibTrans" cxnId="{E2ED55FA-6670-4D84-9683-C3E36F53A8C3}">
      <dgm:prSet/>
      <dgm:spPr/>
      <dgm:t>
        <a:bodyPr/>
        <a:lstStyle/>
        <a:p>
          <a:endParaRPr lang="en-US"/>
        </a:p>
      </dgm:t>
    </dgm:pt>
    <dgm:pt modelId="{10329B81-106D-4203-854E-0804CF58DA75}" type="pres">
      <dgm:prSet presAssocID="{DCA34177-DAE6-41D4-B222-24251F13846D}" presName="root" presStyleCnt="0">
        <dgm:presLayoutVars>
          <dgm:dir/>
          <dgm:resizeHandles val="exact"/>
        </dgm:presLayoutVars>
      </dgm:prSet>
      <dgm:spPr/>
    </dgm:pt>
    <dgm:pt modelId="{E6CD3EAF-5D86-42C3-9B33-521B593A3061}" type="pres">
      <dgm:prSet presAssocID="{DCA34177-DAE6-41D4-B222-24251F13846D}" presName="container" presStyleCnt="0">
        <dgm:presLayoutVars>
          <dgm:dir/>
          <dgm:resizeHandles val="exact"/>
        </dgm:presLayoutVars>
      </dgm:prSet>
      <dgm:spPr/>
    </dgm:pt>
    <dgm:pt modelId="{9E804CE5-E1F4-48F3-8989-93373ECB4024}" type="pres">
      <dgm:prSet presAssocID="{E7DBF9DF-3D78-43F0-9145-A18000308B29}" presName="compNode" presStyleCnt="0"/>
      <dgm:spPr/>
    </dgm:pt>
    <dgm:pt modelId="{D289B4FD-1339-45DA-9238-31ECE0CB1ADA}" type="pres">
      <dgm:prSet presAssocID="{E7DBF9DF-3D78-43F0-9145-A18000308B29}" presName="iconBgRect" presStyleLbl="bgShp" presStyleIdx="0" presStyleCnt="6"/>
      <dgm:spPr/>
    </dgm:pt>
    <dgm:pt modelId="{E093E7A1-DE8A-489D-BDFE-4F5274F414A4}" type="pres">
      <dgm:prSet presAssocID="{E7DBF9DF-3D78-43F0-9145-A18000308B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pe"/>
        </a:ext>
      </dgm:extLst>
    </dgm:pt>
    <dgm:pt modelId="{C14CBC59-9382-4BB4-8E24-E3693CB9B4BB}" type="pres">
      <dgm:prSet presAssocID="{E7DBF9DF-3D78-43F0-9145-A18000308B29}" presName="spaceRect" presStyleCnt="0"/>
      <dgm:spPr/>
    </dgm:pt>
    <dgm:pt modelId="{8A252CC6-AB37-40FA-96B5-90A97C3CAA0A}" type="pres">
      <dgm:prSet presAssocID="{E7DBF9DF-3D78-43F0-9145-A18000308B29}" presName="textRect" presStyleLbl="revTx" presStyleIdx="0" presStyleCnt="6">
        <dgm:presLayoutVars>
          <dgm:chMax val="1"/>
          <dgm:chPref val="1"/>
        </dgm:presLayoutVars>
      </dgm:prSet>
      <dgm:spPr/>
    </dgm:pt>
    <dgm:pt modelId="{7A0E1C93-F8C0-437C-822D-D2F360C28249}" type="pres">
      <dgm:prSet presAssocID="{8EF0D347-11AA-4770-9D84-D074413102E9}" presName="sibTrans" presStyleLbl="sibTrans2D1" presStyleIdx="0" presStyleCnt="0"/>
      <dgm:spPr/>
    </dgm:pt>
    <dgm:pt modelId="{1843007D-B88A-4D75-BCF8-4D54C9F39026}" type="pres">
      <dgm:prSet presAssocID="{BC0256CD-6AA4-41C6-8C80-EEB0ABC317F0}" presName="compNode" presStyleCnt="0"/>
      <dgm:spPr/>
    </dgm:pt>
    <dgm:pt modelId="{AA786A6A-8B36-4964-B05F-2736A51D2CB8}" type="pres">
      <dgm:prSet presAssocID="{BC0256CD-6AA4-41C6-8C80-EEB0ABC317F0}" presName="iconBgRect" presStyleLbl="bgShp" presStyleIdx="1" presStyleCnt="6"/>
      <dgm:spPr/>
    </dgm:pt>
    <dgm:pt modelId="{960C0757-BD4C-4BBC-B68A-D61C227B1023}" type="pres">
      <dgm:prSet presAssocID="{BC0256CD-6AA4-41C6-8C80-EEB0ABC317F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th America"/>
        </a:ext>
      </dgm:extLst>
    </dgm:pt>
    <dgm:pt modelId="{E8D343BF-1F2F-436B-92B9-12E8D55D642C}" type="pres">
      <dgm:prSet presAssocID="{BC0256CD-6AA4-41C6-8C80-EEB0ABC317F0}" presName="spaceRect" presStyleCnt="0"/>
      <dgm:spPr/>
    </dgm:pt>
    <dgm:pt modelId="{59DBEC6C-F280-4706-9141-7FA76224AB20}" type="pres">
      <dgm:prSet presAssocID="{BC0256CD-6AA4-41C6-8C80-EEB0ABC317F0}" presName="textRect" presStyleLbl="revTx" presStyleIdx="1" presStyleCnt="6">
        <dgm:presLayoutVars>
          <dgm:chMax val="1"/>
          <dgm:chPref val="1"/>
        </dgm:presLayoutVars>
      </dgm:prSet>
      <dgm:spPr/>
    </dgm:pt>
    <dgm:pt modelId="{4AA8E317-52D8-4B92-A002-BFA2A4D19CA9}" type="pres">
      <dgm:prSet presAssocID="{2F45C31B-D295-4091-9469-70DCBFFAE4EE}" presName="sibTrans" presStyleLbl="sibTrans2D1" presStyleIdx="0" presStyleCnt="0"/>
      <dgm:spPr/>
    </dgm:pt>
    <dgm:pt modelId="{9E482641-4988-4E77-8E52-F4017207060E}" type="pres">
      <dgm:prSet presAssocID="{D977EE58-3997-4141-B19B-B4F554174C8A}" presName="compNode" presStyleCnt="0"/>
      <dgm:spPr/>
    </dgm:pt>
    <dgm:pt modelId="{078A298A-5B68-4FB2-902B-2CD1B40BA7CA}" type="pres">
      <dgm:prSet presAssocID="{D977EE58-3997-4141-B19B-B4F554174C8A}" presName="iconBgRect" presStyleLbl="bgShp" presStyleIdx="2" presStyleCnt="6"/>
      <dgm:spPr/>
    </dgm:pt>
    <dgm:pt modelId="{ACB4795B-A738-43FF-8715-A942CDD6753C}" type="pres">
      <dgm:prSet presAssocID="{D977EE58-3997-4141-B19B-B4F554174C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5725E9-AED0-4AED-A2A6-9DE008845D1B}" type="pres">
      <dgm:prSet presAssocID="{D977EE58-3997-4141-B19B-B4F554174C8A}" presName="spaceRect" presStyleCnt="0"/>
      <dgm:spPr/>
    </dgm:pt>
    <dgm:pt modelId="{C87B2A41-08F7-4EDA-817B-D7DEE6E62C9E}" type="pres">
      <dgm:prSet presAssocID="{D977EE58-3997-4141-B19B-B4F554174C8A}" presName="textRect" presStyleLbl="revTx" presStyleIdx="2" presStyleCnt="6">
        <dgm:presLayoutVars>
          <dgm:chMax val="1"/>
          <dgm:chPref val="1"/>
        </dgm:presLayoutVars>
      </dgm:prSet>
      <dgm:spPr/>
    </dgm:pt>
    <dgm:pt modelId="{EBB8E064-5491-453F-84A4-1A3E1B1FF7EF}" type="pres">
      <dgm:prSet presAssocID="{5D98821C-225C-43D7-8381-D569DB9C01D2}" presName="sibTrans" presStyleLbl="sibTrans2D1" presStyleIdx="0" presStyleCnt="0"/>
      <dgm:spPr/>
    </dgm:pt>
    <dgm:pt modelId="{C4627C20-7882-4212-9F66-7A6F3F1FED18}" type="pres">
      <dgm:prSet presAssocID="{6CF91CA2-A477-40A1-8462-D40700C456E7}" presName="compNode" presStyleCnt="0"/>
      <dgm:spPr/>
    </dgm:pt>
    <dgm:pt modelId="{26745593-917D-4CE8-93D3-5DD958DEDFA4}" type="pres">
      <dgm:prSet presAssocID="{6CF91CA2-A477-40A1-8462-D40700C456E7}" presName="iconBgRect" presStyleLbl="bgShp" presStyleIdx="3" presStyleCnt="6"/>
      <dgm:spPr/>
    </dgm:pt>
    <dgm:pt modelId="{E69F4E7E-B05E-49AE-B448-D74CE31A626E}" type="pres">
      <dgm:prSet presAssocID="{6CF91CA2-A477-40A1-8462-D40700C456E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80E6C86-46F1-4BC9-921D-BF3206AF06A4}" type="pres">
      <dgm:prSet presAssocID="{6CF91CA2-A477-40A1-8462-D40700C456E7}" presName="spaceRect" presStyleCnt="0"/>
      <dgm:spPr/>
    </dgm:pt>
    <dgm:pt modelId="{0FF8AFE7-F340-4B8C-9220-4DA65D6FC5BB}" type="pres">
      <dgm:prSet presAssocID="{6CF91CA2-A477-40A1-8462-D40700C456E7}" presName="textRect" presStyleLbl="revTx" presStyleIdx="3" presStyleCnt="6">
        <dgm:presLayoutVars>
          <dgm:chMax val="1"/>
          <dgm:chPref val="1"/>
        </dgm:presLayoutVars>
      </dgm:prSet>
      <dgm:spPr/>
    </dgm:pt>
    <dgm:pt modelId="{059C3C59-5B28-4AEC-8B15-4E5C0529ED0D}" type="pres">
      <dgm:prSet presAssocID="{03028CF4-7AD2-4B0C-B08D-72C3C720C936}" presName="sibTrans" presStyleLbl="sibTrans2D1" presStyleIdx="0" presStyleCnt="0"/>
      <dgm:spPr/>
    </dgm:pt>
    <dgm:pt modelId="{02D3DA3C-7AF0-4177-BFD6-A5CA6603D311}" type="pres">
      <dgm:prSet presAssocID="{B8C88D07-B9A7-4082-AAD7-61F88D9D273C}" presName="compNode" presStyleCnt="0"/>
      <dgm:spPr/>
    </dgm:pt>
    <dgm:pt modelId="{512D197D-607B-4EBA-B5B8-7589A1DB6610}" type="pres">
      <dgm:prSet presAssocID="{B8C88D07-B9A7-4082-AAD7-61F88D9D273C}" presName="iconBgRect" presStyleLbl="bgShp" presStyleIdx="4" presStyleCnt="6"/>
      <dgm:spPr/>
    </dgm:pt>
    <dgm:pt modelId="{D083C229-894F-4F8D-823D-2F02098BA5DD}" type="pres">
      <dgm:prSet presAssocID="{B8C88D07-B9A7-4082-AAD7-61F88D9D27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C3F667A-462C-4FFA-A2B4-0EFFEB4576DF}" type="pres">
      <dgm:prSet presAssocID="{B8C88D07-B9A7-4082-AAD7-61F88D9D273C}" presName="spaceRect" presStyleCnt="0"/>
      <dgm:spPr/>
    </dgm:pt>
    <dgm:pt modelId="{97CCFD39-516E-4243-AA46-BB0BAB63A39B}" type="pres">
      <dgm:prSet presAssocID="{B8C88D07-B9A7-4082-AAD7-61F88D9D273C}" presName="textRect" presStyleLbl="revTx" presStyleIdx="4" presStyleCnt="6">
        <dgm:presLayoutVars>
          <dgm:chMax val="1"/>
          <dgm:chPref val="1"/>
        </dgm:presLayoutVars>
      </dgm:prSet>
      <dgm:spPr/>
    </dgm:pt>
    <dgm:pt modelId="{B9AE0AF5-FDB5-4593-B48F-83C6C5F86571}" type="pres">
      <dgm:prSet presAssocID="{028B495E-CA6F-4676-9A59-09DDB4BD0FD1}" presName="sibTrans" presStyleLbl="sibTrans2D1" presStyleIdx="0" presStyleCnt="0"/>
      <dgm:spPr/>
    </dgm:pt>
    <dgm:pt modelId="{11FC854B-4DEC-4080-9402-2CE0C7709203}" type="pres">
      <dgm:prSet presAssocID="{EA2B2BB1-44A3-44D9-B9E0-815A1BC092EE}" presName="compNode" presStyleCnt="0"/>
      <dgm:spPr/>
    </dgm:pt>
    <dgm:pt modelId="{EC5FCAF4-1FC1-4974-B998-91697E8791DB}" type="pres">
      <dgm:prSet presAssocID="{EA2B2BB1-44A3-44D9-B9E0-815A1BC092EE}" presName="iconBgRect" presStyleLbl="bgShp" presStyleIdx="5" presStyleCnt="6"/>
      <dgm:spPr/>
    </dgm:pt>
    <dgm:pt modelId="{8893987D-8FF0-4145-9F52-76ECB2781570}" type="pres">
      <dgm:prSet presAssocID="{EA2B2BB1-44A3-44D9-B9E0-815A1BC092E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5FEC2E81-EDEF-4B24-B242-B4DA163EFFDE}" type="pres">
      <dgm:prSet presAssocID="{EA2B2BB1-44A3-44D9-B9E0-815A1BC092EE}" presName="spaceRect" presStyleCnt="0"/>
      <dgm:spPr/>
    </dgm:pt>
    <dgm:pt modelId="{7FCDB1CF-277E-419D-B622-F88E6A326EAE}" type="pres">
      <dgm:prSet presAssocID="{EA2B2BB1-44A3-44D9-B9E0-815A1BC092E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426606-79B2-417B-8F54-6019EB8DFDFE}" type="presOf" srcId="{BC0256CD-6AA4-41C6-8C80-EEB0ABC317F0}" destId="{59DBEC6C-F280-4706-9141-7FA76224AB20}" srcOrd="0" destOrd="0" presId="urn:microsoft.com/office/officeart/2018/2/layout/IconCircleList"/>
    <dgm:cxn modelId="{8927930E-7E00-4806-A5C0-61CC5F93AD85}" type="presOf" srcId="{5D98821C-225C-43D7-8381-D569DB9C01D2}" destId="{EBB8E064-5491-453F-84A4-1A3E1B1FF7EF}" srcOrd="0" destOrd="0" presId="urn:microsoft.com/office/officeart/2018/2/layout/IconCircleList"/>
    <dgm:cxn modelId="{1CA5A02B-74C2-4CB6-A2DB-D99699B3C3E9}" srcId="{DCA34177-DAE6-41D4-B222-24251F13846D}" destId="{D977EE58-3997-4141-B19B-B4F554174C8A}" srcOrd="2" destOrd="0" parTransId="{2548BC90-7177-4006-9BFE-ADDCC516DF4F}" sibTransId="{5D98821C-225C-43D7-8381-D569DB9C01D2}"/>
    <dgm:cxn modelId="{CA0CFB2C-B4D8-4003-9233-F0BAA8F19A3D}" type="presOf" srcId="{8EF0D347-11AA-4770-9D84-D074413102E9}" destId="{7A0E1C93-F8C0-437C-822D-D2F360C28249}" srcOrd="0" destOrd="0" presId="urn:microsoft.com/office/officeart/2018/2/layout/IconCircleList"/>
    <dgm:cxn modelId="{9EA4A43D-6C2C-41EB-A0D7-06901AA033F4}" type="presOf" srcId="{E7DBF9DF-3D78-43F0-9145-A18000308B29}" destId="{8A252CC6-AB37-40FA-96B5-90A97C3CAA0A}" srcOrd="0" destOrd="0" presId="urn:microsoft.com/office/officeart/2018/2/layout/IconCircleList"/>
    <dgm:cxn modelId="{7F189D3F-3BE7-484D-9405-32AEAFC21E9F}" type="presOf" srcId="{B8C88D07-B9A7-4082-AAD7-61F88D9D273C}" destId="{97CCFD39-516E-4243-AA46-BB0BAB63A39B}" srcOrd="0" destOrd="0" presId="urn:microsoft.com/office/officeart/2018/2/layout/IconCircleList"/>
    <dgm:cxn modelId="{E9419840-5ADC-4197-869E-099A3EC7EC52}" srcId="{DCA34177-DAE6-41D4-B222-24251F13846D}" destId="{B8C88D07-B9A7-4082-AAD7-61F88D9D273C}" srcOrd="4" destOrd="0" parTransId="{A09A3CC6-14B8-4A7F-9485-9D9924553614}" sibTransId="{028B495E-CA6F-4676-9A59-09DDB4BD0FD1}"/>
    <dgm:cxn modelId="{9B4B5852-5D5F-4AAD-9C54-258A21850043}" type="presOf" srcId="{028B495E-CA6F-4676-9A59-09DDB4BD0FD1}" destId="{B9AE0AF5-FDB5-4593-B48F-83C6C5F86571}" srcOrd="0" destOrd="0" presId="urn:microsoft.com/office/officeart/2018/2/layout/IconCircleList"/>
    <dgm:cxn modelId="{8A3F567D-1103-4E06-BD44-45CA8B61AE42}" type="presOf" srcId="{DCA34177-DAE6-41D4-B222-24251F13846D}" destId="{10329B81-106D-4203-854E-0804CF58DA75}" srcOrd="0" destOrd="0" presId="urn:microsoft.com/office/officeart/2018/2/layout/IconCircleList"/>
    <dgm:cxn modelId="{4484387F-034E-4FFE-926B-7BFC9D5D1DAB}" type="presOf" srcId="{2F45C31B-D295-4091-9469-70DCBFFAE4EE}" destId="{4AA8E317-52D8-4B92-A002-BFA2A4D19CA9}" srcOrd="0" destOrd="0" presId="urn:microsoft.com/office/officeart/2018/2/layout/IconCircleList"/>
    <dgm:cxn modelId="{1AEE818A-01CF-41E6-9B46-36448EC437AC}" srcId="{DCA34177-DAE6-41D4-B222-24251F13846D}" destId="{6CF91CA2-A477-40A1-8462-D40700C456E7}" srcOrd="3" destOrd="0" parTransId="{71F265DC-BFBE-43C9-9C2D-459A2980EC25}" sibTransId="{03028CF4-7AD2-4B0C-B08D-72C3C720C936}"/>
    <dgm:cxn modelId="{ABDB8D9C-D091-4BD0-9692-5EEF3EB7FC12}" type="presOf" srcId="{03028CF4-7AD2-4B0C-B08D-72C3C720C936}" destId="{059C3C59-5B28-4AEC-8B15-4E5C0529ED0D}" srcOrd="0" destOrd="0" presId="urn:microsoft.com/office/officeart/2018/2/layout/IconCircleList"/>
    <dgm:cxn modelId="{FDCC7BA9-5117-4006-98BB-150EF3C0532F}" srcId="{DCA34177-DAE6-41D4-B222-24251F13846D}" destId="{BC0256CD-6AA4-41C6-8C80-EEB0ABC317F0}" srcOrd="1" destOrd="0" parTransId="{950AEA4B-4D63-4CA0-807A-A024EEBF68E3}" sibTransId="{2F45C31B-D295-4091-9469-70DCBFFAE4EE}"/>
    <dgm:cxn modelId="{CE56CABC-CC9B-4F05-BF87-F47C8FA90784}" type="presOf" srcId="{6CF91CA2-A477-40A1-8462-D40700C456E7}" destId="{0FF8AFE7-F340-4B8C-9220-4DA65D6FC5BB}" srcOrd="0" destOrd="0" presId="urn:microsoft.com/office/officeart/2018/2/layout/IconCircleList"/>
    <dgm:cxn modelId="{BAF6EBD1-60FF-4636-AC68-3D63EE8502F7}" srcId="{DCA34177-DAE6-41D4-B222-24251F13846D}" destId="{E7DBF9DF-3D78-43F0-9145-A18000308B29}" srcOrd="0" destOrd="0" parTransId="{0DD4124D-407B-4F40-9D6B-780FAFD0BABA}" sibTransId="{8EF0D347-11AA-4770-9D84-D074413102E9}"/>
    <dgm:cxn modelId="{0EABFED5-33FB-4A10-8EEF-72076AE54F26}" type="presOf" srcId="{D977EE58-3997-4141-B19B-B4F554174C8A}" destId="{C87B2A41-08F7-4EDA-817B-D7DEE6E62C9E}" srcOrd="0" destOrd="0" presId="urn:microsoft.com/office/officeart/2018/2/layout/IconCircleList"/>
    <dgm:cxn modelId="{E2ED55FA-6670-4D84-9683-C3E36F53A8C3}" srcId="{DCA34177-DAE6-41D4-B222-24251F13846D}" destId="{EA2B2BB1-44A3-44D9-B9E0-815A1BC092EE}" srcOrd="5" destOrd="0" parTransId="{F63B4B14-EF0D-4B4C-AC78-A7868E889D14}" sibTransId="{F5E7D561-501A-4A75-A6C5-18D9986A5555}"/>
    <dgm:cxn modelId="{377A8BFA-E6BF-4371-A8BD-624EE0744A35}" type="presOf" srcId="{EA2B2BB1-44A3-44D9-B9E0-815A1BC092EE}" destId="{7FCDB1CF-277E-419D-B622-F88E6A326EAE}" srcOrd="0" destOrd="0" presId="urn:microsoft.com/office/officeart/2018/2/layout/IconCircleList"/>
    <dgm:cxn modelId="{9CE6FF30-785A-436B-91EF-26D9AC10E3E7}" type="presParOf" srcId="{10329B81-106D-4203-854E-0804CF58DA75}" destId="{E6CD3EAF-5D86-42C3-9B33-521B593A3061}" srcOrd="0" destOrd="0" presId="urn:microsoft.com/office/officeart/2018/2/layout/IconCircleList"/>
    <dgm:cxn modelId="{C480D0C6-84AB-402A-B576-AD02F9DEE21D}" type="presParOf" srcId="{E6CD3EAF-5D86-42C3-9B33-521B593A3061}" destId="{9E804CE5-E1F4-48F3-8989-93373ECB4024}" srcOrd="0" destOrd="0" presId="urn:microsoft.com/office/officeart/2018/2/layout/IconCircleList"/>
    <dgm:cxn modelId="{D4084774-2962-45AF-9C92-92AC4D5D9F69}" type="presParOf" srcId="{9E804CE5-E1F4-48F3-8989-93373ECB4024}" destId="{D289B4FD-1339-45DA-9238-31ECE0CB1ADA}" srcOrd="0" destOrd="0" presId="urn:microsoft.com/office/officeart/2018/2/layout/IconCircleList"/>
    <dgm:cxn modelId="{E82655FB-FF42-4489-A0E2-69EA7AE2DBE0}" type="presParOf" srcId="{9E804CE5-E1F4-48F3-8989-93373ECB4024}" destId="{E093E7A1-DE8A-489D-BDFE-4F5274F414A4}" srcOrd="1" destOrd="0" presId="urn:microsoft.com/office/officeart/2018/2/layout/IconCircleList"/>
    <dgm:cxn modelId="{233A0451-4AFA-4EBC-84BA-6F3A6CDCEBE5}" type="presParOf" srcId="{9E804CE5-E1F4-48F3-8989-93373ECB4024}" destId="{C14CBC59-9382-4BB4-8E24-E3693CB9B4BB}" srcOrd="2" destOrd="0" presId="urn:microsoft.com/office/officeart/2018/2/layout/IconCircleList"/>
    <dgm:cxn modelId="{9517483C-135A-49B2-B334-6A21FA8160BA}" type="presParOf" srcId="{9E804CE5-E1F4-48F3-8989-93373ECB4024}" destId="{8A252CC6-AB37-40FA-96B5-90A97C3CAA0A}" srcOrd="3" destOrd="0" presId="urn:microsoft.com/office/officeart/2018/2/layout/IconCircleList"/>
    <dgm:cxn modelId="{26D0FA2D-B385-4196-B267-F08F05F41128}" type="presParOf" srcId="{E6CD3EAF-5D86-42C3-9B33-521B593A3061}" destId="{7A0E1C93-F8C0-437C-822D-D2F360C28249}" srcOrd="1" destOrd="0" presId="urn:microsoft.com/office/officeart/2018/2/layout/IconCircleList"/>
    <dgm:cxn modelId="{8058148D-7D10-44D8-AE14-B8A29E3E34B5}" type="presParOf" srcId="{E6CD3EAF-5D86-42C3-9B33-521B593A3061}" destId="{1843007D-B88A-4D75-BCF8-4D54C9F39026}" srcOrd="2" destOrd="0" presId="urn:microsoft.com/office/officeart/2018/2/layout/IconCircleList"/>
    <dgm:cxn modelId="{AC816708-7BC5-4BD7-B1FC-DCAD446C41EA}" type="presParOf" srcId="{1843007D-B88A-4D75-BCF8-4D54C9F39026}" destId="{AA786A6A-8B36-4964-B05F-2736A51D2CB8}" srcOrd="0" destOrd="0" presId="urn:microsoft.com/office/officeart/2018/2/layout/IconCircleList"/>
    <dgm:cxn modelId="{DD531731-BB1C-4FDC-B30B-CE674007F9BB}" type="presParOf" srcId="{1843007D-B88A-4D75-BCF8-4D54C9F39026}" destId="{960C0757-BD4C-4BBC-B68A-D61C227B1023}" srcOrd="1" destOrd="0" presId="urn:microsoft.com/office/officeart/2018/2/layout/IconCircleList"/>
    <dgm:cxn modelId="{124EEB73-59A1-4838-92D9-96F7B0E5A00F}" type="presParOf" srcId="{1843007D-B88A-4D75-BCF8-4D54C9F39026}" destId="{E8D343BF-1F2F-436B-92B9-12E8D55D642C}" srcOrd="2" destOrd="0" presId="urn:microsoft.com/office/officeart/2018/2/layout/IconCircleList"/>
    <dgm:cxn modelId="{B3FB3F86-B661-404C-AF71-5A8FD0571F34}" type="presParOf" srcId="{1843007D-B88A-4D75-BCF8-4D54C9F39026}" destId="{59DBEC6C-F280-4706-9141-7FA76224AB20}" srcOrd="3" destOrd="0" presId="urn:microsoft.com/office/officeart/2018/2/layout/IconCircleList"/>
    <dgm:cxn modelId="{DEB78FBB-198F-4F7E-886E-844C364F5DF7}" type="presParOf" srcId="{E6CD3EAF-5D86-42C3-9B33-521B593A3061}" destId="{4AA8E317-52D8-4B92-A002-BFA2A4D19CA9}" srcOrd="3" destOrd="0" presId="urn:microsoft.com/office/officeart/2018/2/layout/IconCircleList"/>
    <dgm:cxn modelId="{CFA90CA7-5CE9-433B-AA2B-992FEF268692}" type="presParOf" srcId="{E6CD3EAF-5D86-42C3-9B33-521B593A3061}" destId="{9E482641-4988-4E77-8E52-F4017207060E}" srcOrd="4" destOrd="0" presId="urn:microsoft.com/office/officeart/2018/2/layout/IconCircleList"/>
    <dgm:cxn modelId="{B16F9A2E-D4DF-4D89-9987-B8CA2B5EE9F4}" type="presParOf" srcId="{9E482641-4988-4E77-8E52-F4017207060E}" destId="{078A298A-5B68-4FB2-902B-2CD1B40BA7CA}" srcOrd="0" destOrd="0" presId="urn:microsoft.com/office/officeart/2018/2/layout/IconCircleList"/>
    <dgm:cxn modelId="{39D58190-DDD2-4CCB-9CD3-63E0166ECA49}" type="presParOf" srcId="{9E482641-4988-4E77-8E52-F4017207060E}" destId="{ACB4795B-A738-43FF-8715-A942CDD6753C}" srcOrd="1" destOrd="0" presId="urn:microsoft.com/office/officeart/2018/2/layout/IconCircleList"/>
    <dgm:cxn modelId="{81B78853-30B1-431A-8218-915BD24AFC28}" type="presParOf" srcId="{9E482641-4988-4E77-8E52-F4017207060E}" destId="{275725E9-AED0-4AED-A2A6-9DE008845D1B}" srcOrd="2" destOrd="0" presId="urn:microsoft.com/office/officeart/2018/2/layout/IconCircleList"/>
    <dgm:cxn modelId="{26FF20E0-5875-4D72-A508-600ED9D96CD5}" type="presParOf" srcId="{9E482641-4988-4E77-8E52-F4017207060E}" destId="{C87B2A41-08F7-4EDA-817B-D7DEE6E62C9E}" srcOrd="3" destOrd="0" presId="urn:microsoft.com/office/officeart/2018/2/layout/IconCircleList"/>
    <dgm:cxn modelId="{BABB41E3-54E9-4645-8C70-BF0D9608B71D}" type="presParOf" srcId="{E6CD3EAF-5D86-42C3-9B33-521B593A3061}" destId="{EBB8E064-5491-453F-84A4-1A3E1B1FF7EF}" srcOrd="5" destOrd="0" presId="urn:microsoft.com/office/officeart/2018/2/layout/IconCircleList"/>
    <dgm:cxn modelId="{CACCA288-8349-4DCF-BD2C-9F2B08A96AC4}" type="presParOf" srcId="{E6CD3EAF-5D86-42C3-9B33-521B593A3061}" destId="{C4627C20-7882-4212-9F66-7A6F3F1FED18}" srcOrd="6" destOrd="0" presId="urn:microsoft.com/office/officeart/2018/2/layout/IconCircleList"/>
    <dgm:cxn modelId="{50AB41CC-6692-4BD8-8DE6-8A4350112190}" type="presParOf" srcId="{C4627C20-7882-4212-9F66-7A6F3F1FED18}" destId="{26745593-917D-4CE8-93D3-5DD958DEDFA4}" srcOrd="0" destOrd="0" presId="urn:microsoft.com/office/officeart/2018/2/layout/IconCircleList"/>
    <dgm:cxn modelId="{EE4D70DD-233A-462F-A352-4612F8DA42B6}" type="presParOf" srcId="{C4627C20-7882-4212-9F66-7A6F3F1FED18}" destId="{E69F4E7E-B05E-49AE-B448-D74CE31A626E}" srcOrd="1" destOrd="0" presId="urn:microsoft.com/office/officeart/2018/2/layout/IconCircleList"/>
    <dgm:cxn modelId="{ECF7DA81-0ED0-4A8A-8FC7-D5744ACFF923}" type="presParOf" srcId="{C4627C20-7882-4212-9F66-7A6F3F1FED18}" destId="{B80E6C86-46F1-4BC9-921D-BF3206AF06A4}" srcOrd="2" destOrd="0" presId="urn:microsoft.com/office/officeart/2018/2/layout/IconCircleList"/>
    <dgm:cxn modelId="{24B34EA6-225F-42B3-BC49-01FBB14E74C0}" type="presParOf" srcId="{C4627C20-7882-4212-9F66-7A6F3F1FED18}" destId="{0FF8AFE7-F340-4B8C-9220-4DA65D6FC5BB}" srcOrd="3" destOrd="0" presId="urn:microsoft.com/office/officeart/2018/2/layout/IconCircleList"/>
    <dgm:cxn modelId="{BF23D25D-C0C7-47BC-A8C5-4340CDA1D184}" type="presParOf" srcId="{E6CD3EAF-5D86-42C3-9B33-521B593A3061}" destId="{059C3C59-5B28-4AEC-8B15-4E5C0529ED0D}" srcOrd="7" destOrd="0" presId="urn:microsoft.com/office/officeart/2018/2/layout/IconCircleList"/>
    <dgm:cxn modelId="{2627CDD5-AB4F-426B-BCAF-A8CF95C0E8C2}" type="presParOf" srcId="{E6CD3EAF-5D86-42C3-9B33-521B593A3061}" destId="{02D3DA3C-7AF0-4177-BFD6-A5CA6603D311}" srcOrd="8" destOrd="0" presId="urn:microsoft.com/office/officeart/2018/2/layout/IconCircleList"/>
    <dgm:cxn modelId="{1160ABD3-3519-44B2-A97D-B09D68051126}" type="presParOf" srcId="{02D3DA3C-7AF0-4177-BFD6-A5CA6603D311}" destId="{512D197D-607B-4EBA-B5B8-7589A1DB6610}" srcOrd="0" destOrd="0" presId="urn:microsoft.com/office/officeart/2018/2/layout/IconCircleList"/>
    <dgm:cxn modelId="{04C0C81A-2E14-4505-8A4B-FC46EB667079}" type="presParOf" srcId="{02D3DA3C-7AF0-4177-BFD6-A5CA6603D311}" destId="{D083C229-894F-4F8D-823D-2F02098BA5DD}" srcOrd="1" destOrd="0" presId="urn:microsoft.com/office/officeart/2018/2/layout/IconCircleList"/>
    <dgm:cxn modelId="{7744F000-8D1C-4A65-9336-380AD96A67C5}" type="presParOf" srcId="{02D3DA3C-7AF0-4177-BFD6-A5CA6603D311}" destId="{7C3F667A-462C-4FFA-A2B4-0EFFEB4576DF}" srcOrd="2" destOrd="0" presId="urn:microsoft.com/office/officeart/2018/2/layout/IconCircleList"/>
    <dgm:cxn modelId="{1CA06FBB-450D-4286-B245-B56DE05B12BA}" type="presParOf" srcId="{02D3DA3C-7AF0-4177-BFD6-A5CA6603D311}" destId="{97CCFD39-516E-4243-AA46-BB0BAB63A39B}" srcOrd="3" destOrd="0" presId="urn:microsoft.com/office/officeart/2018/2/layout/IconCircleList"/>
    <dgm:cxn modelId="{1698EB3F-FE16-41F8-B4B5-A08205F5496B}" type="presParOf" srcId="{E6CD3EAF-5D86-42C3-9B33-521B593A3061}" destId="{B9AE0AF5-FDB5-4593-B48F-83C6C5F86571}" srcOrd="9" destOrd="0" presId="urn:microsoft.com/office/officeart/2018/2/layout/IconCircleList"/>
    <dgm:cxn modelId="{C4BCEC80-EB39-49C7-85BE-B6754F0FD797}" type="presParOf" srcId="{E6CD3EAF-5D86-42C3-9B33-521B593A3061}" destId="{11FC854B-4DEC-4080-9402-2CE0C7709203}" srcOrd="10" destOrd="0" presId="urn:microsoft.com/office/officeart/2018/2/layout/IconCircleList"/>
    <dgm:cxn modelId="{EAD5D515-E1C7-4762-B5A2-783133A3E12E}" type="presParOf" srcId="{11FC854B-4DEC-4080-9402-2CE0C7709203}" destId="{EC5FCAF4-1FC1-4974-B998-91697E8791DB}" srcOrd="0" destOrd="0" presId="urn:microsoft.com/office/officeart/2018/2/layout/IconCircleList"/>
    <dgm:cxn modelId="{43F1C769-83CB-459F-A27F-FE6C1A0AEFAC}" type="presParOf" srcId="{11FC854B-4DEC-4080-9402-2CE0C7709203}" destId="{8893987D-8FF0-4145-9F52-76ECB2781570}" srcOrd="1" destOrd="0" presId="urn:microsoft.com/office/officeart/2018/2/layout/IconCircleList"/>
    <dgm:cxn modelId="{2D06607D-CD61-48D6-9483-008A9038559D}" type="presParOf" srcId="{11FC854B-4DEC-4080-9402-2CE0C7709203}" destId="{5FEC2E81-EDEF-4B24-B242-B4DA163EFFDE}" srcOrd="2" destOrd="0" presId="urn:microsoft.com/office/officeart/2018/2/layout/IconCircleList"/>
    <dgm:cxn modelId="{6CBFD19F-D4D9-4D59-81D0-7BCE822C0D3B}" type="presParOf" srcId="{11FC854B-4DEC-4080-9402-2CE0C7709203}" destId="{7FCDB1CF-277E-419D-B622-F88E6A326EA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9B4FD-1339-45DA-9238-31ECE0CB1ADA}">
      <dsp:nvSpPr>
        <dsp:cNvPr id="0" name=""/>
        <dsp:cNvSpPr/>
      </dsp:nvSpPr>
      <dsp:spPr>
        <a:xfrm>
          <a:off x="33945" y="586185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3E7A1-DE8A-489D-BDFE-4F5274F414A4}">
      <dsp:nvSpPr>
        <dsp:cNvPr id="0" name=""/>
        <dsp:cNvSpPr/>
      </dsp:nvSpPr>
      <dsp:spPr>
        <a:xfrm>
          <a:off x="206195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52CC6-AB37-40FA-96B5-90A97C3CAA0A}">
      <dsp:nvSpPr>
        <dsp:cNvPr id="0" name=""/>
        <dsp:cNvSpPr/>
      </dsp:nvSpPr>
      <dsp:spPr>
        <a:xfrm>
          <a:off x="1029952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Global cinemas </a:t>
          </a:r>
        </a:p>
      </dsp:txBody>
      <dsp:txXfrm>
        <a:off x="1029952" y="586185"/>
        <a:ext cx="1933425" cy="820241"/>
      </dsp:txXfrm>
    </dsp:sp>
    <dsp:sp modelId="{AA786A6A-8B36-4964-B05F-2736A51D2CB8}">
      <dsp:nvSpPr>
        <dsp:cNvPr id="0" name=""/>
        <dsp:cNvSpPr/>
      </dsp:nvSpPr>
      <dsp:spPr>
        <a:xfrm>
          <a:off x="3300262" y="586185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C0757-BD4C-4BBC-B68A-D61C227B1023}">
      <dsp:nvSpPr>
        <dsp:cNvPr id="0" name=""/>
        <dsp:cNvSpPr/>
      </dsp:nvSpPr>
      <dsp:spPr>
        <a:xfrm>
          <a:off x="3472512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BEC6C-F280-4706-9141-7FA76224AB20}">
      <dsp:nvSpPr>
        <dsp:cNvPr id="0" name=""/>
        <dsp:cNvSpPr/>
      </dsp:nvSpPr>
      <dsp:spPr>
        <a:xfrm>
          <a:off x="4296269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Global cinemas is located in Los Angeles, California.</a:t>
          </a:r>
        </a:p>
      </dsp:txBody>
      <dsp:txXfrm>
        <a:off x="4296269" y="586185"/>
        <a:ext cx="1933425" cy="820241"/>
      </dsp:txXfrm>
    </dsp:sp>
    <dsp:sp modelId="{078A298A-5B68-4FB2-902B-2CD1B40BA7CA}">
      <dsp:nvSpPr>
        <dsp:cNvPr id="0" name=""/>
        <dsp:cNvSpPr/>
      </dsp:nvSpPr>
      <dsp:spPr>
        <a:xfrm>
          <a:off x="33945" y="2342223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4795B-A738-43FF-8715-A942CDD6753C}">
      <dsp:nvSpPr>
        <dsp:cNvPr id="0" name=""/>
        <dsp:cNvSpPr/>
      </dsp:nvSpPr>
      <dsp:spPr>
        <a:xfrm>
          <a:off x="206195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B2A41-08F7-4EDA-817B-D7DEE6E62C9E}">
      <dsp:nvSpPr>
        <dsp:cNvPr id="0" name=""/>
        <dsp:cNvSpPr/>
      </dsp:nvSpPr>
      <dsp:spPr>
        <a:xfrm>
          <a:off x="1029952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company has a budget of $40M</a:t>
          </a:r>
        </a:p>
      </dsp:txBody>
      <dsp:txXfrm>
        <a:off x="1029952" y="2342223"/>
        <a:ext cx="1933425" cy="820241"/>
      </dsp:txXfrm>
    </dsp:sp>
    <dsp:sp modelId="{26745593-917D-4CE8-93D3-5DD958DEDFA4}">
      <dsp:nvSpPr>
        <dsp:cNvPr id="0" name=""/>
        <dsp:cNvSpPr/>
      </dsp:nvSpPr>
      <dsp:spPr>
        <a:xfrm>
          <a:off x="3300262" y="2342223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F4E7E-B05E-49AE-B448-D74CE31A626E}">
      <dsp:nvSpPr>
        <dsp:cNvPr id="0" name=""/>
        <dsp:cNvSpPr/>
      </dsp:nvSpPr>
      <dsp:spPr>
        <a:xfrm>
          <a:off x="3472512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8AFE7-F340-4B8C-9220-4DA65D6FC5BB}">
      <dsp:nvSpPr>
        <dsp:cNvPr id="0" name=""/>
        <dsp:cNvSpPr/>
      </dsp:nvSpPr>
      <dsp:spPr>
        <a:xfrm>
          <a:off x="4296269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company’s main focus is to create a movie with an ideal budget which can make the maximum profit.</a:t>
          </a:r>
        </a:p>
      </dsp:txBody>
      <dsp:txXfrm>
        <a:off x="4296269" y="2342223"/>
        <a:ext cx="1933425" cy="820241"/>
      </dsp:txXfrm>
    </dsp:sp>
    <dsp:sp modelId="{512D197D-607B-4EBA-B5B8-7589A1DB6610}">
      <dsp:nvSpPr>
        <dsp:cNvPr id="0" name=""/>
        <dsp:cNvSpPr/>
      </dsp:nvSpPr>
      <dsp:spPr>
        <a:xfrm>
          <a:off x="33945" y="4098261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3C229-894F-4F8D-823D-2F02098BA5DD}">
      <dsp:nvSpPr>
        <dsp:cNvPr id="0" name=""/>
        <dsp:cNvSpPr/>
      </dsp:nvSpPr>
      <dsp:spPr>
        <a:xfrm>
          <a:off x="206195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CFD39-516E-4243-AA46-BB0BAB63A39B}">
      <dsp:nvSpPr>
        <dsp:cNvPr id="0" name=""/>
        <dsp:cNvSpPr/>
      </dsp:nvSpPr>
      <dsp:spPr>
        <a:xfrm>
          <a:off x="1029952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objective of this analysis is to find the best combination of directors and actors for the company’s next project.</a:t>
          </a:r>
        </a:p>
      </dsp:txBody>
      <dsp:txXfrm>
        <a:off x="1029952" y="4098261"/>
        <a:ext cx="1933425" cy="820241"/>
      </dsp:txXfrm>
    </dsp:sp>
    <dsp:sp modelId="{EC5FCAF4-1FC1-4974-B998-91697E8791DB}">
      <dsp:nvSpPr>
        <dsp:cNvPr id="0" name=""/>
        <dsp:cNvSpPr/>
      </dsp:nvSpPr>
      <dsp:spPr>
        <a:xfrm>
          <a:off x="3300262" y="4098261"/>
          <a:ext cx="820241" cy="8202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3987D-8FF0-4145-9F52-76ECB2781570}">
      <dsp:nvSpPr>
        <dsp:cNvPr id="0" name=""/>
        <dsp:cNvSpPr/>
      </dsp:nvSpPr>
      <dsp:spPr>
        <a:xfrm>
          <a:off x="3472512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DB1CF-277E-419D-B622-F88E6A326EAE}">
      <dsp:nvSpPr>
        <dsp:cNvPr id="0" name=""/>
        <dsp:cNvSpPr/>
      </dsp:nvSpPr>
      <dsp:spPr>
        <a:xfrm>
          <a:off x="4296269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company’s motive is to produce movies in the genres that was most popular and successful.</a:t>
          </a:r>
        </a:p>
      </dsp:txBody>
      <dsp:txXfrm>
        <a:off x="4296269" y="4098261"/>
        <a:ext cx="1933425" cy="820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0C42-98FD-4DB2-9294-6CDAB517E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06F0E-18EF-4E85-9087-B1C55C66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4E84-B303-48F5-9551-407B86B3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594C-F35E-4A5B-8EE8-8FA59CB0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166C-D426-4562-ADEA-38BAD27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AAA0-E5F9-4807-A5ED-92ECB3B7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88560-4BDA-4B0D-BF43-4F75CCCED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CFE74-99BD-4F1C-B1FA-ABBAAF7F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2CE5-1B37-4DBD-96E1-B912A652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6B6B-703B-4B6D-8CD6-0361B462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3940-9D58-471B-A7C5-951180922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10CCD-A3D9-4116-BD20-FA81BC0E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41C9-2A09-472B-8973-465925C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979C-6AAE-4362-B007-7F8F7385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2F3B-C4E7-4E9A-8A3E-0CB7CCAA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AE6E-A662-40EF-982D-20C2414A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D6F5-4362-4206-9DAD-57D9B3B19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B4F2E-B355-4522-91E4-1A24F896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398E-5144-493A-BE00-5BDCECB8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0559-9410-408C-89D0-70D10F23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8C9B-7C01-46C2-B293-9BA13EFA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FF01C-865A-450B-84DF-01540EEA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97BE-4068-4E54-8D7D-B11110EA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3FF4-3AF0-4B7A-B284-EB2127C2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437B-9996-4642-81C9-3077168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236B-8599-4C8F-B29A-E115095F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CC98-7E96-4D5F-8E1D-A61F20D31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B582-AD55-4BC8-81AF-E07F8400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73F4-AAC1-4742-8307-FCAC26A8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1949-F089-49B0-A085-277A7C5E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7FB6-1C5B-4B3E-B866-BE5E94FF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3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EDF6-2430-45C0-AF1E-E9CCDDB9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79F9B-2F5A-4247-B6B7-ABABDF8E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89A98-4A9A-46BA-9E1A-41710B15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EAB32-3F2A-4862-B3C7-1E7F43C40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9C0B8-9C30-4A9C-AE61-CCD755357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074C1-00C0-4AF6-B7A9-9002653D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028DD-CDC1-40C0-B6B6-ECF83DB7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CCD8E-90E3-40DF-8425-F573BC41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7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1C96-BAED-4DB6-A89B-D5C1FD95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AE127-7971-4A42-B87A-554EFB2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5237-8484-451A-8BBB-264F93E4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6BF4-DBD2-422F-8689-04199A12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E0B95-33CA-4437-8076-BF30773D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AE691-378A-4237-AEA0-4CD4012A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1B604-17C7-4C81-878F-49CC798B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CC7B-A606-47F9-8EDC-2EE084C8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0CF0D-F76D-46B2-8090-736DE52A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182BE-ACFE-4C60-A72F-47CA88B57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E029-B831-436F-BABA-61EF5064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DE81D-BD81-4CB6-A675-211B7D80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50EC-8B46-45BD-B504-74873D01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C58E-3607-43A1-9E22-818715D4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3CED2-1809-40BD-8B93-B499BE474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C6377-8506-4111-9698-8B581AA61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755D2-A8F6-4331-B981-F203AC5D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B31B6-CFC3-4527-B85C-3DC13300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BF93-BAD2-499E-A39F-D62A0797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15888-7C5A-42E3-9BC9-96399629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0705-95D4-4C5D-9A8D-2C99499E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5E37-1DDA-454A-A1D1-4A97BB3FE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4EB9-FEFA-4E00-9793-6AA514D9740A}" type="datetimeFigureOut">
              <a:rPr lang="en-US" smtClean="0"/>
              <a:t>12/13/2019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4D24E-5806-4F93-A89F-F3A27879E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6109-4A78-4999-A4FF-B38CB6A20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1032-40FB-4D2C-8E1B-5E3E77BE5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3DB4C-9783-4916-AB91-FE899A49B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1614870"/>
            <a:ext cx="3322317" cy="2975876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/>
              <a:t>Data Analysis for Global Cinemas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63566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229D2BD-69F9-4D2D-892A-160A44B8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68" y="566916"/>
            <a:ext cx="5724168" cy="5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unset over a fire&#10;&#10;Description automatically generated">
            <a:extLst>
              <a:ext uri="{FF2B5EF4-FFF2-40B4-BE49-F238E27FC236}">
                <a16:creationId xmlns:a16="http://schemas.microsoft.com/office/drawing/2014/main" id="{95D1989F-586F-439A-8ADF-F1BD667C6E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6" b="1224"/>
          <a:stretch/>
        </p:blipFill>
        <p:spPr>
          <a:xfrm>
            <a:off x="-1" y="545"/>
            <a:ext cx="12192000" cy="6857990"/>
          </a:xfrm>
          <a:prstGeom prst="rect">
            <a:avLst/>
          </a:pr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139CC-4E38-46EF-BE70-23134B14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Genre that we suggest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0103-2E4E-4DD1-90A2-5B42972BA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Action </a:t>
            </a:r>
          </a:p>
          <a:p>
            <a:pPr marL="0" indent="0">
              <a:buNone/>
            </a:pPr>
            <a:r>
              <a:rPr lang="en-US" sz="1800" dirty="0"/>
              <a:t>Based on Global Cinemas objective of ideal</a:t>
            </a:r>
          </a:p>
          <a:p>
            <a:pPr marL="0" indent="0">
              <a:buNone/>
            </a:pPr>
            <a:r>
              <a:rPr lang="en-US" sz="1800" dirty="0"/>
              <a:t>budget and high gross we suggest that action</a:t>
            </a:r>
          </a:p>
          <a:p>
            <a:pPr marL="0" indent="0">
              <a:buNone/>
            </a:pPr>
            <a:r>
              <a:rPr lang="en-US" sz="1800" dirty="0"/>
              <a:t>movies are the best genre to invest.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824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EC091-8058-4A29-B2F7-E3EAEDB3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Length of the movie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F5FE34-0A41-407A-8D94-10FCF68F1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31087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FA41-87A2-464A-B5B1-7D186659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48256"/>
            <a:ext cx="5154168" cy="4123944"/>
          </a:xfrm>
        </p:spPr>
        <p:txBody>
          <a:bodyPr anchor="t"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The ideal length of movie must be in the range between 100-150 minutes.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897A6-9895-4BC9-AF02-04E6A6E5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r="12691"/>
          <a:stretch/>
        </p:blipFill>
        <p:spPr>
          <a:xfrm>
            <a:off x="6696891" y="10"/>
            <a:ext cx="54951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FB52-2F35-4687-AE57-D41C9A6A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62272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Combination of director and cast 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Chris Hemsworth and James Cameron</a:t>
            </a:r>
          </a:p>
        </p:txBody>
      </p:sp>
      <p:pic>
        <p:nvPicPr>
          <p:cNvPr id="8" name="Content Placeholder 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54C6B472-9112-4A81-BFE1-5547C00E1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9"/>
          <a:stretch/>
        </p:blipFill>
        <p:spPr>
          <a:xfrm>
            <a:off x="20" y="10"/>
            <a:ext cx="5988656" cy="4292947"/>
          </a:xfrm>
          <a:prstGeom prst="rect">
            <a:avLst/>
          </a:prstGeom>
        </p:spPr>
      </p:pic>
      <p:pic>
        <p:nvPicPr>
          <p:cNvPr id="10" name="Picture 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3CC3DBE-0C44-4725-9B51-1AD192E608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"/>
          <a:stretch/>
        </p:blipFill>
        <p:spPr>
          <a:xfrm>
            <a:off x="6203323" y="10"/>
            <a:ext cx="5988677" cy="42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C95E8-11B8-4AE4-A120-3DC7669F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Skills Acquired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76DF-3CD8-40A9-97AB-FFA313F9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Splitting the different genres in excel.</a:t>
            </a:r>
          </a:p>
          <a:p>
            <a:r>
              <a:rPr lang="en-US" sz="2400" dirty="0"/>
              <a:t>Creating bin size of 5 based on years by using cut function in panadas.</a:t>
            </a:r>
          </a:p>
          <a:p>
            <a:r>
              <a:rPr lang="en-US" sz="2400" dirty="0"/>
              <a:t>Choosing the best plots for analysis using seaborn.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56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642C-DF9A-4802-83E1-FBD32914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Unanswered questions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969D-82A1-49F5-937E-FB1A66F0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Creating a plot to analyze total votes by genre to get the trend of movies from 1996-2016.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97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4A7F-E074-4F55-9C25-16E0C776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en-US"/>
              <a:t>End User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82255-DB3A-446D-8789-9198EB7E7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6728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4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A250-4EF2-4410-9146-7CA9982A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IMDB Dataset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8B330-3D04-481B-9B66-836B15C4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548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4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51691-E491-4FB5-90F2-4044654C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IN" sz="4800"/>
              <a:t>IMDB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C482-D3AE-4A0D-BF84-FB0F4DA0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IN" sz="1800"/>
              <a:t>Internet Movie Database</a:t>
            </a:r>
          </a:p>
          <a:p>
            <a:r>
              <a:rPr lang="en-IN" sz="1800"/>
              <a:t>Founded on 1990</a:t>
            </a:r>
          </a:p>
          <a:p>
            <a:r>
              <a:rPr lang="en-IN" sz="1800"/>
              <a:t>Must be a registered user to vote </a:t>
            </a:r>
          </a:p>
          <a:p>
            <a:r>
              <a:rPr lang="en-IN" sz="1800"/>
              <a:t>Takes into account all the individual votes and calculates a single rating.</a:t>
            </a:r>
          </a:p>
          <a:p>
            <a:r>
              <a:rPr lang="en-IN" sz="1800"/>
              <a:t>Weighted average method.</a:t>
            </a:r>
          </a:p>
          <a:p>
            <a:r>
              <a:rPr lang="en-IN" sz="1800"/>
              <a:t>Movies require a minimum number of votes in order to be listed in the top 250 movies.</a:t>
            </a:r>
          </a:p>
          <a:p>
            <a:r>
              <a:rPr lang="en-IN" sz="1800"/>
              <a:t>Currently requires 1250 votes inorder to enter into IMDB database.</a:t>
            </a:r>
          </a:p>
          <a:p>
            <a:endParaRPr lang="en-IN" sz="1800"/>
          </a:p>
          <a:p>
            <a:endParaRPr lang="en-IN" sz="1800"/>
          </a:p>
        </p:txBody>
      </p:sp>
      <p:pic>
        <p:nvPicPr>
          <p:cNvPr id="6" name="Picture 5" descr="A picture containing sitting, small, yellow, monitor&#10;&#10;Description automatically generated">
            <a:extLst>
              <a:ext uri="{FF2B5EF4-FFF2-40B4-BE49-F238E27FC236}">
                <a16:creationId xmlns:a16="http://schemas.microsoft.com/office/drawing/2014/main" id="{6DBC3A4F-69D1-43E1-98CB-9DA42050A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r="13667" b="1"/>
          <a:stretch/>
        </p:blipFill>
        <p:spPr>
          <a:xfrm>
            <a:off x="6492114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1147" y="5004581"/>
            <a:ext cx="962395" cy="962395"/>
          </a:xfrm>
          <a:prstGeom prst="ellipse">
            <a:avLst/>
          </a:prstGeom>
          <a:solidFill>
            <a:srgbClr val="252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84E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1C07882-6124-41E7-8B30-0A16FD062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8828" y="-294640"/>
            <a:ext cx="12192000" cy="6858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54FE7-C7FE-4FA3-ABB4-5B3F8DE5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Action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4E2F-473E-4B10-9CCD-6ADC844E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Avengers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b="1" dirty="0"/>
              <a:t>Release date: May 2015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Director: Joss </a:t>
            </a:r>
            <a:r>
              <a:rPr lang="en-US" sz="2000" b="1" dirty="0" err="1"/>
              <a:t>Whedon</a:t>
            </a:r>
            <a:endParaRPr lang="en-US" sz="2000" b="1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282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C983-B88A-49EA-938D-251E10FE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Crime</a:t>
            </a:r>
            <a:r>
              <a:rPr lang="en-US" dirty="0"/>
              <a:t> </a:t>
            </a:r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F9B3B2E-47FC-42AE-9821-4F1C0FBAA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3" r="3535"/>
          <a:stretch/>
        </p:blipFill>
        <p:spPr>
          <a:xfrm>
            <a:off x="20" y="-13207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337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AAA1-9A15-4077-A80C-DA3C01D4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Memento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b="1" dirty="0"/>
              <a:t>Release date: Sept 2000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Director : Christopher Nolan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23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083-B25C-41D4-889A-A2CA9C05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b="1" dirty="0"/>
              <a:t>Science Fiction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268E-32B4-48E0-9F98-E1F52045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Inception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Release date: July 2010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Director : Christopher Nolan </a:t>
            </a:r>
          </a:p>
          <a:p>
            <a:endParaRPr lang="en-US" sz="2400" dirty="0"/>
          </a:p>
        </p:txBody>
      </p:sp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975D8A2B-97D5-43B5-B874-D6C8B9512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0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4722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D5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1BAFF-A3F8-4808-90BE-FDBB6709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Drama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 descr="A picture containing person, man, holding, water&#10;&#10;Description automatically generated">
            <a:extLst>
              <a:ext uri="{FF2B5EF4-FFF2-40B4-BE49-F238E27FC236}">
                <a16:creationId xmlns:a16="http://schemas.microsoft.com/office/drawing/2014/main" id="{0680978D-ED7D-41E1-BFF4-EFAC90294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r="179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5" name="Rectangle 2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DB04-EDE8-4312-9952-CD1BAA025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Titanic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Release date: Nov 1997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Director : James Cameron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528701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4A395-A0BD-429A-BC71-1E552B2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1472280"/>
            <a:ext cx="6846371" cy="3185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1676146"/>
            <a:ext cx="0" cy="27432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6801C-18D7-4BD5-8F8D-F7CABE74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5689600"/>
            <a:ext cx="11548869" cy="84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963BE-FD23-4981-A5B0-2E414B30D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030" y="5192202"/>
            <a:ext cx="10261932" cy="101776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Data Analysis for Global Cinemas</vt:lpstr>
      <vt:lpstr>End User</vt:lpstr>
      <vt:lpstr>IMDB Dataset</vt:lpstr>
      <vt:lpstr>IMDB</vt:lpstr>
      <vt:lpstr>Action </vt:lpstr>
      <vt:lpstr>Crime </vt:lpstr>
      <vt:lpstr>Science Fiction </vt:lpstr>
      <vt:lpstr>Drama </vt:lpstr>
      <vt:lpstr>Analysis</vt:lpstr>
      <vt:lpstr>Genre that we suggest</vt:lpstr>
      <vt:lpstr>Length of the movie </vt:lpstr>
      <vt:lpstr>Combination of director and cast  Chris Hemsworth and James Cameron</vt:lpstr>
      <vt:lpstr>Skills Acquired </vt:lpstr>
      <vt:lpstr>Unanswered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Global Cinemas</dc:title>
  <dc:creator>Nojil George</dc:creator>
  <cp:lastModifiedBy>Nojil George</cp:lastModifiedBy>
  <cp:revision>1</cp:revision>
  <dcterms:created xsi:type="dcterms:W3CDTF">2019-12-13T20:14:22Z</dcterms:created>
  <dcterms:modified xsi:type="dcterms:W3CDTF">2019-12-13T20:14:53Z</dcterms:modified>
</cp:coreProperties>
</file>