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C2CF52D-F3F6-4EFB-AADB-3159448838AA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CCC709D-D1CC-4E07-8CD3-5144505DBFAD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93240"/>
            <a:ext cx="8520120" cy="1245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P3 MCGYVER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544920" y="1798200"/>
            <a:ext cx="5287320" cy="187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Pygame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POO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207880"/>
            <a:ext cx="8520120" cy="72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PYGAME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LES CLASSES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Constants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Items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Characters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Labyrinth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Model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RELATIONS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72;p16" descr=""/>
          <p:cNvPicPr/>
          <p:nvPr/>
        </p:nvPicPr>
        <p:blipFill>
          <a:blip r:embed="rId1"/>
          <a:stretch/>
        </p:blipFill>
        <p:spPr>
          <a:xfrm>
            <a:off x="1066680" y="1271520"/>
            <a:ext cx="7009920" cy="25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2361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MERCI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2019-12-08T14:18:32Z</dcterms:modified>
  <cp:revision>1</cp:revision>
  <dc:subject/>
  <dc:title/>
</cp:coreProperties>
</file>