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fr-FR" sz="5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35243A0-9C04-429D-BD77-1BD4CBF89A49}" type="slidenum">
              <a:rPr b="0" lang="fr-FR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69C63B2-B8E3-481F-B143-EBF6131AA337}" type="slidenum">
              <a:rPr b="0" lang="fr-FR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93240"/>
            <a:ext cx="8520120" cy="1245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5200" spc="-1" strike="noStrike">
                <a:solidFill>
                  <a:srgbClr val="000000"/>
                </a:solidFill>
                <a:latin typeface="Arial"/>
                <a:ea typeface="Arial"/>
              </a:rPr>
              <a:t>OPEN FOOD FACTS</a:t>
            </a:r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544920" y="1798200"/>
            <a:ext cx="5287320" cy="187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06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SCRAPPING</a:t>
            </a:r>
            <a:endParaRPr b="0" lang="fr-FR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TERMINAL APP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2207880"/>
            <a:ext cx="8520120" cy="72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5200" spc="-1" strike="noStrike">
                <a:solidFill>
                  <a:srgbClr val="000000"/>
                </a:solidFill>
                <a:latin typeface="Arial"/>
                <a:ea typeface="Arial"/>
              </a:rPr>
              <a:t>1) HTTP Requests </a:t>
            </a:r>
            <a:br/>
            <a:r>
              <a:rPr b="0" lang="fr-FR" sz="5200" spc="-1" strike="noStrike">
                <a:solidFill>
                  <a:srgbClr val="000000"/>
                </a:solidFill>
                <a:latin typeface="Arial"/>
                <a:ea typeface="Arial"/>
              </a:rPr>
              <a:t>2) MYSQL </a:t>
            </a:r>
            <a:br/>
            <a:r>
              <a:rPr b="0" lang="fr-FR" sz="5200" spc="-1" strike="noStrike">
                <a:solidFill>
                  <a:srgbClr val="000000"/>
                </a:solidFill>
                <a:latin typeface="Arial"/>
                <a:ea typeface="Arial"/>
              </a:rPr>
              <a:t>3)MANAGE USER INPUTS</a:t>
            </a:r>
            <a:br/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STRUCTURE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Entry point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ORM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UI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Difficultés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 algn="ctr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Input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 algn="ctr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ORM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2361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Arial"/>
              </a:rPr>
              <a:t>MERCI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2020-02-15T10:00:28Z</dcterms:modified>
  <cp:revision>2</cp:revision>
  <dc:subject/>
  <dc:title/>
</cp:coreProperties>
</file>