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9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</a:t>
            </a:r>
            <a:r>
              <a:rPr lang="fr"/>
              <a:t>OCUMENTER POUR LIVRER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</a:t>
            </a:r>
            <a:r>
              <a:rPr lang="fr"/>
              <a:t>delà</a:t>
            </a:r>
            <a:r>
              <a:rPr lang="fr"/>
              <a:t> du code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fr"/>
              <a:t>Le développement logiciel, dans un cadre professionnel, ne se limite pas à la programmation.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fr"/>
              <a:t>La relation commerciale qui lie le client au développeur comprend un </a:t>
            </a:r>
            <a:r>
              <a:rPr lang="fr"/>
              <a:t>transfert</a:t>
            </a:r>
            <a:r>
              <a:rPr lang="fr"/>
              <a:t> de connaissance qui facilitera l’utilisation, la compréhension, la maintenance et l’évolution des logiciels livrés après le départ du second.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Documents rédigés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Spécifications fonctionnelles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Spécifications techniques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Dossier d’exploitation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Procès verba lde livraison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Le modèle de données en annexe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079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Merci</a:t>
            </a:r>
            <a:endParaRPr sz="30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11966" r="11958" t="0"/>
          <a:stretch/>
        </p:blipFill>
        <p:spPr>
          <a:xfrm>
            <a:off x="3274676" y="0"/>
            <a:ext cx="5869326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