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56d0f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56d0f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56d0f1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56d0f1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56d0f1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56d0f1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56d0f1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56d0f1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56d0f1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56d0f1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PUR BEURRE PRÉCISE SON BESOIN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0950" y="217835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CAHIER DES CHARGES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CHARTE GRAPHIQUE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4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WEB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0950" y="217835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FULL STACK PYTHON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FRAMEWORK DJANGO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4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0950" y="1719225"/>
            <a:ext cx="85206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AJAX INTERDIT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POSTGRESQL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COMPTES UTILISATEURS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TESTS DANS LE NAVIGATEUR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94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DEPLOIEMENT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40950" y="17192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HEROKU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TESTÉ AVEC SELENIUM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