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da303dac3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da303dac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91993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9199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da303dac3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da303dac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11 </a:t>
            </a:r>
            <a:r>
              <a:rPr lang="fr"/>
              <a:t>: Modifications à la demande du client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D.A. Python, Cédric Joseph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Demandes</a:t>
            </a:r>
            <a:endParaRPr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000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i="1" lang="fr" sz="2700"/>
              <a:t>Password reset</a:t>
            </a:r>
            <a:endParaRPr i="1" sz="2700"/>
          </a:p>
          <a:p>
            <a:pPr indent="-4000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fr" sz="2700"/>
              <a:t>Pagination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Modifier le mot de passe</a:t>
            </a:r>
            <a:endParaRPr/>
          </a:p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Django gère les users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Nouveaux templates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Mailgun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LOGIN_URL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“Reset Password” depuis la page de login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47225" y="1879800"/>
            <a:ext cx="2166000" cy="1064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4294967295" type="body"/>
          </p:nvPr>
        </p:nvSpPr>
        <p:spPr>
          <a:xfrm>
            <a:off x="340924" y="2076245"/>
            <a:ext cx="1455600" cy="6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Formulaire </a:t>
            </a:r>
            <a:r>
              <a:rPr i="1" lang="fr">
                <a:solidFill>
                  <a:schemeClr val="lt1"/>
                </a:solidFill>
              </a:rPr>
              <a:t>reset</a:t>
            </a:r>
            <a:endParaRPr i="1">
              <a:solidFill>
                <a:schemeClr val="lt1"/>
              </a:solidFill>
            </a:endParaRPr>
          </a:p>
        </p:txBody>
      </p:sp>
      <p:sp>
        <p:nvSpPr>
          <p:cNvPr id="83" name="Google Shape;83;p16"/>
          <p:cNvSpPr txBox="1"/>
          <p:nvPr>
            <p:ph idx="4294967295" type="body"/>
          </p:nvPr>
        </p:nvSpPr>
        <p:spPr>
          <a:xfrm>
            <a:off x="318374" y="374700"/>
            <a:ext cx="84099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3300"/>
              <a:t>Étapes du renouvellement de mot de passe</a:t>
            </a:r>
            <a:endParaRPr sz="3300"/>
          </a:p>
        </p:txBody>
      </p:sp>
      <p:sp>
        <p:nvSpPr>
          <p:cNvPr id="84" name="Google Shape;84;p16"/>
          <p:cNvSpPr/>
          <p:nvPr/>
        </p:nvSpPr>
        <p:spPr>
          <a:xfrm>
            <a:off x="1817056" y="1879800"/>
            <a:ext cx="2051100" cy="10647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2293042" y="212022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Mailgun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3471975" y="1879800"/>
            <a:ext cx="2051100" cy="10647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3888672" y="2019570"/>
            <a:ext cx="1315500" cy="6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Lien reçu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5126900" y="1879800"/>
            <a:ext cx="2051100" cy="10647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idx="4294967295" type="body"/>
          </p:nvPr>
        </p:nvSpPr>
        <p:spPr>
          <a:xfrm>
            <a:off x="5659524" y="21769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fr" sz="1625">
                <a:solidFill>
                  <a:schemeClr val="lt1"/>
                </a:solidFill>
              </a:rPr>
              <a:t>Nouveau </a:t>
            </a:r>
            <a:br>
              <a:rPr lang="fr" sz="1625">
                <a:solidFill>
                  <a:schemeClr val="lt1"/>
                </a:solidFill>
              </a:rPr>
            </a:br>
            <a:r>
              <a:rPr lang="fr" sz="1625">
                <a:solidFill>
                  <a:schemeClr val="lt1"/>
                </a:solidFill>
              </a:rPr>
              <a:t>MDP</a:t>
            </a:r>
            <a:endParaRPr sz="1625">
              <a:solidFill>
                <a:schemeClr val="lt1"/>
              </a:solidFill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6781825" y="1879800"/>
            <a:ext cx="2286600" cy="10647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4294967295" type="body"/>
          </p:nvPr>
        </p:nvSpPr>
        <p:spPr>
          <a:xfrm>
            <a:off x="7251587" y="2120225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Login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Pagination</a:t>
            </a:r>
            <a:endParaRPr/>
          </a:p>
        </p:txBody>
      </p:sp>
      <p:sp>
        <p:nvSpPr>
          <p:cNvPr id="97" name="Google Shape;97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Django Paginator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Nouveaux templates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Mailgun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LOGIN_URL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“Reset Password” depuis la page de login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Utilisation du module de pagination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87900" y="1489825"/>
            <a:ext cx="8567100" cy="30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Instancier un paginateur en lui fournissant :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fr" sz="1600"/>
              <a:t>les résultats à afficher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fr" sz="1600"/>
              <a:t>le nombre d’éléments à afficher par page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Ajouter ce paginateur au contexte (données retournées par la vue au template) </a:t>
            </a:r>
            <a:br>
              <a:rPr lang="fr"/>
            </a:br>
            <a:endParaRPr sz="12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Adapter le template : 		</a:t>
            </a:r>
            <a:r>
              <a:rPr lang="fr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&lt;div </a:t>
            </a:r>
            <a:r>
              <a:rPr lang="fr">
                <a:solidFill>
                  <a:srgbClr val="BABAB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fr">
                <a:solidFill>
                  <a:srgbClr val="A5C261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="pagination"</a:t>
            </a:r>
            <a:r>
              <a:rPr lang="fr">
                <a:solidFill>
                  <a:srgbClr val="E8BF6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Difficulté rencontrée</a:t>
            </a:r>
            <a:endParaRPr/>
          </a:p>
        </p:txBody>
      </p:sp>
      <p:sp>
        <p:nvSpPr>
          <p:cNvPr id="109" name="Google Shape;109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Choix du serveur d’emails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Sécurité des identifiants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