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611993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611993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972973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972973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972973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972973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611993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611993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62fa7a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62fa7a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62fa7a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62fa7a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61199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61199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61199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61199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611993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611993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75a31e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75a31e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75a31e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75a31e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75a31e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75a31e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75a31e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75a31e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611993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611993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ulianova/cardiovascular-disease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Cardiovascular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Murthy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Relatively small feature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Full Feature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SelectKBest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 =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PCA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n_components =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Dataset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716"/>
            <a:ext cx="9143998" cy="198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849"/>
            <a:ext cx="9143999" cy="197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small difference between the cleaned and full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Boosting Classifier produced the best scores in both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BernoulliNB performed the worst with the exception of when PCA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score overall does not vary that much between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SVC took the longest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likelihood of a patient having cardiovascular disease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could be more interesting features for predicting cardiovascular disease (e.g. socioeconomic data, time series data, geographical/regional data, education, more lab tests)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 limitations. More powerful computation could allow for more observations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Research Question 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What model can most accurately predict whether or not a patient will have Cardiovascular disease?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https://www.kaggle.com/sulianova/cardiovascular-disease-dataset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Features: Age (cont), Gender (cat), Height cm (</a:t>
            </a:r>
            <a:r>
              <a:rPr lang="en"/>
              <a:t>cont</a:t>
            </a:r>
            <a:r>
              <a:rPr lang="en"/>
              <a:t>), Weight kg (cont), Blood Pressure (cont), Cholesterol(cat), Glucose (cat), Smoker (cat), Alcohol use (cat), Active (cat)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Cardio (binary)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Blood Pressure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50" y="1891450"/>
            <a:ext cx="7925299" cy="29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cont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and Height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00" y="1642950"/>
            <a:ext cx="6745400" cy="33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63" y="602638"/>
            <a:ext cx="55149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0" y="1152487"/>
            <a:ext cx="4242425" cy="3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875" y="1152662"/>
            <a:ext cx="4242426" cy="300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471488"/>
            <a:ext cx="59245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925" y="665163"/>
            <a:ext cx="56388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