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4AA4-2B5B-4A24-82BC-D8B3F26B97AD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9C1A-8A92-451A-ACC1-28A83CF23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86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4AA4-2B5B-4A24-82BC-D8B3F26B97AD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9C1A-8A92-451A-ACC1-28A83CF23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9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4AA4-2B5B-4A24-82BC-D8B3F26B97AD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9C1A-8A92-451A-ACC1-28A83CF23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3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4AA4-2B5B-4A24-82BC-D8B3F26B97AD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9C1A-8A92-451A-ACC1-28A83CF23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8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4AA4-2B5B-4A24-82BC-D8B3F26B97AD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9C1A-8A92-451A-ACC1-28A83CF23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06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4AA4-2B5B-4A24-82BC-D8B3F26B97AD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9C1A-8A92-451A-ACC1-28A83CF23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4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4AA4-2B5B-4A24-82BC-D8B3F26B97AD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9C1A-8A92-451A-ACC1-28A83CF23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5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4AA4-2B5B-4A24-82BC-D8B3F26B97AD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9C1A-8A92-451A-ACC1-28A83CF23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4AA4-2B5B-4A24-82BC-D8B3F26B97AD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9C1A-8A92-451A-ACC1-28A83CF23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6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4AA4-2B5B-4A24-82BC-D8B3F26B97AD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9C1A-8A92-451A-ACC1-28A83CF23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6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4AA4-2B5B-4A24-82BC-D8B3F26B97AD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9C1A-8A92-451A-ACC1-28A83CF23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4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4AA4-2B5B-4A24-82BC-D8B3F26B97AD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9C1A-8A92-451A-ACC1-28A83CF23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754" y="103848"/>
            <a:ext cx="1379912" cy="13935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96" y="1658388"/>
            <a:ext cx="1983028" cy="1571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15" y="3438564"/>
            <a:ext cx="1890197" cy="10484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3" y="4414465"/>
            <a:ext cx="2512890" cy="1361955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5370024" y="1497351"/>
            <a:ext cx="0" cy="522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391502" y="2906948"/>
            <a:ext cx="0" cy="522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/>
          <p:nvPr/>
        </p:nvCxnSpPr>
        <p:spPr>
          <a:xfrm rot="10800000" flipV="1">
            <a:off x="2867404" y="3994809"/>
            <a:ext cx="1587312" cy="73097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399813" y="4487029"/>
            <a:ext cx="0" cy="522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559" y="5009671"/>
            <a:ext cx="2590930" cy="13996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1442" y="9816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사용자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7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315</dc:creator>
  <cp:lastModifiedBy>315</cp:lastModifiedBy>
  <cp:revision>4</cp:revision>
  <dcterms:created xsi:type="dcterms:W3CDTF">2025-04-08T10:00:25Z</dcterms:created>
  <dcterms:modified xsi:type="dcterms:W3CDTF">2025-04-17T06:05:56Z</dcterms:modified>
</cp:coreProperties>
</file>