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4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26.png"  /><Relationship Id="rId15" Type="http://schemas.openxmlformats.org/officeDocument/2006/relationships/image" Target="../media/image27.png"  /><Relationship Id="rId16" Type="http://schemas.openxmlformats.org/officeDocument/2006/relationships/image" Target="../media/image28.png"  /><Relationship Id="rId2" Type="http://schemas.openxmlformats.org/officeDocument/2006/relationships/image" Target="../media/image15.png"  /><Relationship Id="rId3" Type="http://schemas.openxmlformats.org/officeDocument/2006/relationships/image" Target="../media/image6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4.png"  /><Relationship Id="rId11" Type="http://schemas.openxmlformats.org/officeDocument/2006/relationships/image" Target="../media/image35.png"  /><Relationship Id="rId12" Type="http://schemas.openxmlformats.org/officeDocument/2006/relationships/image" Target="../media/image36.png"  /><Relationship Id="rId13" Type="http://schemas.openxmlformats.org/officeDocument/2006/relationships/image" Target="../media/image37.png"  /><Relationship Id="rId2" Type="http://schemas.openxmlformats.org/officeDocument/2006/relationships/image" Target="../media/image15.png"  /><Relationship Id="rId3" Type="http://schemas.openxmlformats.org/officeDocument/2006/relationships/image" Target="../media/image6.png"  /><Relationship Id="rId4" Type="http://schemas.openxmlformats.org/officeDocument/2006/relationships/image" Target="../media/image16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Relationship Id="rId8" Type="http://schemas.openxmlformats.org/officeDocument/2006/relationships/image" Target="../media/image32.png"  /><Relationship Id="rId9" Type="http://schemas.openxmlformats.org/officeDocument/2006/relationships/image" Target="../media/image3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5.png"  /><Relationship Id="rId11" Type="http://schemas.openxmlformats.org/officeDocument/2006/relationships/image" Target="../media/image46.png"  /><Relationship Id="rId12" Type="http://schemas.openxmlformats.org/officeDocument/2006/relationships/image" Target="../media/image47.png"  /><Relationship Id="rId13" Type="http://schemas.openxmlformats.org/officeDocument/2006/relationships/image" Target="../media/image48.png"  /><Relationship Id="rId14" Type="http://schemas.openxmlformats.org/officeDocument/2006/relationships/image" Target="../media/image49.png"  /><Relationship Id="rId15" Type="http://schemas.openxmlformats.org/officeDocument/2006/relationships/image" Target="../media/image50.png"  /><Relationship Id="rId2" Type="http://schemas.openxmlformats.org/officeDocument/2006/relationships/image" Target="../media/image6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Relationship Id="rId8" Type="http://schemas.openxmlformats.org/officeDocument/2006/relationships/image" Target="../media/image43.png"  /><Relationship Id="rId9" Type="http://schemas.openxmlformats.org/officeDocument/2006/relationships/image" Target="../media/image4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8.png"  /><Relationship Id="rId11" Type="http://schemas.openxmlformats.org/officeDocument/2006/relationships/image" Target="../media/image59.png"  /><Relationship Id="rId12" Type="http://schemas.openxmlformats.org/officeDocument/2006/relationships/image" Target="../media/image60.png"  /><Relationship Id="rId13" Type="http://schemas.openxmlformats.org/officeDocument/2006/relationships/image" Target="../media/image61.png"  /><Relationship Id="rId14" Type="http://schemas.openxmlformats.org/officeDocument/2006/relationships/image" Target="../media/image62.png"  /><Relationship Id="rId15" Type="http://schemas.openxmlformats.org/officeDocument/2006/relationships/image" Target="../media/image63.png"  /><Relationship Id="rId16" Type="http://schemas.openxmlformats.org/officeDocument/2006/relationships/image" Target="../media/image64.png"  /><Relationship Id="rId17" Type="http://schemas.openxmlformats.org/officeDocument/2006/relationships/image" Target="../media/image65.png"  /><Relationship Id="rId18" Type="http://schemas.openxmlformats.org/officeDocument/2006/relationships/image" Target="../media/image66.png"  /><Relationship Id="rId19" Type="http://schemas.openxmlformats.org/officeDocument/2006/relationships/image" Target="../media/image67.png"  /><Relationship Id="rId2" Type="http://schemas.openxmlformats.org/officeDocument/2006/relationships/image" Target="../media/image51.png"  /><Relationship Id="rId20" Type="http://schemas.openxmlformats.org/officeDocument/2006/relationships/image" Target="../media/image68.png"  /><Relationship Id="rId21" Type="http://schemas.openxmlformats.org/officeDocument/2006/relationships/image" Target="../media/image69.png"  /><Relationship Id="rId3" Type="http://schemas.openxmlformats.org/officeDocument/2006/relationships/image" Target="../media/image6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Relationship Id="rId9" Type="http://schemas.openxmlformats.org/officeDocument/2006/relationships/image" Target="../media/image5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34.82.133.34/raon/index.php" TargetMode="External" /><Relationship Id="rId3" Type="http://schemas.openxmlformats.org/officeDocument/2006/relationships/image" Target="../media/image70.png"  /><Relationship Id="rId4" Type="http://schemas.openxmlformats.org/officeDocument/2006/relationships/image" Target="../media/image71.png"  /><Relationship Id="rId5" Type="http://schemas.openxmlformats.org/officeDocument/2006/relationships/image" Target="../media/image7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8724900"/>
            <a:ext cx="17145000" cy="1206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984500" y="2552700"/>
            <a:ext cx="12738100" cy="6604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32200" y="6883400"/>
            <a:ext cx="10007600" cy="104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025900" y="9017000"/>
            <a:ext cx="9334500" cy="749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05700" y="850900"/>
            <a:ext cx="32766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08100" y="850900"/>
            <a:ext cx="444500" cy="444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457200"/>
            <a:ext cx="3098800" cy="243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96300" y="2578100"/>
            <a:ext cx="8051800" cy="102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972300" y="2641600"/>
            <a:ext cx="9588500" cy="1066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57700" y="3352800"/>
            <a:ext cx="16116300" cy="2057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496300" y="3860800"/>
            <a:ext cx="8051800" cy="1028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496300" y="5143500"/>
            <a:ext cx="8051800" cy="1028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261100" y="3937000"/>
            <a:ext cx="10325100" cy="1066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98100" y="5219700"/>
            <a:ext cx="4686300" cy="1066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457700" y="5956300"/>
            <a:ext cx="16116300" cy="2057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496300" y="6464300"/>
            <a:ext cx="80518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99100" y="6515100"/>
            <a:ext cx="11099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87800" y="-4013200"/>
            <a:ext cx="10312400" cy="1831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8100" y="850900"/>
            <a:ext cx="444500" cy="44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68400" y="533400"/>
            <a:ext cx="9867900" cy="259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6000" y="2057400"/>
            <a:ext cx="9474200" cy="1422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3835400"/>
            <a:ext cx="825500" cy="7239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619500" y="7708900"/>
            <a:ext cx="838200" cy="7366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38400" y="3835400"/>
            <a:ext cx="825500" cy="723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19500" y="3835400"/>
            <a:ext cx="825500" cy="7239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81700" y="3835400"/>
            <a:ext cx="825500" cy="7239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787900" y="3835400"/>
            <a:ext cx="825500" cy="7239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4737100"/>
            <a:ext cx="825500" cy="7239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38400" y="4737100"/>
            <a:ext cx="825500" cy="7239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19500" y="4737100"/>
            <a:ext cx="825500" cy="7239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81700" y="4737100"/>
            <a:ext cx="825500" cy="7239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787900" y="4737100"/>
            <a:ext cx="825500" cy="7239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5664200"/>
            <a:ext cx="825500" cy="7239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38400" y="5664200"/>
            <a:ext cx="825500" cy="7239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19500" y="5664200"/>
            <a:ext cx="825500" cy="7239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81700" y="5651500"/>
            <a:ext cx="825500" cy="7239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787900" y="5664200"/>
            <a:ext cx="825500" cy="723900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6667500"/>
            <a:ext cx="825500" cy="7239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38400" y="6667500"/>
            <a:ext cx="825500" cy="723900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4" id="4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19500" y="6667500"/>
            <a:ext cx="825500" cy="723900"/>
          </a:xfrm>
          <a:prstGeom prst="rect">
            <a:avLst/>
          </a:prstGeom>
        </p:spPr>
      </p:pic>
      <p:grpSp>
        <p:nvGrpSpPr>
          <p:cNvPr name="Group 45" id="4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6" id="4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81700" y="6667500"/>
            <a:ext cx="825500" cy="723900"/>
          </a:xfrm>
          <a:prstGeom prst="rect">
            <a:avLst/>
          </a:prstGeom>
        </p:spPr>
      </p:pic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787900" y="6667500"/>
            <a:ext cx="825500" cy="723900"/>
          </a:xfrm>
          <a:prstGeom prst="rect">
            <a:avLst/>
          </a:prstGeom>
        </p:spPr>
      </p:pic>
      <p:grpSp>
        <p:nvGrpSpPr>
          <p:cNvPr name="Group 49" id="4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0" id="5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7708900"/>
            <a:ext cx="825500" cy="723900"/>
          </a:xfrm>
          <a:prstGeom prst="rect">
            <a:avLst/>
          </a:prstGeom>
        </p:spPr>
      </p:pic>
      <p:grpSp>
        <p:nvGrpSpPr>
          <p:cNvPr name="Group 51" id="5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2" id="5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38400" y="7708900"/>
            <a:ext cx="825500" cy="723900"/>
          </a:xfrm>
          <a:prstGeom prst="rect">
            <a:avLst/>
          </a:prstGeom>
        </p:spPr>
      </p:pic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775200" y="7708900"/>
            <a:ext cx="838200" cy="736600"/>
          </a:xfrm>
          <a:prstGeom prst="rect">
            <a:avLst/>
          </a:prstGeom>
        </p:spPr>
      </p:pic>
      <p:grpSp>
        <p:nvGrpSpPr>
          <p:cNvPr name="Group 55" id="5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6" id="5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81700" y="7708900"/>
            <a:ext cx="838200" cy="736600"/>
          </a:xfrm>
          <a:prstGeom prst="rect">
            <a:avLst/>
          </a:prstGeom>
        </p:spPr>
      </p:pic>
      <p:grpSp>
        <p:nvGrpSpPr>
          <p:cNvPr name="Group 57" id="5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8" id="5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40600" y="4737100"/>
            <a:ext cx="596900" cy="520700"/>
          </a:xfrm>
          <a:prstGeom prst="rect">
            <a:avLst/>
          </a:prstGeom>
        </p:spPr>
      </p:pic>
      <p:grpSp>
        <p:nvGrpSpPr>
          <p:cNvPr name="Group 59" id="5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0" id="6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340600" y="6184900"/>
            <a:ext cx="622300" cy="5334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013700" y="4648200"/>
            <a:ext cx="3937000" cy="850900"/>
          </a:xfrm>
          <a:prstGeom prst="rect">
            <a:avLst/>
          </a:prstGeom>
        </p:spPr>
      </p:pic>
      <p:pic>
        <p:nvPicPr>
          <p:cNvPr name="Picture 62" id="6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97100" y="8763000"/>
            <a:ext cx="3898900" cy="952500"/>
          </a:xfrm>
          <a:prstGeom prst="rect">
            <a:avLst/>
          </a:prstGeom>
        </p:spPr>
      </p:pic>
      <p:pic>
        <p:nvPicPr>
          <p:cNvPr name="Picture 63" id="6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026400" y="6108700"/>
            <a:ext cx="3708400" cy="8509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604500" y="3543300"/>
            <a:ext cx="7086600" cy="51054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557000" y="8724900"/>
            <a:ext cx="5410200" cy="952500"/>
          </a:xfrm>
          <a:prstGeom prst="rect">
            <a:avLst/>
          </a:prstGeom>
        </p:spPr>
      </p:pic>
      <p:pic>
        <p:nvPicPr>
          <p:cNvPr name="Picture 66" id="6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960600" y="3276600"/>
            <a:ext cx="2476500" cy="91440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436600" y="9690100"/>
            <a:ext cx="48641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87800" y="-4013200"/>
            <a:ext cx="10312400" cy="1831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8100" y="850900"/>
            <a:ext cx="444500" cy="44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68400" y="533400"/>
            <a:ext cx="9867900" cy="259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" y="2044700"/>
            <a:ext cx="9258300" cy="1422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52100" y="3352800"/>
            <a:ext cx="7086600" cy="510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5900" y="4013200"/>
            <a:ext cx="9398000" cy="535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25100" y="8826500"/>
            <a:ext cx="7658100" cy="95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001500" y="9817100"/>
            <a:ext cx="6223000" cy="660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9271000"/>
            <a:ext cx="8559800" cy="1041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877800" y="5207000"/>
            <a:ext cx="2324100" cy="1498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188700" y="4457700"/>
            <a:ext cx="1790700" cy="1143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641600" y="3352800"/>
            <a:ext cx="52959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08100" y="850900"/>
            <a:ext cx="444500" cy="444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41400" y="-1333500"/>
            <a:ext cx="17170400" cy="14909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0" y="2400300"/>
            <a:ext cx="8585200" cy="745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34000" y="2400300"/>
            <a:ext cx="8585200" cy="635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0" y="2717800"/>
            <a:ext cx="85852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4600" y="2552700"/>
            <a:ext cx="12852400" cy="63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651500" y="3441700"/>
            <a:ext cx="5651500" cy="914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740400" y="4140200"/>
            <a:ext cx="7340600" cy="1422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45200" y="5346700"/>
            <a:ext cx="7162800" cy="101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51500" y="5626100"/>
            <a:ext cx="54356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689600" y="6273800"/>
            <a:ext cx="8178800" cy="1066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45200" y="7340600"/>
            <a:ext cx="7162800" cy="10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651500" y="7581900"/>
            <a:ext cx="7239000" cy="914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689600" y="8369300"/>
            <a:ext cx="7924800" cy="1828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43000" y="457200"/>
            <a:ext cx="6832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87800" y="-4013200"/>
            <a:ext cx="10312400" cy="1831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8100" y="850900"/>
            <a:ext cx="444500" cy="444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2679700"/>
            <a:ext cx="4826000" cy="313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04900" y="3073400"/>
            <a:ext cx="4610100" cy="914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71600" y="3873500"/>
            <a:ext cx="4495800" cy="1473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127500" y="4648200"/>
            <a:ext cx="9639300" cy="6273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27800" y="6184900"/>
            <a:ext cx="4826000" cy="31369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27500" y="1130300"/>
            <a:ext cx="9639300" cy="6273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527800" y="2679700"/>
            <a:ext cx="4826000" cy="3136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464300" y="3073400"/>
            <a:ext cx="4635500" cy="914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896100" y="3873500"/>
            <a:ext cx="4203700" cy="1473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976100" y="2679700"/>
            <a:ext cx="4826000" cy="3136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255500" y="3073400"/>
            <a:ext cx="4343400" cy="914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077700" y="3860800"/>
            <a:ext cx="4813300" cy="1892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43000" y="457200"/>
            <a:ext cx="8864600" cy="2590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743700" y="6591300"/>
            <a:ext cx="4546600" cy="914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477000" y="7442200"/>
            <a:ext cx="4940300" cy="1346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68400" y="6184900"/>
            <a:ext cx="4826000" cy="3136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38200" y="6527800"/>
            <a:ext cx="5308600" cy="1460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35100" y="7658100"/>
            <a:ext cx="4419600" cy="14732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14200" y="6184900"/>
            <a:ext cx="4826000" cy="31369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023600" y="6527800"/>
            <a:ext cx="6388100" cy="914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2039600" y="7315200"/>
            <a:ext cx="49784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b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8724900"/>
            <a:ext cx="17145000" cy="1206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124200" y="2247900"/>
            <a:ext cx="12484100" cy="6286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8200" y="6350000"/>
            <a:ext cx="10185400" cy="104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joa44</cp:lastModifiedBy>
  <dcterms:modified xsi:type="dcterms:W3CDTF">2025-06-18T17:00:08.447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