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0" r:id="rId4"/>
    <p:sldId id="257" r:id="rId5"/>
    <p:sldId id="258" r:id="rId6"/>
    <p:sldId id="259" r:id="rId7"/>
    <p:sldId id="260" r:id="rId8"/>
    <p:sldId id="262" r:id="rId9"/>
    <p:sldId id="261" r:id="rId10"/>
    <p:sldId id="271" r:id="rId11"/>
    <p:sldId id="264" r:id="rId12"/>
    <p:sldId id="266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iTunesArtwork_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35" y="1063335"/>
            <a:ext cx="4731330" cy="47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1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Bubbles</a:t>
            </a:r>
            <a:endParaRPr kumimoji="1" lang="zh-CN" altLang="en-US" sz="1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月至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48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9810" y="1345939"/>
            <a:ext cx="71353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altLang="zh-CN" sz="3600" dirty="0" err="1"/>
              <a:t>iOS</a:t>
            </a:r>
            <a:r>
              <a:rPr lang="zh-CN" altLang="zh-CN" sz="3600" dirty="0"/>
              <a:t>、</a:t>
            </a:r>
            <a:r>
              <a:rPr lang="en-US" altLang="zh-CN" sz="3600" dirty="0"/>
              <a:t>OS X</a:t>
            </a:r>
            <a:r>
              <a:rPr lang="zh-CN" altLang="zh-CN" sz="3600" dirty="0"/>
              <a:t>、</a:t>
            </a:r>
            <a:r>
              <a:rPr lang="en-US" altLang="zh-CN" sz="3600" dirty="0"/>
              <a:t>Android</a:t>
            </a:r>
            <a:r>
              <a:rPr lang="zh-CN" altLang="zh-CN" sz="3600" dirty="0"/>
              <a:t>、</a:t>
            </a:r>
            <a:r>
              <a:rPr lang="en-US" altLang="zh-CN" sz="3600" dirty="0"/>
              <a:t>Windows</a:t>
            </a:r>
            <a:r>
              <a:rPr lang="zh-CN" altLang="zh-CN" sz="3600" dirty="0"/>
              <a:t>、</a:t>
            </a:r>
            <a:r>
              <a:rPr lang="en-US" altLang="zh-CN" sz="3600" dirty="0"/>
              <a:t>Windows Phone</a:t>
            </a:r>
            <a:r>
              <a:rPr lang="zh-CN" altLang="zh-CN" sz="3600" dirty="0"/>
              <a:t>平台可执行程序</a:t>
            </a:r>
            <a:r>
              <a:rPr lang="zh-CN" altLang="zh-CN" sz="3600" dirty="0" smtClean="0"/>
              <a:t>各一</a:t>
            </a:r>
            <a:endParaRPr lang="zh-CN" altLang="zh-CN" sz="3600" dirty="0"/>
          </a:p>
          <a:p>
            <a:pPr marL="342900" lvl="0" indent="-342900">
              <a:buFont typeface="Arial"/>
              <a:buChar char="•"/>
            </a:pPr>
            <a:r>
              <a:rPr lang="zh-CN" altLang="zh-CN" sz="3600" dirty="0" smtClean="0"/>
              <a:t>用户使用手册</a:t>
            </a:r>
            <a:endParaRPr lang="zh-CN" altLang="zh-CN" sz="3600" dirty="0"/>
          </a:p>
          <a:p>
            <a:pPr marL="342900" lvl="0" indent="-342900">
              <a:buFont typeface="Arial"/>
              <a:buChar char="•"/>
            </a:pPr>
            <a:r>
              <a:rPr lang="zh-CN" altLang="zh-CN" sz="3600" dirty="0" smtClean="0"/>
              <a:t>推广视频</a:t>
            </a:r>
            <a:endParaRPr lang="zh-CN" altLang="zh-CN" sz="3600" dirty="0"/>
          </a:p>
          <a:p>
            <a:pPr marL="342900" indent="-342900">
              <a:buFont typeface="Arial"/>
              <a:buChar char="•"/>
            </a:pPr>
            <a:r>
              <a:rPr lang="zh-CN" altLang="zh-CN" sz="3600" dirty="0"/>
              <a:t>异构网络自发现协议、可信数据传输协议相关文档或论</a:t>
            </a:r>
            <a:r>
              <a:rPr lang="zh-CN" altLang="zh-CN" sz="3600" dirty="0" smtClean="0"/>
              <a:t>文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1546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日至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日（不到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个月）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/OS X</a:t>
            </a:r>
          </a:p>
          <a:p>
            <a:r>
              <a:rPr kumimoji="1" lang="en-US" altLang="zh-CN" dirty="0" smtClean="0"/>
              <a:t>Android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日至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日（不到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个月）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Phone/Windows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40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网络自发现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俞则明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/OS X</a:t>
            </a:r>
            <a:endParaRPr kumimoji="1" lang="en-US" altLang="zh-CN" dirty="0"/>
          </a:p>
          <a:p>
            <a:r>
              <a:rPr kumimoji="1" lang="zh-CN" altLang="en-US" dirty="0" smtClean="0"/>
              <a:t>王得希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Android</a:t>
            </a:r>
          </a:p>
          <a:p>
            <a:r>
              <a:rPr kumimoji="1" lang="zh-CN" altLang="en-US" dirty="0" smtClean="0"/>
              <a:t>顾维玺、冯普春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Windows Phone/Windows</a:t>
            </a:r>
          </a:p>
          <a:p>
            <a:r>
              <a:rPr kumimoji="1" lang="zh-CN" altLang="en-US" dirty="0" smtClean="0"/>
              <a:t>陈琛、杨植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项目管理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张亚男</a:t>
            </a:r>
            <a:endParaRPr kumimoji="1" lang="en-US" altLang="zh-CN" sz="4000" dirty="0" smtClean="0"/>
          </a:p>
          <a:p>
            <a:endParaRPr kumimoji="1" lang="en-US" altLang="zh-CN" sz="4000" dirty="0"/>
          </a:p>
          <a:p>
            <a:r>
              <a:rPr kumimoji="1" lang="zh-CN" altLang="en-US" sz="4000" dirty="0" smtClean="0"/>
              <a:t>交互设计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吕婉琪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8795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例会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每周日下午</a:t>
            </a:r>
            <a:r>
              <a:rPr kumimoji="1" lang="en-US" altLang="zh-CN" dirty="0" smtClean="0"/>
              <a:t>13:00</a:t>
            </a:r>
            <a:r>
              <a:rPr kumimoji="1" lang="zh-CN" altLang="en-US" dirty="0" smtClean="0"/>
              <a:t>至</a:t>
            </a:r>
            <a:r>
              <a:rPr kumimoji="1" lang="en-US" altLang="zh-CN" dirty="0" smtClean="0"/>
              <a:t>14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30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工作汇报（开会前）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讲座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*</a:t>
            </a:r>
            <a:r>
              <a:rPr kumimoji="1" lang="zh-CN" altLang="en-US" dirty="0" smtClean="0"/>
              <a:t>务请及时回复短信通知。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**</a:t>
            </a:r>
            <a:r>
              <a:rPr kumimoji="1" lang="zh-CN" altLang="en-US" dirty="0" smtClean="0"/>
              <a:t>轮值负责内容收集、场地预订、通知。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64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4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Git</a:t>
            </a:r>
            <a:endParaRPr kumimoji="1" lang="zh-CN" altLang="en-US" sz="3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97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0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Bubbles</a:t>
            </a:r>
            <a:r>
              <a:rPr kumimoji="1" lang="zh-CN" altLang="zh-CN" dirty="0" smtClean="0"/>
              <a:t>”</a:t>
            </a:r>
            <a:r>
              <a:rPr kumimoji="1" lang="zh-CN" altLang="en-US" dirty="0" smtClean="0"/>
              <a:t>例会三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异构网络环境下的可信传输应</a:t>
            </a:r>
            <a:r>
              <a:rPr kumimoji="1" lang="zh-CN" altLang="en-US" dirty="0" smtClean="0"/>
              <a:t>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28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70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1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SSRT</a:t>
            </a:r>
            <a:endParaRPr kumimoji="1" lang="zh-CN" altLang="en-US" sz="1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28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SSRT</a:t>
            </a:r>
          </a:p>
          <a:p>
            <a:r>
              <a:rPr kumimoji="1" lang="en-US" altLang="zh-CN" dirty="0" smtClean="0"/>
              <a:t>SRT</a:t>
            </a:r>
            <a:endParaRPr kumimoji="1" lang="zh-CN" altLang="en-US" dirty="0"/>
          </a:p>
          <a:p>
            <a:r>
              <a:rPr kumimoji="1" lang="zh-CN" altLang="en-US" dirty="0"/>
              <a:t>申请书签字，任务书说</a:t>
            </a:r>
            <a:r>
              <a:rPr kumimoji="1" lang="zh-CN" altLang="en-US" dirty="0" smtClean="0"/>
              <a:t>明</a:t>
            </a:r>
            <a:endParaRPr kumimoji="1" lang="zh-CN" altLang="en-US" dirty="0"/>
          </a:p>
          <a:p>
            <a:r>
              <a:rPr kumimoji="1" lang="zh-CN" altLang="en-US" dirty="0"/>
              <a:t>项目规划</a:t>
            </a:r>
            <a:r>
              <a:rPr kumimoji="1" lang="zh-CN" altLang="en-US" dirty="0" smtClean="0"/>
              <a:t>与分工</a:t>
            </a:r>
            <a:endParaRPr kumimoji="1" lang="zh-CN" altLang="en-US" dirty="0"/>
          </a:p>
          <a:p>
            <a:r>
              <a:rPr kumimoji="1" lang="zh-CN" altLang="en-US" dirty="0" smtClean="0"/>
              <a:t>例会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第一次讲座</a:t>
            </a:r>
            <a:r>
              <a:rPr kumimoji="1" lang="zh-CN" altLang="en-US" dirty="0"/>
              <a:t>：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8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6" y="560191"/>
            <a:ext cx="7199088" cy="57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35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5800"/>
            <a:ext cx="8229600" cy="5740363"/>
          </a:xfrm>
        </p:spPr>
        <p:txBody>
          <a:bodyPr/>
          <a:lstStyle/>
          <a:p>
            <a:r>
              <a:rPr kumimoji="1" lang="en-US" altLang="zh-CN" dirty="0" smtClean="0"/>
              <a:t>S1206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异构网络环境下的可信传输应</a:t>
            </a:r>
            <a:r>
              <a:rPr kumimoji="1" lang="zh-CN" altLang="en-US" dirty="0" smtClean="0"/>
              <a:t>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总经费：</a:t>
            </a:r>
            <a:r>
              <a:rPr kumimoji="1" lang="en-US" altLang="zh-CN" dirty="0" smtClean="0"/>
              <a:t>20, 000 </a:t>
            </a:r>
            <a:r>
              <a:rPr kumimoji="1" lang="zh-CN" altLang="en-US" dirty="0" smtClean="0"/>
              <a:t>元（</a:t>
            </a:r>
            <a:r>
              <a:rPr kumimoji="1" lang="en-US" altLang="zh-CN" dirty="0" smtClean="0"/>
              <a:t>1.1 + 0.9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人工费：</a:t>
            </a:r>
            <a:r>
              <a:rPr kumimoji="1" lang="en-US" altLang="zh-CN" dirty="0" smtClean="0"/>
              <a:t>6,000 </a:t>
            </a:r>
            <a:r>
              <a:rPr kumimoji="1" lang="zh-CN" altLang="en-US" dirty="0" smtClean="0"/>
              <a:t>元</a:t>
            </a:r>
            <a:endParaRPr kumimoji="1" lang="en-US" altLang="zh-CN" dirty="0" smtClean="0"/>
          </a:p>
          <a:p>
            <a:r>
              <a:rPr kumimoji="1" lang="zh-CN" altLang="en-US" dirty="0" smtClean="0"/>
              <a:t>活动费：</a:t>
            </a:r>
            <a:r>
              <a:rPr kumimoji="1" lang="en-US" altLang="zh-CN" dirty="0" smtClean="0"/>
              <a:t>4,000</a:t>
            </a:r>
            <a:r>
              <a:rPr kumimoji="1" lang="zh-CN" altLang="en-US" dirty="0" smtClean="0"/>
              <a:t>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8574"/>
            <a:ext cx="8229600" cy="35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6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 smtClean="0"/>
              <a:t>申请书、任务书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审阅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签字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8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239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SRT</a:t>
            </a:r>
            <a:endParaRPr kumimoji="1" lang="zh-CN" altLang="en-US" sz="239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99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193</Words>
  <Application>Microsoft Macintosh PowerPoint</Application>
  <PresentationFormat>全屏显示(4:3)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 黑色 </vt:lpstr>
      <vt:lpstr>PowerPoint 演示文稿</vt:lpstr>
      <vt:lpstr>“Bubbles”例会三</vt:lpstr>
      <vt:lpstr>SSRT</vt:lpstr>
      <vt:lpstr>PowerPoint 演示文稿</vt:lpstr>
      <vt:lpstr>PowerPoint 演示文稿</vt:lpstr>
      <vt:lpstr>PowerPoint 演示文稿</vt:lpstr>
      <vt:lpstr>PowerPoint 演示文稿</vt:lpstr>
      <vt:lpstr>申请书、任务书</vt:lpstr>
      <vt:lpstr>SRT</vt:lpstr>
      <vt:lpstr>Bubbles</vt:lpstr>
      <vt:lpstr>PowerPoint 演示文稿</vt:lpstr>
      <vt:lpstr>PowerPoint 演示文稿</vt:lpstr>
      <vt:lpstr>分工</vt:lpstr>
      <vt:lpstr>例会</vt:lpstr>
      <vt:lpstr>Git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 例会三</dc:title>
  <dc:creator>Microsoft Office 用户</dc:creator>
  <cp:lastModifiedBy>Microsoft Office 用户</cp:lastModifiedBy>
  <cp:revision>75</cp:revision>
  <dcterms:created xsi:type="dcterms:W3CDTF">2012-10-28T04:00:04Z</dcterms:created>
  <dcterms:modified xsi:type="dcterms:W3CDTF">2012-10-28T05:52:12Z</dcterms:modified>
</cp:coreProperties>
</file>