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87" d="100"/>
          <a:sy n="387" d="100"/>
        </p:scale>
        <p:origin x="10856" y="6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06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4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5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36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2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5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26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4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38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D732-988E-D04C-94C0-C1E135468465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9362-3E12-8C4E-9240-65DEA92173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75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 gross demo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Viola</a:t>
            </a:r>
          </a:p>
          <a:p>
            <a:r>
              <a:rPr kumimoji="1" lang="en-US" altLang="zh-CN" dirty="0" smtClean="0"/>
              <a:t>2012/10/31</a:t>
            </a:r>
          </a:p>
          <a:p>
            <a:r>
              <a:rPr kumimoji="1" lang="en-US" altLang="zh-CN" dirty="0" smtClean="0"/>
              <a:t>Ver.1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25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556" y="173894"/>
            <a:ext cx="3259229" cy="6557105"/>
          </a:xfrm>
        </p:spPr>
      </p:pic>
      <p:pic>
        <p:nvPicPr>
          <p:cNvPr id="3" name="图片 2" descr="未标题-1副本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485" y="1305510"/>
            <a:ext cx="2860171" cy="43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0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556" y="173894"/>
            <a:ext cx="3259229" cy="6557105"/>
          </a:xfrm>
        </p:spPr>
      </p:pic>
      <p:pic>
        <p:nvPicPr>
          <p:cNvPr id="3" name="图片 2" descr="未标题-1副本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485" y="1305510"/>
            <a:ext cx="2860171" cy="431342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230340" y="1104459"/>
            <a:ext cx="828292" cy="3396211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52580" y="1104996"/>
            <a:ext cx="732204" cy="3396211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169069" y="2581674"/>
            <a:ext cx="745463" cy="1919534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 rot="5400000">
            <a:off x="4138270" y="3703184"/>
            <a:ext cx="738581" cy="2554447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94420" y="4794928"/>
            <a:ext cx="48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请添加设备</a:t>
            </a:r>
            <a:endParaRPr kumimoji="1" lang="zh-CN" altLang="en-US" sz="800" dirty="0">
              <a:solidFill>
                <a:schemeClr val="tx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76562" y="1305510"/>
            <a:ext cx="1710238" cy="2159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当前设备列表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可上下滑动，单击后设备进入右下角列表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下方发光泡泡为已选中的设备</a:t>
            </a:r>
            <a:endParaRPr kumimoji="1"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38407" y="1268639"/>
            <a:ext cx="1710238" cy="2159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当前任务列表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功能类似于</a:t>
            </a:r>
            <a:r>
              <a:rPr kumimoji="1" lang="en-US" altLang="zh-CN" sz="1200" dirty="0" smtClean="0"/>
              <a:t>dock</a:t>
            </a:r>
            <a:r>
              <a:rPr kumimoji="1" lang="zh-CN" altLang="en-US" sz="1200" dirty="0" smtClean="0"/>
              <a:t>，当想要删除某任务时可直接滑动移除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976562" y="4053607"/>
            <a:ext cx="1710238" cy="2159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主要功能键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左为发送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中为添加文件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右为显示当前连接设备列表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638407" y="4053607"/>
            <a:ext cx="1710238" cy="2159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已选文件列表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当一次操作选中了多个文件时会以文件夹形式呈现，否则为当前文件缩略图</a:t>
            </a:r>
            <a:endParaRPr kumimoji="1" lang="zh-CN" altLang="en-US" sz="1200" dirty="0"/>
          </a:p>
        </p:txBody>
      </p:sp>
      <p:sp>
        <p:nvSpPr>
          <p:cNvPr id="14" name="虚尾箭头 13"/>
          <p:cNvSpPr/>
          <p:nvPr/>
        </p:nvSpPr>
        <p:spPr>
          <a:xfrm>
            <a:off x="6271067" y="2226547"/>
            <a:ext cx="266521" cy="18815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6271067" y="5094420"/>
            <a:ext cx="266521" cy="18815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虚尾箭头 15"/>
          <p:cNvSpPr/>
          <p:nvPr/>
        </p:nvSpPr>
        <p:spPr>
          <a:xfrm>
            <a:off x="2453932" y="2226547"/>
            <a:ext cx="266521" cy="18815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上箭头 16"/>
          <p:cNvSpPr/>
          <p:nvPr/>
        </p:nvSpPr>
        <p:spPr>
          <a:xfrm rot="5400000" flipV="1">
            <a:off x="2798446" y="3922725"/>
            <a:ext cx="1888784" cy="2343392"/>
          </a:xfrm>
          <a:prstGeom prst="bentUpArrow">
            <a:avLst>
              <a:gd name="adj1" fmla="val 5999"/>
              <a:gd name="adj2" fmla="val 7307"/>
              <a:gd name="adj3" fmla="val 107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2391" y="3500589"/>
            <a:ext cx="4541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" dirty="0" smtClean="0">
                <a:solidFill>
                  <a:srgbClr val="C6D9F1"/>
                </a:solidFill>
              </a:rPr>
              <a:t>设备名称</a:t>
            </a:r>
            <a:endParaRPr kumimoji="1" lang="zh-CN" altLang="en-US" sz="500" dirty="0">
              <a:solidFill>
                <a:srgbClr val="C6D9F1"/>
              </a:solidFill>
            </a:endParaRPr>
          </a:p>
        </p:txBody>
      </p:sp>
      <p:pic>
        <p:nvPicPr>
          <p:cNvPr id="19" name="图片 18" descr="u=610694505,3704263417&amp;fm=52&amp;gp=0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37" b="89024" l="27273" r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014" y="3513588"/>
            <a:ext cx="209642" cy="156278"/>
          </a:xfrm>
          <a:prstGeom prst="rect">
            <a:avLst/>
          </a:prstGeom>
        </p:spPr>
      </p:pic>
      <p:pic>
        <p:nvPicPr>
          <p:cNvPr id="20" name="图片 19" descr="4213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2132" y="3530733"/>
            <a:ext cx="112877" cy="1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556" y="173894"/>
            <a:ext cx="3259229" cy="6557105"/>
          </a:xfrm>
        </p:spPr>
      </p:pic>
      <p:pic>
        <p:nvPicPr>
          <p:cNvPr id="3" name="图片 2" descr="未标题-1副本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485" y="1305510"/>
            <a:ext cx="2860171" cy="43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</Words>
  <Application>Microsoft Macintosh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 gross demo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gross demo </dc:title>
  <dc:creator>婉琪 吕</dc:creator>
  <cp:lastModifiedBy>婉琪 吕</cp:lastModifiedBy>
  <cp:revision>5</cp:revision>
  <dcterms:created xsi:type="dcterms:W3CDTF">2012-10-31T13:22:08Z</dcterms:created>
  <dcterms:modified xsi:type="dcterms:W3CDTF">2012-11-01T22:02:44Z</dcterms:modified>
</cp:coreProperties>
</file>