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56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3BBDB-A477-4124-9A9D-9D5E9048EEE8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4326-BB0B-41D3-A439-E35C06052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guess outcome of experiment, and what happens when sound changes.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e.g. Louder sound – Larger amplitude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pitch – Higher Frequency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9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</a:t>
            </a:r>
            <a:r>
              <a:rPr lang="en-GB" dirty="0" err="1"/>
              <a:t>whats</a:t>
            </a:r>
            <a:r>
              <a:rPr lang="en-GB" dirty="0"/>
              <a:t> needed – on worksheet</a:t>
            </a:r>
          </a:p>
          <a:p>
            <a:r>
              <a:rPr lang="en-GB" dirty="0"/>
              <a:t>Equipment:</a:t>
            </a:r>
          </a:p>
          <a:p>
            <a:r>
              <a:rPr lang="en-GB" dirty="0"/>
              <a:t>Variables:</a:t>
            </a:r>
          </a:p>
          <a:p>
            <a:r>
              <a:rPr lang="en-GB" dirty="0"/>
              <a:t>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there expectations of changes to sound waves – come back to this slide after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6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F47EF26-C406-5F1A-AC37-E0DB89C0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623" b="91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302F-AD68-D14C-22EB-9B3D3912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tx1"/>
                </a:solidFill>
              </a:rPr>
              <a:t>Speed of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C9CC-A948-42ED-C08B-1990F764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297" y="3600594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>
                <a:solidFill>
                  <a:schemeClr val="tx1"/>
                </a:solidFill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260709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8F51-F97D-8221-4F9F-D21548F8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267C-D74A-219B-8D00-A1B19299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 the relationship between sound characteristics (amplitude, frequency) and wave properties.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Conduct an experiment to measure the speed of sound using practical tools.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Analyse data to understand how sound waves behave in different conditions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7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D286-E7DF-A4B5-5A60-506AC9AF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124" y="2263050"/>
            <a:ext cx="3076937" cy="1371600"/>
          </a:xfrm>
        </p:spPr>
        <p:txBody>
          <a:bodyPr/>
          <a:lstStyle/>
          <a:p>
            <a:r>
              <a:rPr lang="en-GB" dirty="0"/>
              <a:t>Speed =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38EF74-F967-1591-EE4E-6DC5F63A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9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D286-E7DF-A4B5-5A60-506AC9A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5A77-C215-D9EA-4530-44E208A2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800" dirty="0"/>
              <a:t>Speed = Distance / Time</a:t>
            </a:r>
          </a:p>
        </p:txBody>
      </p:sp>
    </p:spTree>
    <p:extLst>
      <p:ext uri="{BB962C8B-B14F-4D97-AF65-F5344CB8AC3E}">
        <p14:creationId xmlns:p14="http://schemas.microsoft.com/office/powerpoint/2010/main" val="33616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3A6E-7FAB-A439-6E2F-AFFD6D9C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2AB9-53E4-6380-53BC-133AEC74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Equipment</a:t>
            </a:r>
          </a:p>
          <a:p>
            <a:endParaRPr lang="en-GB" sz="2800" dirty="0"/>
          </a:p>
          <a:p>
            <a:r>
              <a:rPr lang="en-GB" sz="2800" dirty="0"/>
              <a:t>Variables</a:t>
            </a:r>
          </a:p>
          <a:p>
            <a:endParaRPr lang="en-GB" sz="2800" dirty="0"/>
          </a:p>
          <a:p>
            <a:r>
              <a:rPr lang="en-GB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892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7EBD-3FE1-7B90-7E2E-0CBF6339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F5F6-5314-A7DB-01E6-2D2BB7AB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F47-C285-9A45-DD8D-505F7D33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the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B615-752C-68AC-7064-D44BE194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Remember the x-axis should be what you change</a:t>
            </a:r>
          </a:p>
          <a:p>
            <a:r>
              <a:rPr lang="en-GB" sz="1600" dirty="0"/>
              <a:t>Take an average of your results at each distance (sum(all)/ amount(all))</a:t>
            </a:r>
          </a:p>
          <a:p>
            <a:r>
              <a:rPr lang="en-GB" sz="1600" dirty="0"/>
              <a:t>What does this chart show?</a:t>
            </a:r>
          </a:p>
        </p:txBody>
      </p:sp>
    </p:spTree>
    <p:extLst>
      <p:ext uri="{BB962C8B-B14F-4D97-AF65-F5344CB8AC3E}">
        <p14:creationId xmlns:p14="http://schemas.microsoft.com/office/powerpoint/2010/main" val="117451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163</Words>
  <Application>Microsoft Office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 Next LT Pro</vt:lpstr>
      <vt:lpstr>Avenir Next LT Pro Light</vt:lpstr>
      <vt:lpstr>Calibri</vt:lpstr>
      <vt:lpstr>Garamond</vt:lpstr>
      <vt:lpstr>Symbol</vt:lpstr>
      <vt:lpstr>Times New Roman</vt:lpstr>
      <vt:lpstr>SavonVTI</vt:lpstr>
      <vt:lpstr>Speed of Sound</vt:lpstr>
      <vt:lpstr>Lesson Objectives</vt:lpstr>
      <vt:lpstr>Speed = ?</vt:lpstr>
      <vt:lpstr>Speed</vt:lpstr>
      <vt:lpstr>Experiments</vt:lpstr>
      <vt:lpstr>What will happen?</vt:lpstr>
      <vt:lpstr>Plot the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</cp:lastModifiedBy>
  <cp:revision>4</cp:revision>
  <dcterms:created xsi:type="dcterms:W3CDTF">2024-07-31T08:30:02Z</dcterms:created>
  <dcterms:modified xsi:type="dcterms:W3CDTF">2024-08-19T09:31:23Z</dcterms:modified>
</cp:coreProperties>
</file>