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7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3249" autoAdjust="0"/>
  </p:normalViewPr>
  <p:slideViewPr>
    <p:cSldViewPr snapToGrid="0">
      <p:cViewPr varScale="1">
        <p:scale>
          <a:sx n="32" d="100"/>
          <a:sy n="32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5417F-808E-4ACF-BC49-D563FB16FF6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F52D22-2BC3-47EC-8569-0CECFD3076E1}">
      <dgm:prSet/>
      <dgm:spPr/>
      <dgm:t>
        <a:bodyPr/>
        <a:lstStyle/>
        <a:p>
          <a:pPr>
            <a:defRPr cap="all"/>
          </a:pPr>
          <a:r>
            <a:rPr lang="en-GB" baseline="0"/>
            <a:t>Compare two charts</a:t>
          </a:r>
          <a:endParaRPr lang="en-US"/>
        </a:p>
      </dgm:t>
    </dgm:pt>
    <dgm:pt modelId="{59BBD0DF-110A-4EA7-A3BD-B5AA63BD3D46}" type="parTrans" cxnId="{17191ABF-BD54-4F01-AE73-689154B73E2F}">
      <dgm:prSet/>
      <dgm:spPr/>
      <dgm:t>
        <a:bodyPr/>
        <a:lstStyle/>
        <a:p>
          <a:endParaRPr lang="en-US"/>
        </a:p>
      </dgm:t>
    </dgm:pt>
    <dgm:pt modelId="{09D2BD6B-84C7-4182-BDB2-55FE6B091627}" type="sibTrans" cxnId="{17191ABF-BD54-4F01-AE73-689154B73E2F}">
      <dgm:prSet/>
      <dgm:spPr/>
      <dgm:t>
        <a:bodyPr/>
        <a:lstStyle/>
        <a:p>
          <a:endParaRPr lang="en-US"/>
        </a:p>
      </dgm:t>
    </dgm:pt>
    <dgm:pt modelId="{F1625488-8374-4BD2-AA8A-E82A084CCCF7}">
      <dgm:prSet/>
      <dgm:spPr/>
      <dgm:t>
        <a:bodyPr/>
        <a:lstStyle/>
        <a:p>
          <a:pPr>
            <a:defRPr cap="all"/>
          </a:pPr>
          <a:r>
            <a:rPr lang="en-GB" baseline="0"/>
            <a:t>Look at sea level data</a:t>
          </a:r>
          <a:endParaRPr lang="en-US"/>
        </a:p>
      </dgm:t>
    </dgm:pt>
    <dgm:pt modelId="{03BF4D13-6AB4-4EE5-BEC9-72B7F15A276C}" type="parTrans" cxnId="{C18734BC-B729-4C86-BE56-DAF56453874A}">
      <dgm:prSet/>
      <dgm:spPr/>
      <dgm:t>
        <a:bodyPr/>
        <a:lstStyle/>
        <a:p>
          <a:endParaRPr lang="en-US"/>
        </a:p>
      </dgm:t>
    </dgm:pt>
    <dgm:pt modelId="{2CB27173-C6BB-4DA5-A282-E4372CD933FC}" type="sibTrans" cxnId="{C18734BC-B729-4C86-BE56-DAF56453874A}">
      <dgm:prSet/>
      <dgm:spPr/>
      <dgm:t>
        <a:bodyPr/>
        <a:lstStyle/>
        <a:p>
          <a:endParaRPr lang="en-US"/>
        </a:p>
      </dgm:t>
    </dgm:pt>
    <dgm:pt modelId="{B41A540C-B845-4C09-8B3C-2260DB2F43ED}" type="pres">
      <dgm:prSet presAssocID="{7FD5417F-808E-4ACF-BC49-D563FB16FF61}" presName="root" presStyleCnt="0">
        <dgm:presLayoutVars>
          <dgm:dir/>
          <dgm:resizeHandles val="exact"/>
        </dgm:presLayoutVars>
      </dgm:prSet>
      <dgm:spPr/>
    </dgm:pt>
    <dgm:pt modelId="{E20B6A5B-630F-4007-ACA1-459CEFC73F02}" type="pres">
      <dgm:prSet presAssocID="{1AF52D22-2BC3-47EC-8569-0CECFD3076E1}" presName="compNode" presStyleCnt="0"/>
      <dgm:spPr/>
    </dgm:pt>
    <dgm:pt modelId="{5530724C-D3E3-4D73-9AC8-8ECCC467601B}" type="pres">
      <dgm:prSet presAssocID="{1AF52D22-2BC3-47EC-8569-0CECFD3076E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B787B27-82BA-4C29-A12D-7AE8754F5149}" type="pres">
      <dgm:prSet presAssocID="{1AF52D22-2BC3-47EC-8569-0CECFD3076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677F51-55A1-4E26-A309-A13CF962EF67}" type="pres">
      <dgm:prSet presAssocID="{1AF52D22-2BC3-47EC-8569-0CECFD3076E1}" presName="spaceRect" presStyleCnt="0"/>
      <dgm:spPr/>
    </dgm:pt>
    <dgm:pt modelId="{D0B974EC-CC7E-4DEA-9FE9-EC72CF5A11F3}" type="pres">
      <dgm:prSet presAssocID="{1AF52D22-2BC3-47EC-8569-0CECFD3076E1}" presName="textRect" presStyleLbl="revTx" presStyleIdx="0" presStyleCnt="2">
        <dgm:presLayoutVars>
          <dgm:chMax val="1"/>
          <dgm:chPref val="1"/>
        </dgm:presLayoutVars>
      </dgm:prSet>
      <dgm:spPr/>
    </dgm:pt>
    <dgm:pt modelId="{ED14FAD5-DD3D-45E3-940B-B86DC9B508B4}" type="pres">
      <dgm:prSet presAssocID="{09D2BD6B-84C7-4182-BDB2-55FE6B091627}" presName="sibTrans" presStyleCnt="0"/>
      <dgm:spPr/>
    </dgm:pt>
    <dgm:pt modelId="{07852CE8-EDC8-4091-A3A8-BFE52FC30850}" type="pres">
      <dgm:prSet presAssocID="{F1625488-8374-4BD2-AA8A-E82A084CCCF7}" presName="compNode" presStyleCnt="0"/>
      <dgm:spPr/>
    </dgm:pt>
    <dgm:pt modelId="{DA6CDBF6-FC38-45D7-9576-A38C55D92E7A}" type="pres">
      <dgm:prSet presAssocID="{F1625488-8374-4BD2-AA8A-E82A084CCCF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155852-74F2-4DC6-B449-D9923A2DC5C4}" type="pres">
      <dgm:prSet presAssocID="{F1625488-8374-4BD2-AA8A-E82A084CCC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CD60FE-61F0-4B3D-96DB-D6577357A559}" type="pres">
      <dgm:prSet presAssocID="{F1625488-8374-4BD2-AA8A-E82A084CCCF7}" presName="spaceRect" presStyleCnt="0"/>
      <dgm:spPr/>
    </dgm:pt>
    <dgm:pt modelId="{D58BF0B2-C5BD-4FAC-9D34-65D0D13433EE}" type="pres">
      <dgm:prSet presAssocID="{F1625488-8374-4BD2-AA8A-E82A084CCC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DE4A39-BB98-4B8E-A688-090854566402}" type="presOf" srcId="{1AF52D22-2BC3-47EC-8569-0CECFD3076E1}" destId="{D0B974EC-CC7E-4DEA-9FE9-EC72CF5A11F3}" srcOrd="0" destOrd="0" presId="urn:microsoft.com/office/officeart/2018/5/layout/IconLeafLabelList"/>
    <dgm:cxn modelId="{88AE0A9D-D797-415F-84E5-D24BD7CC7667}" type="presOf" srcId="{F1625488-8374-4BD2-AA8A-E82A084CCCF7}" destId="{D58BF0B2-C5BD-4FAC-9D34-65D0D13433EE}" srcOrd="0" destOrd="0" presId="urn:microsoft.com/office/officeart/2018/5/layout/IconLeafLabelList"/>
    <dgm:cxn modelId="{A0196FB1-077F-451E-B1AE-27ED21078A81}" type="presOf" srcId="{7FD5417F-808E-4ACF-BC49-D563FB16FF61}" destId="{B41A540C-B845-4C09-8B3C-2260DB2F43ED}" srcOrd="0" destOrd="0" presId="urn:microsoft.com/office/officeart/2018/5/layout/IconLeafLabelList"/>
    <dgm:cxn modelId="{C18734BC-B729-4C86-BE56-DAF56453874A}" srcId="{7FD5417F-808E-4ACF-BC49-D563FB16FF61}" destId="{F1625488-8374-4BD2-AA8A-E82A084CCCF7}" srcOrd="1" destOrd="0" parTransId="{03BF4D13-6AB4-4EE5-BEC9-72B7F15A276C}" sibTransId="{2CB27173-C6BB-4DA5-A282-E4372CD933FC}"/>
    <dgm:cxn modelId="{17191ABF-BD54-4F01-AE73-689154B73E2F}" srcId="{7FD5417F-808E-4ACF-BC49-D563FB16FF61}" destId="{1AF52D22-2BC3-47EC-8569-0CECFD3076E1}" srcOrd="0" destOrd="0" parTransId="{59BBD0DF-110A-4EA7-A3BD-B5AA63BD3D46}" sibTransId="{09D2BD6B-84C7-4182-BDB2-55FE6B091627}"/>
    <dgm:cxn modelId="{4A639EE5-6CFD-4E80-AA11-6AD6CA352EAC}" type="presParOf" srcId="{B41A540C-B845-4C09-8B3C-2260DB2F43ED}" destId="{E20B6A5B-630F-4007-ACA1-459CEFC73F02}" srcOrd="0" destOrd="0" presId="urn:microsoft.com/office/officeart/2018/5/layout/IconLeafLabelList"/>
    <dgm:cxn modelId="{BC418E7C-FC51-4230-9149-DB96C43DC4C6}" type="presParOf" srcId="{E20B6A5B-630F-4007-ACA1-459CEFC73F02}" destId="{5530724C-D3E3-4D73-9AC8-8ECCC467601B}" srcOrd="0" destOrd="0" presId="urn:microsoft.com/office/officeart/2018/5/layout/IconLeafLabelList"/>
    <dgm:cxn modelId="{0BCF4E1B-528B-4735-95D1-522C7B5DD73E}" type="presParOf" srcId="{E20B6A5B-630F-4007-ACA1-459CEFC73F02}" destId="{FB787B27-82BA-4C29-A12D-7AE8754F5149}" srcOrd="1" destOrd="0" presId="urn:microsoft.com/office/officeart/2018/5/layout/IconLeafLabelList"/>
    <dgm:cxn modelId="{6490DE4A-A16E-4D1E-8458-A54B640FCAAA}" type="presParOf" srcId="{E20B6A5B-630F-4007-ACA1-459CEFC73F02}" destId="{E0677F51-55A1-4E26-A309-A13CF962EF67}" srcOrd="2" destOrd="0" presId="urn:microsoft.com/office/officeart/2018/5/layout/IconLeafLabelList"/>
    <dgm:cxn modelId="{6652D20E-B638-400E-AA31-184BF2A06F79}" type="presParOf" srcId="{E20B6A5B-630F-4007-ACA1-459CEFC73F02}" destId="{D0B974EC-CC7E-4DEA-9FE9-EC72CF5A11F3}" srcOrd="3" destOrd="0" presId="urn:microsoft.com/office/officeart/2018/5/layout/IconLeafLabelList"/>
    <dgm:cxn modelId="{AE33F224-B75F-4B18-B5A7-E9F0B144B139}" type="presParOf" srcId="{B41A540C-B845-4C09-8B3C-2260DB2F43ED}" destId="{ED14FAD5-DD3D-45E3-940B-B86DC9B508B4}" srcOrd="1" destOrd="0" presId="urn:microsoft.com/office/officeart/2018/5/layout/IconLeafLabelList"/>
    <dgm:cxn modelId="{8A5F2C2B-0578-475E-BB97-CBF876E3EF86}" type="presParOf" srcId="{B41A540C-B845-4C09-8B3C-2260DB2F43ED}" destId="{07852CE8-EDC8-4091-A3A8-BFE52FC30850}" srcOrd="2" destOrd="0" presId="urn:microsoft.com/office/officeart/2018/5/layout/IconLeafLabelList"/>
    <dgm:cxn modelId="{4EFA9771-6C03-460A-8CC2-F3292CF4B455}" type="presParOf" srcId="{07852CE8-EDC8-4091-A3A8-BFE52FC30850}" destId="{DA6CDBF6-FC38-45D7-9576-A38C55D92E7A}" srcOrd="0" destOrd="0" presId="urn:microsoft.com/office/officeart/2018/5/layout/IconLeafLabelList"/>
    <dgm:cxn modelId="{679EDCEB-ED6D-4B93-8151-FEFE402FFDB1}" type="presParOf" srcId="{07852CE8-EDC8-4091-A3A8-BFE52FC30850}" destId="{C3155852-74F2-4DC6-B449-D9923A2DC5C4}" srcOrd="1" destOrd="0" presId="urn:microsoft.com/office/officeart/2018/5/layout/IconLeafLabelList"/>
    <dgm:cxn modelId="{FCE13D71-5AFB-4FB3-A0A4-1832CB92F64F}" type="presParOf" srcId="{07852CE8-EDC8-4091-A3A8-BFE52FC30850}" destId="{6BCD60FE-61F0-4B3D-96DB-D6577357A559}" srcOrd="2" destOrd="0" presId="urn:microsoft.com/office/officeart/2018/5/layout/IconLeafLabelList"/>
    <dgm:cxn modelId="{F24152C4-4ABD-44D0-B0FF-F5570D6C3229}" type="presParOf" srcId="{07852CE8-EDC8-4091-A3A8-BFE52FC30850}" destId="{D58BF0B2-C5BD-4FAC-9D34-65D0D13433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0724C-D3E3-4D73-9AC8-8ECCC467601B}">
      <dsp:nvSpPr>
        <dsp:cNvPr id="0" name=""/>
        <dsp:cNvSpPr/>
      </dsp:nvSpPr>
      <dsp:spPr>
        <a:xfrm>
          <a:off x="2201365" y="1637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7B27-82BA-4C29-A12D-7AE8754F5149}">
      <dsp:nvSpPr>
        <dsp:cNvPr id="0" name=""/>
        <dsp:cNvSpPr/>
      </dsp:nvSpPr>
      <dsp:spPr>
        <a:xfrm>
          <a:off x="2662053" y="47706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974EC-CC7E-4DEA-9FE9-EC72CF5A11F3}">
      <dsp:nvSpPr>
        <dsp:cNvPr id="0" name=""/>
        <dsp:cNvSpPr/>
      </dsp:nvSpPr>
      <dsp:spPr>
        <a:xfrm>
          <a:off x="1510334" y="285137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baseline="0"/>
            <a:t>Compare two charts</a:t>
          </a:r>
          <a:endParaRPr lang="en-US" sz="2500" kern="1200"/>
        </a:p>
      </dsp:txBody>
      <dsp:txXfrm>
        <a:off x="1510334" y="2851375"/>
        <a:ext cx="3543750" cy="720000"/>
      </dsp:txXfrm>
    </dsp:sp>
    <dsp:sp modelId="{DA6CDBF6-FC38-45D7-9576-A38C55D92E7A}">
      <dsp:nvSpPr>
        <dsp:cNvPr id="0" name=""/>
        <dsp:cNvSpPr/>
      </dsp:nvSpPr>
      <dsp:spPr>
        <a:xfrm>
          <a:off x="6365271" y="1637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55852-74F2-4DC6-B449-D9923A2DC5C4}">
      <dsp:nvSpPr>
        <dsp:cNvPr id="0" name=""/>
        <dsp:cNvSpPr/>
      </dsp:nvSpPr>
      <dsp:spPr>
        <a:xfrm>
          <a:off x="6825959" y="47706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F0B2-C5BD-4FAC-9D34-65D0D13433EE}">
      <dsp:nvSpPr>
        <dsp:cNvPr id="0" name=""/>
        <dsp:cNvSpPr/>
      </dsp:nvSpPr>
      <dsp:spPr>
        <a:xfrm>
          <a:off x="5674240" y="285137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baseline="0"/>
            <a:t>Look at sea level data</a:t>
          </a:r>
          <a:endParaRPr lang="en-US" sz="2500" kern="1200"/>
        </a:p>
      </dsp:txBody>
      <dsp:txXfrm>
        <a:off x="5674240" y="2851375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48AD6-4BE4-4D75-BF06-13B4385DC468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88364-85B6-42F6-8277-88D82085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Brainstorm with class e.g. hairdryers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6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https://www.youtube.com/watch?v=SN5-DnOHQmE</a:t>
            </a:r>
          </a:p>
          <a:p>
            <a:r>
              <a:rPr lang="en-GB" dirty="0"/>
              <a:t>Greenhouse effect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upwards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how trend is also going upwards, why may some countries produce more (population 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August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August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August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57E13-FE11-0112-D97E-68096E46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GB" dirty="0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D8F5-D3AD-C973-27EF-45218146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GB" dirty="0"/>
              <a:t>Earth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5429-79F2-0E35-CA49-AB91167F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80" r="30968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B542-70DD-00AC-2865-0FE8226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GB" dirty="0"/>
              <a:t>Extension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8DAF6-3099-25F5-8837-321DAB45B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132348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4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07B1-3BBB-A000-D65C-82C94868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900" b="1" spc="-100" dirty="0"/>
              <a:t>How does climate change impact </a:t>
            </a:r>
            <a:r>
              <a:rPr lang="en-US" sz="3900" b="1" spc="-100"/>
              <a:t>you?</a:t>
            </a:r>
            <a:br>
              <a:rPr lang="en-US" sz="3900" b="1" spc="-100"/>
            </a:br>
            <a:br>
              <a:rPr lang="en-US" sz="3900" b="1" spc="-100" dirty="0"/>
            </a:br>
            <a:r>
              <a:rPr lang="en-US" sz="3900" b="1" spc="-100" dirty="0"/>
              <a:t>How can you reduce your footprint?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787C9-2A35-FF7A-309A-90413A97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55" r="37197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8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65C-FA88-5342-9FE3-E5911CC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4024"/>
            <a:ext cx="12192000" cy="147732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Why is Climate Change happening?</a:t>
            </a:r>
          </a:p>
        </p:txBody>
      </p:sp>
    </p:spTree>
    <p:extLst>
      <p:ext uri="{BB962C8B-B14F-4D97-AF65-F5344CB8AC3E}">
        <p14:creationId xmlns:p14="http://schemas.microsoft.com/office/powerpoint/2010/main" val="163379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65C-FA88-5342-9FE3-E5911CC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6070" y="192847"/>
            <a:ext cx="12192000" cy="147732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Why is Climate Change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22C-0A3F-4F46-8DA6-552F8A0B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9" y="1815312"/>
            <a:ext cx="10728325" cy="3227375"/>
          </a:xfrm>
        </p:spPr>
        <p:txBody>
          <a:bodyPr/>
          <a:lstStyle/>
          <a:p>
            <a:r>
              <a:rPr lang="en-GB" dirty="0"/>
              <a:t>Natural temperature change</a:t>
            </a:r>
          </a:p>
          <a:p>
            <a:r>
              <a:rPr lang="en-GB" dirty="0"/>
              <a:t>Changes to the amount of green house gases released</a:t>
            </a:r>
          </a:p>
        </p:txBody>
      </p:sp>
    </p:spTree>
    <p:extLst>
      <p:ext uri="{BB962C8B-B14F-4D97-AF65-F5344CB8AC3E}">
        <p14:creationId xmlns:p14="http://schemas.microsoft.com/office/powerpoint/2010/main" val="153461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2180-1438-50C3-8710-4B4BFD12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E9A6-37EF-0978-18AE-2621D4A4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causes and effects of climate change.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 data related to climate change, such as temperature, carbon dioxide levels, and sea levels.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personal and collective actions to reduce carbon footprints.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74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2180-1438-50C3-8710-4B4BFD12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Workbooks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E9A6-37EF-0978-18AE-2621D4A4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open the python book and start with the temperature exercise.</a:t>
            </a: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don’t have to code from scratch only read through to understand what’s happening.</a:t>
            </a: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exercise will show you how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global temperature has changed.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83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E7E0-38E4-C149-2C74-F3A2FC9D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E66A-F4A6-026A-40A5-1D897901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815312"/>
            <a:ext cx="10728325" cy="3227375"/>
          </a:xfrm>
        </p:spPr>
        <p:txBody>
          <a:bodyPr/>
          <a:lstStyle/>
          <a:p>
            <a:r>
              <a:rPr lang="en-GB" dirty="0"/>
              <a:t>Data: From  Nasa</a:t>
            </a:r>
          </a:p>
          <a:p>
            <a:r>
              <a:rPr lang="en-GB" dirty="0"/>
              <a:t>Years: 1880 to current</a:t>
            </a:r>
          </a:p>
          <a:p>
            <a:r>
              <a:rPr lang="en-GB" dirty="0"/>
              <a:t>What is it showing?</a:t>
            </a:r>
          </a:p>
        </p:txBody>
      </p:sp>
    </p:spTree>
    <p:extLst>
      <p:ext uri="{BB962C8B-B14F-4D97-AF65-F5344CB8AC3E}">
        <p14:creationId xmlns:p14="http://schemas.microsoft.com/office/powerpoint/2010/main" val="317416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E24-0D6C-5AB1-7FE6-54063F89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62938B-B83B-3FFA-F561-6FF72E7B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67B54-B672-4C3E-3615-E01C0F87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4" y="823912"/>
            <a:ext cx="9725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0CEE-C9BA-9138-2CCE-9FF5D7A1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Carbon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80CF-71F9-965A-C212-FFF9C3E1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Data: From  Climate Watch</a:t>
            </a:r>
          </a:p>
          <a:p>
            <a:r>
              <a:rPr lang="en-GB" dirty="0"/>
              <a:t>Years: 1990 - Now</a:t>
            </a:r>
          </a:p>
          <a:p>
            <a:r>
              <a:rPr lang="en-GB" dirty="0"/>
              <a:t>What is it showing?</a:t>
            </a:r>
          </a:p>
        </p:txBody>
      </p:sp>
    </p:spTree>
    <p:extLst>
      <p:ext uri="{BB962C8B-B14F-4D97-AF65-F5344CB8AC3E}">
        <p14:creationId xmlns:p14="http://schemas.microsoft.com/office/powerpoint/2010/main" val="142091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E22D-283B-C62A-8FB4-B125060B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9B8C07-056E-BC41-76A6-F4C1C54E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AE49C-AAA7-D6D6-795A-B99DB18A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28" y="400750"/>
            <a:ext cx="10806472" cy="53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541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214</Words>
  <Application>Microsoft Office PowerPoint</Application>
  <PresentationFormat>Widescreen</PresentationFormat>
  <Paragraphs>36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Rockwell Nova Light</vt:lpstr>
      <vt:lpstr>The Hand Extrablack</vt:lpstr>
      <vt:lpstr>Times New Roman</vt:lpstr>
      <vt:lpstr>BlobVTI</vt:lpstr>
      <vt:lpstr>Climate Change</vt:lpstr>
      <vt:lpstr>Why is Climate Change happening?</vt:lpstr>
      <vt:lpstr>Why is Climate Change happening?</vt:lpstr>
      <vt:lpstr>Lesson Objectives</vt:lpstr>
      <vt:lpstr>Python Workbooks</vt:lpstr>
      <vt:lpstr>Temperature</vt:lpstr>
      <vt:lpstr>PowerPoint Presentation</vt:lpstr>
      <vt:lpstr>Carbon</vt:lpstr>
      <vt:lpstr>PowerPoint Presentation</vt:lpstr>
      <vt:lpstr>Extension</vt:lpstr>
      <vt:lpstr>How does climate change impact you?  How can you reduce your footprint?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</dc:creator>
  <cp:lastModifiedBy>Niamh</cp:lastModifiedBy>
  <cp:revision>4</cp:revision>
  <dcterms:created xsi:type="dcterms:W3CDTF">2024-07-31T09:56:00Z</dcterms:created>
  <dcterms:modified xsi:type="dcterms:W3CDTF">2024-08-05T15:54:45Z</dcterms:modified>
</cp:coreProperties>
</file>