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18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4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8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44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8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85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3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1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8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71C03-0B04-29E3-CB3C-A203965BE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F98C-C960-C502-86D6-234A07ADC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GB" dirty="0"/>
              <a:t>Balancing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927AD-74CE-3526-00EA-7AD3891B9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GB" dirty="0"/>
              <a:t>Chemistry with Programming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78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B19F-2D11-3FFA-1462-CC1A80F3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ECCD-E640-72EA-8C93-565D9295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all the states of the chemicals in the table below</a:t>
            </a:r>
          </a:p>
          <a:p>
            <a:r>
              <a:rPr lang="en-GB" dirty="0"/>
              <a:t>CH4 + aO2 -&gt; 	bCO2 + dH20</a:t>
            </a:r>
          </a:p>
          <a:p>
            <a:endParaRPr lang="en-GB" dirty="0"/>
          </a:p>
          <a:p>
            <a:r>
              <a:rPr lang="en-GB" dirty="0"/>
              <a:t>Balance</a:t>
            </a:r>
          </a:p>
          <a:p>
            <a:r>
              <a:rPr lang="en-GB" dirty="0"/>
              <a:t>C8H18 + aO2 -&gt; bCO2 + dH20 </a:t>
            </a:r>
          </a:p>
        </p:txBody>
      </p:sp>
    </p:spTree>
    <p:extLst>
      <p:ext uri="{BB962C8B-B14F-4D97-AF65-F5344CB8AC3E}">
        <p14:creationId xmlns:p14="http://schemas.microsoft.com/office/powerpoint/2010/main" val="305067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434D-72A4-23AE-BC3B-4FE50FB2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8B24-DBDC-1A80-47B0-237E3DA3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  <a:p>
            <a:r>
              <a:rPr lang="en-GB" dirty="0"/>
              <a:t> Does combustion require heat?</a:t>
            </a:r>
          </a:p>
          <a:p>
            <a:r>
              <a:rPr lang="en-GB" dirty="0"/>
              <a:t>Is this Equation balanced? 4H2 + 3O2 -&gt; 4H2O + CO2</a:t>
            </a:r>
          </a:p>
          <a:p>
            <a:r>
              <a:rPr lang="en-GB" dirty="0"/>
              <a:t>Water is a product </a:t>
            </a:r>
            <a:r>
              <a:rPr lang="en-GB"/>
              <a:t>in combustion?</a:t>
            </a:r>
          </a:p>
        </p:txBody>
      </p:sp>
    </p:spTree>
    <p:extLst>
      <p:ext uri="{BB962C8B-B14F-4D97-AF65-F5344CB8AC3E}">
        <p14:creationId xmlns:p14="http://schemas.microsoft.com/office/powerpoint/2010/main" val="340512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5C33-B005-E58E-758C-A45D355E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EDEB-54B1-2CD6-3555-20983CCA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ts val="1400"/>
              <a:buFont typeface="Wingdings" panose="05000000000000000000" pitchFamily="2" charset="2"/>
              <a:buChar char="§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 the products of a given combustion reactant and show the reaction as a word equation.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400"/>
              <a:buFont typeface="Wingdings" panose="05000000000000000000" pitchFamily="2" charset="2"/>
              <a:buChar char="§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word equations from information about chemical reactions.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400"/>
              <a:buFont typeface="Wingdings" panose="05000000000000000000" pitchFamily="2" charset="2"/>
              <a:buChar char="§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Balance a symbol equation.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67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22EC-A01D-4DF8-2CF2-39658A29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BAB8-0D88-F9EA-71E6-D68DF125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A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reaction with oxygen in which energy is transferred to the surroundings as heat and light. </a:t>
            </a:r>
            <a:endParaRPr lang="en-GB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9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2E39-5FD1-9ECC-3349-6C9703DA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DE2D-26C6-BDE5-4D36-44C1C493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Formula:</a:t>
            </a:r>
          </a:p>
          <a:p>
            <a:pPr marL="0" indent="0" algn="ctr">
              <a:buNone/>
            </a:pPr>
            <a:r>
              <a:rPr lang="en-GB" dirty="0" err="1"/>
              <a:t>aX</a:t>
            </a:r>
            <a:r>
              <a:rPr lang="en-GB" dirty="0"/>
              <a:t> + bO2 -&gt; cCO2 + dH2O</a:t>
            </a:r>
          </a:p>
        </p:txBody>
      </p:sp>
    </p:spTree>
    <p:extLst>
      <p:ext uri="{BB962C8B-B14F-4D97-AF65-F5344CB8AC3E}">
        <p14:creationId xmlns:p14="http://schemas.microsoft.com/office/powerpoint/2010/main" val="305440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B951-7A56-13E4-778A-9327B6B9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8B5A-110C-71E4-00B8-68001161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Guess the product of the reaction</a:t>
            </a:r>
          </a:p>
          <a:p>
            <a:r>
              <a:rPr lang="en-GB" dirty="0"/>
              <a:t>H2 + a02 -&gt;</a:t>
            </a:r>
          </a:p>
          <a:p>
            <a:r>
              <a:rPr lang="en-GB" dirty="0"/>
              <a:t>CH4 + b02 -&gt;</a:t>
            </a:r>
          </a:p>
          <a:p>
            <a:endParaRPr lang="en-GB" dirty="0"/>
          </a:p>
          <a:p>
            <a:r>
              <a:rPr lang="en-GB" dirty="0"/>
              <a:t>Extension:</a:t>
            </a:r>
          </a:p>
          <a:p>
            <a:r>
              <a:rPr lang="en-GB" dirty="0"/>
              <a:t>What else is needed for these reactions to take place</a:t>
            </a:r>
          </a:p>
        </p:txBody>
      </p:sp>
    </p:spTree>
    <p:extLst>
      <p:ext uri="{BB962C8B-B14F-4D97-AF65-F5344CB8AC3E}">
        <p14:creationId xmlns:p14="http://schemas.microsoft.com/office/powerpoint/2010/main" val="13101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C165-ABFB-1F3E-2619-982DC59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5F5A-CD2E-C9B3-FE51-79996AD6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worksheet</a:t>
            </a:r>
          </a:p>
          <a:p>
            <a:r>
              <a:rPr lang="en-GB" dirty="0"/>
              <a:t>Follow the link to set up the Python document</a:t>
            </a:r>
          </a:p>
          <a:p>
            <a:r>
              <a:rPr lang="en-GB" dirty="0"/>
              <a:t>Work through the Worksheet</a:t>
            </a:r>
          </a:p>
        </p:txBody>
      </p:sp>
    </p:spTree>
    <p:extLst>
      <p:ext uri="{BB962C8B-B14F-4D97-AF65-F5344CB8AC3E}">
        <p14:creationId xmlns:p14="http://schemas.microsoft.com/office/powerpoint/2010/main" val="121661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3E7D-A996-4370-7BBF-0B30704C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GB" dirty="0"/>
              <a:t>Visualising Chemicals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9093-3B08-4017-D753-9DC10657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Smiles = </a:t>
            </a:r>
          </a:p>
          <a:p>
            <a:r>
              <a:rPr lang="en-GB" sz="2400" dirty="0"/>
              <a:t>We are using ‘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rdkit</a:t>
            </a:r>
            <a:r>
              <a:rPr lang="en-GB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Chem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’ to draw the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reactants.</a:t>
            </a:r>
          </a:p>
          <a:p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What does this show us?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4D7ED-E0A8-A399-444F-B1443929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598677"/>
            <a:ext cx="3488203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E0A7C-4E4A-D2F3-93AE-21EB4CCA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526029"/>
            <a:ext cx="2957947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5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F45C-0547-55E3-BBB9-8B484748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Balancing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5A80-DFAC-60C9-10BE-82FA82D9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Balancing equations is linear maths.</a:t>
            </a:r>
          </a:p>
          <a:p>
            <a:pPr marL="0" indent="0">
              <a:buNone/>
            </a:pPr>
            <a:r>
              <a:rPr lang="en-GB" dirty="0"/>
              <a:t>Just think you can’t lose matter, so if you have 3 Carbon atoms  on the left you have to have 3 Carbon atoms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7441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6C2-53D3-9F02-3F1E-82C4158D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6228-C06C-3F2B-5E37-7591F756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aC4H10 + bO2 -&gt; </a:t>
            </a:r>
          </a:p>
        </p:txBody>
      </p:sp>
    </p:spTree>
    <p:extLst>
      <p:ext uri="{BB962C8B-B14F-4D97-AF65-F5344CB8AC3E}">
        <p14:creationId xmlns:p14="http://schemas.microsoft.com/office/powerpoint/2010/main" val="253462663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Avenir Next LT Pro</vt:lpstr>
      <vt:lpstr>Calibri</vt:lpstr>
      <vt:lpstr>Consolas</vt:lpstr>
      <vt:lpstr>Times New Roman</vt:lpstr>
      <vt:lpstr>Wingdings</vt:lpstr>
      <vt:lpstr>ShapesVTI</vt:lpstr>
      <vt:lpstr>Balancing Equations</vt:lpstr>
      <vt:lpstr>Lesson Aims</vt:lpstr>
      <vt:lpstr>Combustion</vt:lpstr>
      <vt:lpstr>Combustion</vt:lpstr>
      <vt:lpstr>Activity</vt:lpstr>
      <vt:lpstr>Activity</vt:lpstr>
      <vt:lpstr>Visualising Chemicals in Python</vt:lpstr>
      <vt:lpstr>Balancing Equations</vt:lpstr>
      <vt:lpstr>Your Turn</vt:lpstr>
      <vt:lpstr>Extension</vt:lpstr>
      <vt:lpstr>Final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Equations</dc:title>
  <dc:creator>Niamh</dc:creator>
  <cp:lastModifiedBy>Niamh</cp:lastModifiedBy>
  <cp:revision>2</cp:revision>
  <dcterms:created xsi:type="dcterms:W3CDTF">2024-07-15T07:50:30Z</dcterms:created>
  <dcterms:modified xsi:type="dcterms:W3CDTF">2024-08-10T12:01:56Z</dcterms:modified>
</cp:coreProperties>
</file>