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4"/>
  </p:notesMasterIdLst>
  <p:sldIdLst>
    <p:sldId id="256" r:id="rId2"/>
    <p:sldId id="257" r:id="rId3"/>
    <p:sldId id="259" r:id="rId4"/>
    <p:sldId id="261" r:id="rId5"/>
    <p:sldId id="258"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47" autoAdjust="0"/>
  </p:normalViewPr>
  <p:slideViewPr>
    <p:cSldViewPr snapToGrid="0">
      <p:cViewPr varScale="1">
        <p:scale>
          <a:sx n="79" d="100"/>
          <a:sy n="79" d="100"/>
        </p:scale>
        <p:origin x="86"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5DF03-87CB-47EF-8CB7-401F8DE2EF03}"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B72A24FE-C5E7-444B-AF5D-65E14FE47B83}">
      <dgm:prSet/>
      <dgm:spPr/>
      <dgm:t>
        <a:bodyPr/>
        <a:lstStyle/>
        <a:p>
          <a:r>
            <a:rPr lang="en-GB"/>
            <a:t>Open the worksheet</a:t>
          </a:r>
          <a:endParaRPr lang="en-US"/>
        </a:p>
      </dgm:t>
    </dgm:pt>
    <dgm:pt modelId="{52B17977-BEE1-4B59-AD45-778635876586}" type="parTrans" cxnId="{343A9CF1-471C-476C-B462-F635B263631A}">
      <dgm:prSet/>
      <dgm:spPr/>
      <dgm:t>
        <a:bodyPr/>
        <a:lstStyle/>
        <a:p>
          <a:endParaRPr lang="en-US"/>
        </a:p>
      </dgm:t>
    </dgm:pt>
    <dgm:pt modelId="{DBAE04D1-9E3B-4F87-AE5D-E98B9D3B4F18}" type="sibTrans" cxnId="{343A9CF1-471C-476C-B462-F635B263631A}">
      <dgm:prSet phldrT="1" phldr="0"/>
      <dgm:spPr/>
      <dgm:t>
        <a:bodyPr/>
        <a:lstStyle/>
        <a:p>
          <a:r>
            <a:rPr lang="en-US"/>
            <a:t>1</a:t>
          </a:r>
        </a:p>
      </dgm:t>
    </dgm:pt>
    <dgm:pt modelId="{14DD1577-85A8-43AB-813D-20780A2480E0}">
      <dgm:prSet/>
      <dgm:spPr/>
      <dgm:t>
        <a:bodyPr/>
        <a:lstStyle/>
        <a:p>
          <a:r>
            <a:rPr lang="en-GB"/>
            <a:t>Follow the link to set up the Python document</a:t>
          </a:r>
          <a:endParaRPr lang="en-US"/>
        </a:p>
      </dgm:t>
    </dgm:pt>
    <dgm:pt modelId="{17B74CD3-0300-4B38-AA22-B0C29A9543E3}" type="parTrans" cxnId="{6CA208E5-ACC6-41B9-8502-7D950ECF29C5}">
      <dgm:prSet/>
      <dgm:spPr/>
      <dgm:t>
        <a:bodyPr/>
        <a:lstStyle/>
        <a:p>
          <a:endParaRPr lang="en-US"/>
        </a:p>
      </dgm:t>
    </dgm:pt>
    <dgm:pt modelId="{F02CA7E8-FFDB-4445-894E-85C625734604}" type="sibTrans" cxnId="{6CA208E5-ACC6-41B9-8502-7D950ECF29C5}">
      <dgm:prSet phldrT="2" phldr="0"/>
      <dgm:spPr/>
      <dgm:t>
        <a:bodyPr/>
        <a:lstStyle/>
        <a:p>
          <a:r>
            <a:rPr lang="en-US"/>
            <a:t>2</a:t>
          </a:r>
        </a:p>
      </dgm:t>
    </dgm:pt>
    <dgm:pt modelId="{B71D86E0-BC37-425B-B501-6595BC6548C0}">
      <dgm:prSet/>
      <dgm:spPr/>
      <dgm:t>
        <a:bodyPr/>
        <a:lstStyle/>
        <a:p>
          <a:r>
            <a:rPr lang="en-GB"/>
            <a:t>Work through the Worksheet</a:t>
          </a:r>
          <a:endParaRPr lang="en-US"/>
        </a:p>
      </dgm:t>
    </dgm:pt>
    <dgm:pt modelId="{8D6F5192-DF1F-4C62-AB7A-8227E1D8389A}" type="parTrans" cxnId="{9D007BEC-9EAE-44C9-86D3-E6D9133F56DF}">
      <dgm:prSet/>
      <dgm:spPr/>
      <dgm:t>
        <a:bodyPr/>
        <a:lstStyle/>
        <a:p>
          <a:endParaRPr lang="en-US"/>
        </a:p>
      </dgm:t>
    </dgm:pt>
    <dgm:pt modelId="{58429271-B4D1-4478-868D-424C66E32CF7}" type="sibTrans" cxnId="{9D007BEC-9EAE-44C9-86D3-E6D9133F56DF}">
      <dgm:prSet phldrT="3" phldr="0"/>
      <dgm:spPr/>
      <dgm:t>
        <a:bodyPr/>
        <a:lstStyle/>
        <a:p>
          <a:r>
            <a:rPr lang="en-US"/>
            <a:t>3</a:t>
          </a:r>
        </a:p>
      </dgm:t>
    </dgm:pt>
    <dgm:pt modelId="{46CCBD76-8DD7-415E-9146-811591AA05E0}" type="pres">
      <dgm:prSet presAssocID="{5BB5DF03-87CB-47EF-8CB7-401F8DE2EF03}" presName="Name0" presStyleCnt="0">
        <dgm:presLayoutVars>
          <dgm:animLvl val="lvl"/>
          <dgm:resizeHandles val="exact"/>
        </dgm:presLayoutVars>
      </dgm:prSet>
      <dgm:spPr/>
    </dgm:pt>
    <dgm:pt modelId="{E463461A-DFE5-4275-AB05-DE1DA6C42ADF}" type="pres">
      <dgm:prSet presAssocID="{B72A24FE-C5E7-444B-AF5D-65E14FE47B83}" presName="compositeNode" presStyleCnt="0">
        <dgm:presLayoutVars>
          <dgm:bulletEnabled val="1"/>
        </dgm:presLayoutVars>
      </dgm:prSet>
      <dgm:spPr/>
    </dgm:pt>
    <dgm:pt modelId="{EA2BD591-E18C-4472-B922-0734BA5F0E9E}" type="pres">
      <dgm:prSet presAssocID="{B72A24FE-C5E7-444B-AF5D-65E14FE47B83}" presName="bgRect" presStyleLbl="bgAccFollowNode1" presStyleIdx="0" presStyleCnt="3"/>
      <dgm:spPr/>
    </dgm:pt>
    <dgm:pt modelId="{6EFAFE20-66CD-4AB7-9DC1-0971A5758F36}" type="pres">
      <dgm:prSet presAssocID="{DBAE04D1-9E3B-4F87-AE5D-E98B9D3B4F18}" presName="sibTransNodeCircle" presStyleLbl="alignNode1" presStyleIdx="0" presStyleCnt="6">
        <dgm:presLayoutVars>
          <dgm:chMax val="0"/>
          <dgm:bulletEnabled/>
        </dgm:presLayoutVars>
      </dgm:prSet>
      <dgm:spPr/>
    </dgm:pt>
    <dgm:pt modelId="{58F8BC03-DB56-4878-9106-E575317383AD}" type="pres">
      <dgm:prSet presAssocID="{B72A24FE-C5E7-444B-AF5D-65E14FE47B83}" presName="bottomLine" presStyleLbl="alignNode1" presStyleIdx="1" presStyleCnt="6">
        <dgm:presLayoutVars/>
      </dgm:prSet>
      <dgm:spPr/>
    </dgm:pt>
    <dgm:pt modelId="{3F0E782C-CB19-42E7-B982-63CF271FFD73}" type="pres">
      <dgm:prSet presAssocID="{B72A24FE-C5E7-444B-AF5D-65E14FE47B83}" presName="nodeText" presStyleLbl="bgAccFollowNode1" presStyleIdx="0" presStyleCnt="3">
        <dgm:presLayoutVars>
          <dgm:bulletEnabled val="1"/>
        </dgm:presLayoutVars>
      </dgm:prSet>
      <dgm:spPr/>
    </dgm:pt>
    <dgm:pt modelId="{E0B2F079-2A09-4015-9C58-2D6635C55E76}" type="pres">
      <dgm:prSet presAssocID="{DBAE04D1-9E3B-4F87-AE5D-E98B9D3B4F18}" presName="sibTrans" presStyleCnt="0"/>
      <dgm:spPr/>
    </dgm:pt>
    <dgm:pt modelId="{AB74716F-999A-4CC8-BC68-C0C56B80817F}" type="pres">
      <dgm:prSet presAssocID="{14DD1577-85A8-43AB-813D-20780A2480E0}" presName="compositeNode" presStyleCnt="0">
        <dgm:presLayoutVars>
          <dgm:bulletEnabled val="1"/>
        </dgm:presLayoutVars>
      </dgm:prSet>
      <dgm:spPr/>
    </dgm:pt>
    <dgm:pt modelId="{1D2430B8-6F19-4CDE-94B2-925CC05ED7A2}" type="pres">
      <dgm:prSet presAssocID="{14DD1577-85A8-43AB-813D-20780A2480E0}" presName="bgRect" presStyleLbl="bgAccFollowNode1" presStyleIdx="1" presStyleCnt="3"/>
      <dgm:spPr/>
    </dgm:pt>
    <dgm:pt modelId="{4A84AB19-88E3-4548-A7D9-03797034262D}" type="pres">
      <dgm:prSet presAssocID="{F02CA7E8-FFDB-4445-894E-85C625734604}" presName="sibTransNodeCircle" presStyleLbl="alignNode1" presStyleIdx="2" presStyleCnt="6">
        <dgm:presLayoutVars>
          <dgm:chMax val="0"/>
          <dgm:bulletEnabled/>
        </dgm:presLayoutVars>
      </dgm:prSet>
      <dgm:spPr/>
    </dgm:pt>
    <dgm:pt modelId="{224089B5-96AB-44B0-8FD4-30E31B249765}" type="pres">
      <dgm:prSet presAssocID="{14DD1577-85A8-43AB-813D-20780A2480E0}" presName="bottomLine" presStyleLbl="alignNode1" presStyleIdx="3" presStyleCnt="6">
        <dgm:presLayoutVars/>
      </dgm:prSet>
      <dgm:spPr/>
    </dgm:pt>
    <dgm:pt modelId="{C56B13DC-13A1-4820-A077-4E4ECD57BFE9}" type="pres">
      <dgm:prSet presAssocID="{14DD1577-85A8-43AB-813D-20780A2480E0}" presName="nodeText" presStyleLbl="bgAccFollowNode1" presStyleIdx="1" presStyleCnt="3">
        <dgm:presLayoutVars>
          <dgm:bulletEnabled val="1"/>
        </dgm:presLayoutVars>
      </dgm:prSet>
      <dgm:spPr/>
    </dgm:pt>
    <dgm:pt modelId="{92298FCE-67B6-48AC-AA0D-28B0C9911C59}" type="pres">
      <dgm:prSet presAssocID="{F02CA7E8-FFDB-4445-894E-85C625734604}" presName="sibTrans" presStyleCnt="0"/>
      <dgm:spPr/>
    </dgm:pt>
    <dgm:pt modelId="{69F820D4-487C-4EA0-8341-BAF04DFB4AA0}" type="pres">
      <dgm:prSet presAssocID="{B71D86E0-BC37-425B-B501-6595BC6548C0}" presName="compositeNode" presStyleCnt="0">
        <dgm:presLayoutVars>
          <dgm:bulletEnabled val="1"/>
        </dgm:presLayoutVars>
      </dgm:prSet>
      <dgm:spPr/>
    </dgm:pt>
    <dgm:pt modelId="{196E5D4C-8959-4F05-905F-B10CBA7905A3}" type="pres">
      <dgm:prSet presAssocID="{B71D86E0-BC37-425B-B501-6595BC6548C0}" presName="bgRect" presStyleLbl="bgAccFollowNode1" presStyleIdx="2" presStyleCnt="3"/>
      <dgm:spPr/>
    </dgm:pt>
    <dgm:pt modelId="{04C4F771-D49A-4843-9EC2-71DD24373425}" type="pres">
      <dgm:prSet presAssocID="{58429271-B4D1-4478-868D-424C66E32CF7}" presName="sibTransNodeCircle" presStyleLbl="alignNode1" presStyleIdx="4" presStyleCnt="6">
        <dgm:presLayoutVars>
          <dgm:chMax val="0"/>
          <dgm:bulletEnabled/>
        </dgm:presLayoutVars>
      </dgm:prSet>
      <dgm:spPr/>
    </dgm:pt>
    <dgm:pt modelId="{79A29DFE-1503-405A-A55A-3027D71261BD}" type="pres">
      <dgm:prSet presAssocID="{B71D86E0-BC37-425B-B501-6595BC6548C0}" presName="bottomLine" presStyleLbl="alignNode1" presStyleIdx="5" presStyleCnt="6">
        <dgm:presLayoutVars/>
      </dgm:prSet>
      <dgm:spPr/>
    </dgm:pt>
    <dgm:pt modelId="{39D63A7D-03C3-4D1E-8662-18F12CEE2745}" type="pres">
      <dgm:prSet presAssocID="{B71D86E0-BC37-425B-B501-6595BC6548C0}" presName="nodeText" presStyleLbl="bgAccFollowNode1" presStyleIdx="2" presStyleCnt="3">
        <dgm:presLayoutVars>
          <dgm:bulletEnabled val="1"/>
        </dgm:presLayoutVars>
      </dgm:prSet>
      <dgm:spPr/>
    </dgm:pt>
  </dgm:ptLst>
  <dgm:cxnLst>
    <dgm:cxn modelId="{99219421-ED25-463C-9157-A0E637404824}" type="presOf" srcId="{14DD1577-85A8-43AB-813D-20780A2480E0}" destId="{1D2430B8-6F19-4CDE-94B2-925CC05ED7A2}" srcOrd="0" destOrd="0" presId="urn:microsoft.com/office/officeart/2016/7/layout/BasicLinearProcessNumbered"/>
    <dgm:cxn modelId="{48A99239-DB9F-4063-BD9D-12F6DB1E64FC}" type="presOf" srcId="{B72A24FE-C5E7-444B-AF5D-65E14FE47B83}" destId="{3F0E782C-CB19-42E7-B982-63CF271FFD73}" srcOrd="1" destOrd="0" presId="urn:microsoft.com/office/officeart/2016/7/layout/BasicLinearProcessNumbered"/>
    <dgm:cxn modelId="{B3754041-7F4A-473C-80D0-9A8FCBF93B30}" type="presOf" srcId="{58429271-B4D1-4478-868D-424C66E32CF7}" destId="{04C4F771-D49A-4843-9EC2-71DD24373425}" srcOrd="0" destOrd="0" presId="urn:microsoft.com/office/officeart/2016/7/layout/BasicLinearProcessNumbered"/>
    <dgm:cxn modelId="{3A8BF344-C22D-4EDA-8D90-E45E5A3616E6}" type="presOf" srcId="{5BB5DF03-87CB-47EF-8CB7-401F8DE2EF03}" destId="{46CCBD76-8DD7-415E-9146-811591AA05E0}" srcOrd="0" destOrd="0" presId="urn:microsoft.com/office/officeart/2016/7/layout/BasicLinearProcessNumbered"/>
    <dgm:cxn modelId="{83D8CC78-A243-4394-902A-411F584EE3FF}" type="presOf" srcId="{DBAE04D1-9E3B-4F87-AE5D-E98B9D3B4F18}" destId="{6EFAFE20-66CD-4AB7-9DC1-0971A5758F36}" srcOrd="0" destOrd="0" presId="urn:microsoft.com/office/officeart/2016/7/layout/BasicLinearProcessNumbered"/>
    <dgm:cxn modelId="{E0DA3786-A99C-4EF2-ACCE-C79E9D5A2EE6}" type="presOf" srcId="{F02CA7E8-FFDB-4445-894E-85C625734604}" destId="{4A84AB19-88E3-4548-A7D9-03797034262D}" srcOrd="0" destOrd="0" presId="urn:microsoft.com/office/officeart/2016/7/layout/BasicLinearProcessNumbered"/>
    <dgm:cxn modelId="{A3D18D89-0E4A-4028-88F9-31788EFE321E}" type="presOf" srcId="{B72A24FE-C5E7-444B-AF5D-65E14FE47B83}" destId="{EA2BD591-E18C-4472-B922-0734BA5F0E9E}" srcOrd="0" destOrd="0" presId="urn:microsoft.com/office/officeart/2016/7/layout/BasicLinearProcessNumbered"/>
    <dgm:cxn modelId="{6C3EB89B-326B-43FE-9327-CD639616A8BC}" type="presOf" srcId="{B71D86E0-BC37-425B-B501-6595BC6548C0}" destId="{39D63A7D-03C3-4D1E-8662-18F12CEE2745}" srcOrd="1" destOrd="0" presId="urn:microsoft.com/office/officeart/2016/7/layout/BasicLinearProcessNumbered"/>
    <dgm:cxn modelId="{0AE34CB4-30B5-46D8-9211-05951171CE86}" type="presOf" srcId="{B71D86E0-BC37-425B-B501-6595BC6548C0}" destId="{196E5D4C-8959-4F05-905F-B10CBA7905A3}" srcOrd="0" destOrd="0" presId="urn:microsoft.com/office/officeart/2016/7/layout/BasicLinearProcessNumbered"/>
    <dgm:cxn modelId="{6CA208E5-ACC6-41B9-8502-7D950ECF29C5}" srcId="{5BB5DF03-87CB-47EF-8CB7-401F8DE2EF03}" destId="{14DD1577-85A8-43AB-813D-20780A2480E0}" srcOrd="1" destOrd="0" parTransId="{17B74CD3-0300-4B38-AA22-B0C29A9543E3}" sibTransId="{F02CA7E8-FFDB-4445-894E-85C625734604}"/>
    <dgm:cxn modelId="{9D007BEC-9EAE-44C9-86D3-E6D9133F56DF}" srcId="{5BB5DF03-87CB-47EF-8CB7-401F8DE2EF03}" destId="{B71D86E0-BC37-425B-B501-6595BC6548C0}" srcOrd="2" destOrd="0" parTransId="{8D6F5192-DF1F-4C62-AB7A-8227E1D8389A}" sibTransId="{58429271-B4D1-4478-868D-424C66E32CF7}"/>
    <dgm:cxn modelId="{343A9CF1-471C-476C-B462-F635B263631A}" srcId="{5BB5DF03-87CB-47EF-8CB7-401F8DE2EF03}" destId="{B72A24FE-C5E7-444B-AF5D-65E14FE47B83}" srcOrd="0" destOrd="0" parTransId="{52B17977-BEE1-4B59-AD45-778635876586}" sibTransId="{DBAE04D1-9E3B-4F87-AE5D-E98B9D3B4F18}"/>
    <dgm:cxn modelId="{A1B34CF2-914B-47E7-9A36-69F380A68C45}" type="presOf" srcId="{14DD1577-85A8-43AB-813D-20780A2480E0}" destId="{C56B13DC-13A1-4820-A077-4E4ECD57BFE9}" srcOrd="1" destOrd="0" presId="urn:microsoft.com/office/officeart/2016/7/layout/BasicLinearProcessNumbered"/>
    <dgm:cxn modelId="{4281E90B-7F06-46DF-8FDC-A541373EE32B}" type="presParOf" srcId="{46CCBD76-8DD7-415E-9146-811591AA05E0}" destId="{E463461A-DFE5-4275-AB05-DE1DA6C42ADF}" srcOrd="0" destOrd="0" presId="urn:microsoft.com/office/officeart/2016/7/layout/BasicLinearProcessNumbered"/>
    <dgm:cxn modelId="{E1B55FB4-6FB2-4327-9BD6-85266CD0AD47}" type="presParOf" srcId="{E463461A-DFE5-4275-AB05-DE1DA6C42ADF}" destId="{EA2BD591-E18C-4472-B922-0734BA5F0E9E}" srcOrd="0" destOrd="0" presId="urn:microsoft.com/office/officeart/2016/7/layout/BasicLinearProcessNumbered"/>
    <dgm:cxn modelId="{59668237-96EE-4BD2-9CF7-8343EC843D9C}" type="presParOf" srcId="{E463461A-DFE5-4275-AB05-DE1DA6C42ADF}" destId="{6EFAFE20-66CD-4AB7-9DC1-0971A5758F36}" srcOrd="1" destOrd="0" presId="urn:microsoft.com/office/officeart/2016/7/layout/BasicLinearProcessNumbered"/>
    <dgm:cxn modelId="{B03967A3-D93E-4E19-B89F-AF08DBA09A16}" type="presParOf" srcId="{E463461A-DFE5-4275-AB05-DE1DA6C42ADF}" destId="{58F8BC03-DB56-4878-9106-E575317383AD}" srcOrd="2" destOrd="0" presId="urn:microsoft.com/office/officeart/2016/7/layout/BasicLinearProcessNumbered"/>
    <dgm:cxn modelId="{721123FF-7AE7-4DCF-B0E5-6D6B15C06523}" type="presParOf" srcId="{E463461A-DFE5-4275-AB05-DE1DA6C42ADF}" destId="{3F0E782C-CB19-42E7-B982-63CF271FFD73}" srcOrd="3" destOrd="0" presId="urn:microsoft.com/office/officeart/2016/7/layout/BasicLinearProcessNumbered"/>
    <dgm:cxn modelId="{594FE01C-E0C5-4D47-B071-4F3E75C919CC}" type="presParOf" srcId="{46CCBD76-8DD7-415E-9146-811591AA05E0}" destId="{E0B2F079-2A09-4015-9C58-2D6635C55E76}" srcOrd="1" destOrd="0" presId="urn:microsoft.com/office/officeart/2016/7/layout/BasicLinearProcessNumbered"/>
    <dgm:cxn modelId="{4BA2AC95-FFFF-442E-8FD5-650E6BDA4E36}" type="presParOf" srcId="{46CCBD76-8DD7-415E-9146-811591AA05E0}" destId="{AB74716F-999A-4CC8-BC68-C0C56B80817F}" srcOrd="2" destOrd="0" presId="urn:microsoft.com/office/officeart/2016/7/layout/BasicLinearProcessNumbered"/>
    <dgm:cxn modelId="{6FC54545-9EF2-4997-957C-E3E1FC3FBF8E}" type="presParOf" srcId="{AB74716F-999A-4CC8-BC68-C0C56B80817F}" destId="{1D2430B8-6F19-4CDE-94B2-925CC05ED7A2}" srcOrd="0" destOrd="0" presId="urn:microsoft.com/office/officeart/2016/7/layout/BasicLinearProcessNumbered"/>
    <dgm:cxn modelId="{A0C81F83-D529-447E-9226-88CBD6826537}" type="presParOf" srcId="{AB74716F-999A-4CC8-BC68-C0C56B80817F}" destId="{4A84AB19-88E3-4548-A7D9-03797034262D}" srcOrd="1" destOrd="0" presId="urn:microsoft.com/office/officeart/2016/7/layout/BasicLinearProcessNumbered"/>
    <dgm:cxn modelId="{5B6F7130-61F6-4618-AA5D-CF0E0F477D87}" type="presParOf" srcId="{AB74716F-999A-4CC8-BC68-C0C56B80817F}" destId="{224089B5-96AB-44B0-8FD4-30E31B249765}" srcOrd="2" destOrd="0" presId="urn:microsoft.com/office/officeart/2016/7/layout/BasicLinearProcessNumbered"/>
    <dgm:cxn modelId="{67516FC1-716E-4C6F-945B-B1F128C027B8}" type="presParOf" srcId="{AB74716F-999A-4CC8-BC68-C0C56B80817F}" destId="{C56B13DC-13A1-4820-A077-4E4ECD57BFE9}" srcOrd="3" destOrd="0" presId="urn:microsoft.com/office/officeart/2016/7/layout/BasicLinearProcessNumbered"/>
    <dgm:cxn modelId="{73B94F89-0E55-4A5B-86D1-ED5B2D8F51E4}" type="presParOf" srcId="{46CCBD76-8DD7-415E-9146-811591AA05E0}" destId="{92298FCE-67B6-48AC-AA0D-28B0C9911C59}" srcOrd="3" destOrd="0" presId="urn:microsoft.com/office/officeart/2016/7/layout/BasicLinearProcessNumbered"/>
    <dgm:cxn modelId="{F4BB5E39-1983-4434-AAD2-D51D83689ED2}" type="presParOf" srcId="{46CCBD76-8DD7-415E-9146-811591AA05E0}" destId="{69F820D4-487C-4EA0-8341-BAF04DFB4AA0}" srcOrd="4" destOrd="0" presId="urn:microsoft.com/office/officeart/2016/7/layout/BasicLinearProcessNumbered"/>
    <dgm:cxn modelId="{0AA562C4-C426-4ED4-A75A-ABC9B1647EB4}" type="presParOf" srcId="{69F820D4-487C-4EA0-8341-BAF04DFB4AA0}" destId="{196E5D4C-8959-4F05-905F-B10CBA7905A3}" srcOrd="0" destOrd="0" presId="urn:microsoft.com/office/officeart/2016/7/layout/BasicLinearProcessNumbered"/>
    <dgm:cxn modelId="{9AAFEDF8-D051-408A-A179-30692DE5F2D4}" type="presParOf" srcId="{69F820D4-487C-4EA0-8341-BAF04DFB4AA0}" destId="{04C4F771-D49A-4843-9EC2-71DD24373425}" srcOrd="1" destOrd="0" presId="urn:microsoft.com/office/officeart/2016/7/layout/BasicLinearProcessNumbered"/>
    <dgm:cxn modelId="{E7AD2D00-A5D4-4AC7-8690-43AF5A748071}" type="presParOf" srcId="{69F820D4-487C-4EA0-8341-BAF04DFB4AA0}" destId="{79A29DFE-1503-405A-A55A-3027D71261BD}" srcOrd="2" destOrd="0" presId="urn:microsoft.com/office/officeart/2016/7/layout/BasicLinearProcessNumbered"/>
    <dgm:cxn modelId="{89AAE49F-0EC5-48C0-BF4A-0136E12CFE93}" type="presParOf" srcId="{69F820D4-487C-4EA0-8341-BAF04DFB4AA0}" destId="{39D63A7D-03C3-4D1E-8662-18F12CEE274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97F909-95C3-4750-A80D-3C32E71C9AB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66DC387-6B7F-46CA-858F-2C6D3776163E}">
      <dgm:prSet/>
      <dgm:spPr/>
      <dgm:t>
        <a:bodyPr/>
        <a:lstStyle/>
        <a:p>
          <a:r>
            <a:rPr lang="en-GB"/>
            <a:t>Does combustion require heat?</a:t>
          </a:r>
          <a:endParaRPr lang="en-US"/>
        </a:p>
      </dgm:t>
    </dgm:pt>
    <dgm:pt modelId="{978C7A9F-BBBB-4174-8860-29A8F1D30B81}" type="parTrans" cxnId="{10EF113A-623C-4784-AFF8-7E40AC57E7FD}">
      <dgm:prSet/>
      <dgm:spPr/>
      <dgm:t>
        <a:bodyPr/>
        <a:lstStyle/>
        <a:p>
          <a:endParaRPr lang="en-US"/>
        </a:p>
      </dgm:t>
    </dgm:pt>
    <dgm:pt modelId="{9FFD76B7-613E-4E69-B2C5-559EC9FE542F}" type="sibTrans" cxnId="{10EF113A-623C-4784-AFF8-7E40AC57E7FD}">
      <dgm:prSet/>
      <dgm:spPr/>
      <dgm:t>
        <a:bodyPr/>
        <a:lstStyle/>
        <a:p>
          <a:endParaRPr lang="en-US"/>
        </a:p>
      </dgm:t>
    </dgm:pt>
    <dgm:pt modelId="{358CA91E-D6AD-4E90-BBBD-81570EEE8930}">
      <dgm:prSet/>
      <dgm:spPr/>
      <dgm:t>
        <a:bodyPr/>
        <a:lstStyle/>
        <a:p>
          <a:r>
            <a:rPr lang="en-GB"/>
            <a:t>Is this Equation balanced? 4H2 + 3O2 -&gt; 4H2O + CO2</a:t>
          </a:r>
          <a:endParaRPr lang="en-US"/>
        </a:p>
      </dgm:t>
    </dgm:pt>
    <dgm:pt modelId="{988C0992-5D59-49DC-ABDC-4037859944BE}" type="parTrans" cxnId="{0044C076-F35D-441B-BFC3-6A0FED6B92CE}">
      <dgm:prSet/>
      <dgm:spPr/>
      <dgm:t>
        <a:bodyPr/>
        <a:lstStyle/>
        <a:p>
          <a:endParaRPr lang="en-US"/>
        </a:p>
      </dgm:t>
    </dgm:pt>
    <dgm:pt modelId="{2DE424E6-32DD-40BD-8C06-28FCE9D7ACB0}" type="sibTrans" cxnId="{0044C076-F35D-441B-BFC3-6A0FED6B92CE}">
      <dgm:prSet/>
      <dgm:spPr/>
      <dgm:t>
        <a:bodyPr/>
        <a:lstStyle/>
        <a:p>
          <a:endParaRPr lang="en-US"/>
        </a:p>
      </dgm:t>
    </dgm:pt>
    <dgm:pt modelId="{F599F363-AE46-48A6-8B2F-A866B1E28787}">
      <dgm:prSet/>
      <dgm:spPr/>
      <dgm:t>
        <a:bodyPr/>
        <a:lstStyle/>
        <a:p>
          <a:r>
            <a:rPr lang="en-GB"/>
            <a:t>Is water a product in combustion?</a:t>
          </a:r>
          <a:endParaRPr lang="en-US"/>
        </a:p>
      </dgm:t>
    </dgm:pt>
    <dgm:pt modelId="{ECF5CF96-BB98-4FD4-8495-81F24DBAD86B}" type="parTrans" cxnId="{787D9350-C0E3-4AEE-BABE-BD5B98588A8A}">
      <dgm:prSet/>
      <dgm:spPr/>
      <dgm:t>
        <a:bodyPr/>
        <a:lstStyle/>
        <a:p>
          <a:endParaRPr lang="en-US"/>
        </a:p>
      </dgm:t>
    </dgm:pt>
    <dgm:pt modelId="{C90FBB1D-D42B-4FC2-9AEE-E6520A367D60}" type="sibTrans" cxnId="{787D9350-C0E3-4AEE-BABE-BD5B98588A8A}">
      <dgm:prSet/>
      <dgm:spPr/>
      <dgm:t>
        <a:bodyPr/>
        <a:lstStyle/>
        <a:p>
          <a:endParaRPr lang="en-US"/>
        </a:p>
      </dgm:t>
    </dgm:pt>
    <dgm:pt modelId="{B12CCE0F-8B6C-4A9F-BF86-C011B5571D7A}" type="pres">
      <dgm:prSet presAssocID="{0797F909-95C3-4750-A80D-3C32E71C9AB7}" presName="root" presStyleCnt="0">
        <dgm:presLayoutVars>
          <dgm:dir/>
          <dgm:resizeHandles val="exact"/>
        </dgm:presLayoutVars>
      </dgm:prSet>
      <dgm:spPr/>
    </dgm:pt>
    <dgm:pt modelId="{8D0F6A12-C0C3-49FD-AE03-3C604E32F5A3}" type="pres">
      <dgm:prSet presAssocID="{766DC387-6B7F-46CA-858F-2C6D3776163E}" presName="compNode" presStyleCnt="0"/>
      <dgm:spPr/>
    </dgm:pt>
    <dgm:pt modelId="{0BD45C54-8836-47DE-ADDF-B954F71915DB}" type="pres">
      <dgm:prSet presAssocID="{766DC387-6B7F-46CA-858F-2C6D3776163E}" presName="bgRect" presStyleLbl="bgShp" presStyleIdx="0" presStyleCnt="3"/>
      <dgm:spPr/>
    </dgm:pt>
    <dgm:pt modelId="{BE4B0CF5-80ED-4381-ABA7-9984EE186CC2}" type="pres">
      <dgm:prSet presAssocID="{766DC387-6B7F-46CA-858F-2C6D377616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mmable"/>
        </a:ext>
      </dgm:extLst>
    </dgm:pt>
    <dgm:pt modelId="{201379BE-B984-4391-9612-FAD2996227AC}" type="pres">
      <dgm:prSet presAssocID="{766DC387-6B7F-46CA-858F-2C6D3776163E}" presName="spaceRect" presStyleCnt="0"/>
      <dgm:spPr/>
    </dgm:pt>
    <dgm:pt modelId="{AE5BD346-6712-46B6-8E72-219FB5765648}" type="pres">
      <dgm:prSet presAssocID="{766DC387-6B7F-46CA-858F-2C6D3776163E}" presName="parTx" presStyleLbl="revTx" presStyleIdx="0" presStyleCnt="3">
        <dgm:presLayoutVars>
          <dgm:chMax val="0"/>
          <dgm:chPref val="0"/>
        </dgm:presLayoutVars>
      </dgm:prSet>
      <dgm:spPr/>
    </dgm:pt>
    <dgm:pt modelId="{B50B2943-CBC0-4421-8F68-75539FF33531}" type="pres">
      <dgm:prSet presAssocID="{9FFD76B7-613E-4E69-B2C5-559EC9FE542F}" presName="sibTrans" presStyleCnt="0"/>
      <dgm:spPr/>
    </dgm:pt>
    <dgm:pt modelId="{F668486E-216B-485B-994F-EB0EF7754E47}" type="pres">
      <dgm:prSet presAssocID="{358CA91E-D6AD-4E90-BBBD-81570EEE8930}" presName="compNode" presStyleCnt="0"/>
      <dgm:spPr/>
    </dgm:pt>
    <dgm:pt modelId="{988AB496-5808-4483-A891-4E43DF1C86E8}" type="pres">
      <dgm:prSet presAssocID="{358CA91E-D6AD-4E90-BBBD-81570EEE8930}" presName="bgRect" presStyleLbl="bgShp" presStyleIdx="1" presStyleCnt="3"/>
      <dgm:spPr/>
    </dgm:pt>
    <dgm:pt modelId="{C287038E-8581-4354-98FE-ADADFB6FC9FD}" type="pres">
      <dgm:prSet presAssocID="{358CA91E-D6AD-4E90-BBBD-81570EEE89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5316F937-D9F0-4239-AC47-D0E35BA59F20}" type="pres">
      <dgm:prSet presAssocID="{358CA91E-D6AD-4E90-BBBD-81570EEE8930}" presName="spaceRect" presStyleCnt="0"/>
      <dgm:spPr/>
    </dgm:pt>
    <dgm:pt modelId="{FF11D3FE-88ED-4107-845A-6CD7B720CEA5}" type="pres">
      <dgm:prSet presAssocID="{358CA91E-D6AD-4E90-BBBD-81570EEE8930}" presName="parTx" presStyleLbl="revTx" presStyleIdx="1" presStyleCnt="3">
        <dgm:presLayoutVars>
          <dgm:chMax val="0"/>
          <dgm:chPref val="0"/>
        </dgm:presLayoutVars>
      </dgm:prSet>
      <dgm:spPr/>
    </dgm:pt>
    <dgm:pt modelId="{40BA2A1F-E572-4511-AB42-5B49797DAFF7}" type="pres">
      <dgm:prSet presAssocID="{2DE424E6-32DD-40BD-8C06-28FCE9D7ACB0}" presName="sibTrans" presStyleCnt="0"/>
      <dgm:spPr/>
    </dgm:pt>
    <dgm:pt modelId="{21912B73-D1BC-46AE-B054-36C4A58B9B11}" type="pres">
      <dgm:prSet presAssocID="{F599F363-AE46-48A6-8B2F-A866B1E28787}" presName="compNode" presStyleCnt="0"/>
      <dgm:spPr/>
    </dgm:pt>
    <dgm:pt modelId="{192B2294-8F72-426B-9A54-550AE0A8A28F}" type="pres">
      <dgm:prSet presAssocID="{F599F363-AE46-48A6-8B2F-A866B1E28787}" presName="bgRect" presStyleLbl="bgShp" presStyleIdx="2" presStyleCnt="3"/>
      <dgm:spPr/>
    </dgm:pt>
    <dgm:pt modelId="{B22F082A-F388-44D6-A545-9873D3AB0FD8}" type="pres">
      <dgm:prSet presAssocID="{F599F363-AE46-48A6-8B2F-A866B1E287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plosion"/>
        </a:ext>
      </dgm:extLst>
    </dgm:pt>
    <dgm:pt modelId="{34FD3966-25EA-4515-99C1-17721F3F0797}" type="pres">
      <dgm:prSet presAssocID="{F599F363-AE46-48A6-8B2F-A866B1E28787}" presName="spaceRect" presStyleCnt="0"/>
      <dgm:spPr/>
    </dgm:pt>
    <dgm:pt modelId="{2AC5752D-6E29-4A9E-9B80-881D5DD2E698}" type="pres">
      <dgm:prSet presAssocID="{F599F363-AE46-48A6-8B2F-A866B1E28787}" presName="parTx" presStyleLbl="revTx" presStyleIdx="2" presStyleCnt="3">
        <dgm:presLayoutVars>
          <dgm:chMax val="0"/>
          <dgm:chPref val="0"/>
        </dgm:presLayoutVars>
      </dgm:prSet>
      <dgm:spPr/>
    </dgm:pt>
  </dgm:ptLst>
  <dgm:cxnLst>
    <dgm:cxn modelId="{6A164838-1E4F-41BB-A01C-CB960547D688}" type="presOf" srcId="{766DC387-6B7F-46CA-858F-2C6D3776163E}" destId="{AE5BD346-6712-46B6-8E72-219FB5765648}" srcOrd="0" destOrd="0" presId="urn:microsoft.com/office/officeart/2018/2/layout/IconVerticalSolidList"/>
    <dgm:cxn modelId="{10EF113A-623C-4784-AFF8-7E40AC57E7FD}" srcId="{0797F909-95C3-4750-A80D-3C32E71C9AB7}" destId="{766DC387-6B7F-46CA-858F-2C6D3776163E}" srcOrd="0" destOrd="0" parTransId="{978C7A9F-BBBB-4174-8860-29A8F1D30B81}" sibTransId="{9FFD76B7-613E-4E69-B2C5-559EC9FE542F}"/>
    <dgm:cxn modelId="{776DBF3E-BB0B-4879-903A-A8A49AD23157}" type="presOf" srcId="{0797F909-95C3-4750-A80D-3C32E71C9AB7}" destId="{B12CCE0F-8B6C-4A9F-BF86-C011B5571D7A}" srcOrd="0" destOrd="0" presId="urn:microsoft.com/office/officeart/2018/2/layout/IconVerticalSolidList"/>
    <dgm:cxn modelId="{524DE75E-CFC0-4435-8C68-953F9DEF1A91}" type="presOf" srcId="{F599F363-AE46-48A6-8B2F-A866B1E28787}" destId="{2AC5752D-6E29-4A9E-9B80-881D5DD2E698}" srcOrd="0" destOrd="0" presId="urn:microsoft.com/office/officeart/2018/2/layout/IconVerticalSolidList"/>
    <dgm:cxn modelId="{787D9350-C0E3-4AEE-BABE-BD5B98588A8A}" srcId="{0797F909-95C3-4750-A80D-3C32E71C9AB7}" destId="{F599F363-AE46-48A6-8B2F-A866B1E28787}" srcOrd="2" destOrd="0" parTransId="{ECF5CF96-BB98-4FD4-8495-81F24DBAD86B}" sibTransId="{C90FBB1D-D42B-4FC2-9AEE-E6520A367D60}"/>
    <dgm:cxn modelId="{0044C076-F35D-441B-BFC3-6A0FED6B92CE}" srcId="{0797F909-95C3-4750-A80D-3C32E71C9AB7}" destId="{358CA91E-D6AD-4E90-BBBD-81570EEE8930}" srcOrd="1" destOrd="0" parTransId="{988C0992-5D59-49DC-ABDC-4037859944BE}" sibTransId="{2DE424E6-32DD-40BD-8C06-28FCE9D7ACB0}"/>
    <dgm:cxn modelId="{AD1796B6-59A9-4708-8801-5C2ED618CC51}" type="presOf" srcId="{358CA91E-D6AD-4E90-BBBD-81570EEE8930}" destId="{FF11D3FE-88ED-4107-845A-6CD7B720CEA5}" srcOrd="0" destOrd="0" presId="urn:microsoft.com/office/officeart/2018/2/layout/IconVerticalSolidList"/>
    <dgm:cxn modelId="{49C6834A-1BEF-48CB-A0F3-7B74BC416C41}" type="presParOf" srcId="{B12CCE0F-8B6C-4A9F-BF86-C011B5571D7A}" destId="{8D0F6A12-C0C3-49FD-AE03-3C604E32F5A3}" srcOrd="0" destOrd="0" presId="urn:microsoft.com/office/officeart/2018/2/layout/IconVerticalSolidList"/>
    <dgm:cxn modelId="{DB3DBBC0-F1C6-4FAC-9D6A-AA1A1F6391D3}" type="presParOf" srcId="{8D0F6A12-C0C3-49FD-AE03-3C604E32F5A3}" destId="{0BD45C54-8836-47DE-ADDF-B954F71915DB}" srcOrd="0" destOrd="0" presId="urn:microsoft.com/office/officeart/2018/2/layout/IconVerticalSolidList"/>
    <dgm:cxn modelId="{C820FB57-4A2B-497C-9F1B-57FF63D24271}" type="presParOf" srcId="{8D0F6A12-C0C3-49FD-AE03-3C604E32F5A3}" destId="{BE4B0CF5-80ED-4381-ABA7-9984EE186CC2}" srcOrd="1" destOrd="0" presId="urn:microsoft.com/office/officeart/2018/2/layout/IconVerticalSolidList"/>
    <dgm:cxn modelId="{6CB04B5A-9F1B-4CE4-BF92-932EA2D65CC5}" type="presParOf" srcId="{8D0F6A12-C0C3-49FD-AE03-3C604E32F5A3}" destId="{201379BE-B984-4391-9612-FAD2996227AC}" srcOrd="2" destOrd="0" presId="urn:microsoft.com/office/officeart/2018/2/layout/IconVerticalSolidList"/>
    <dgm:cxn modelId="{5B5676E3-5309-4A8C-B2C6-35FECE1FE188}" type="presParOf" srcId="{8D0F6A12-C0C3-49FD-AE03-3C604E32F5A3}" destId="{AE5BD346-6712-46B6-8E72-219FB5765648}" srcOrd="3" destOrd="0" presId="urn:microsoft.com/office/officeart/2018/2/layout/IconVerticalSolidList"/>
    <dgm:cxn modelId="{7CFA4C7F-A16A-4D7D-BC89-37845F64B2E9}" type="presParOf" srcId="{B12CCE0F-8B6C-4A9F-BF86-C011B5571D7A}" destId="{B50B2943-CBC0-4421-8F68-75539FF33531}" srcOrd="1" destOrd="0" presId="urn:microsoft.com/office/officeart/2018/2/layout/IconVerticalSolidList"/>
    <dgm:cxn modelId="{4FCCCF5D-3BC3-41A1-ACC8-22FBBF7640DF}" type="presParOf" srcId="{B12CCE0F-8B6C-4A9F-BF86-C011B5571D7A}" destId="{F668486E-216B-485B-994F-EB0EF7754E47}" srcOrd="2" destOrd="0" presId="urn:microsoft.com/office/officeart/2018/2/layout/IconVerticalSolidList"/>
    <dgm:cxn modelId="{D40481F3-2276-46C2-9C3F-9C88A6E9C9B6}" type="presParOf" srcId="{F668486E-216B-485B-994F-EB0EF7754E47}" destId="{988AB496-5808-4483-A891-4E43DF1C86E8}" srcOrd="0" destOrd="0" presId="urn:microsoft.com/office/officeart/2018/2/layout/IconVerticalSolidList"/>
    <dgm:cxn modelId="{69C71381-FAC0-4972-8532-75F73F19C09B}" type="presParOf" srcId="{F668486E-216B-485B-994F-EB0EF7754E47}" destId="{C287038E-8581-4354-98FE-ADADFB6FC9FD}" srcOrd="1" destOrd="0" presId="urn:microsoft.com/office/officeart/2018/2/layout/IconVerticalSolidList"/>
    <dgm:cxn modelId="{57739295-3D6E-4376-A5ED-0F314C70C625}" type="presParOf" srcId="{F668486E-216B-485B-994F-EB0EF7754E47}" destId="{5316F937-D9F0-4239-AC47-D0E35BA59F20}" srcOrd="2" destOrd="0" presId="urn:microsoft.com/office/officeart/2018/2/layout/IconVerticalSolidList"/>
    <dgm:cxn modelId="{3847B176-4166-455B-9A5E-546A4B186B5B}" type="presParOf" srcId="{F668486E-216B-485B-994F-EB0EF7754E47}" destId="{FF11D3FE-88ED-4107-845A-6CD7B720CEA5}" srcOrd="3" destOrd="0" presId="urn:microsoft.com/office/officeart/2018/2/layout/IconVerticalSolidList"/>
    <dgm:cxn modelId="{96BC0D0B-9198-47A9-9005-BA00DDBB27D9}" type="presParOf" srcId="{B12CCE0F-8B6C-4A9F-BF86-C011B5571D7A}" destId="{40BA2A1F-E572-4511-AB42-5B49797DAFF7}" srcOrd="3" destOrd="0" presId="urn:microsoft.com/office/officeart/2018/2/layout/IconVerticalSolidList"/>
    <dgm:cxn modelId="{B1B439E1-74FE-42BD-9B57-F0156EF5D519}" type="presParOf" srcId="{B12CCE0F-8B6C-4A9F-BF86-C011B5571D7A}" destId="{21912B73-D1BC-46AE-B054-36C4A58B9B11}" srcOrd="4" destOrd="0" presId="urn:microsoft.com/office/officeart/2018/2/layout/IconVerticalSolidList"/>
    <dgm:cxn modelId="{38B817C8-C72A-46C8-B50A-4FB652B8BF2E}" type="presParOf" srcId="{21912B73-D1BC-46AE-B054-36C4A58B9B11}" destId="{192B2294-8F72-426B-9A54-550AE0A8A28F}" srcOrd="0" destOrd="0" presId="urn:microsoft.com/office/officeart/2018/2/layout/IconVerticalSolidList"/>
    <dgm:cxn modelId="{C472066D-4D48-4D9F-9D7B-340689A3CF1D}" type="presParOf" srcId="{21912B73-D1BC-46AE-B054-36C4A58B9B11}" destId="{B22F082A-F388-44D6-A545-9873D3AB0FD8}" srcOrd="1" destOrd="0" presId="urn:microsoft.com/office/officeart/2018/2/layout/IconVerticalSolidList"/>
    <dgm:cxn modelId="{EE79A46E-4858-490D-94A0-FD461019A822}" type="presParOf" srcId="{21912B73-D1BC-46AE-B054-36C4A58B9B11}" destId="{34FD3966-25EA-4515-99C1-17721F3F0797}" srcOrd="2" destOrd="0" presId="urn:microsoft.com/office/officeart/2018/2/layout/IconVerticalSolidList"/>
    <dgm:cxn modelId="{6879581D-79AE-4955-97DC-07E2B3A5A33A}" type="presParOf" srcId="{21912B73-D1BC-46AE-B054-36C4A58B9B11}" destId="{2AC5752D-6E29-4A9E-9B80-881D5DD2E6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BD591-E18C-4472-B922-0734BA5F0E9E}">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a:t>Open the worksheet</a:t>
          </a:r>
          <a:endParaRPr lang="en-US" sz="2600" kern="1200"/>
        </a:p>
      </dsp:txBody>
      <dsp:txXfrm>
        <a:off x="0" y="1653508"/>
        <a:ext cx="3286125" cy="2610802"/>
      </dsp:txXfrm>
    </dsp:sp>
    <dsp:sp modelId="{6EFAFE20-66CD-4AB7-9DC1-0971A5758F36}">
      <dsp:nvSpPr>
        <dsp:cNvPr id="0" name=""/>
        <dsp:cNvSpPr/>
      </dsp:nvSpPr>
      <dsp:spPr>
        <a:xfrm>
          <a:off x="990361" y="435133"/>
          <a:ext cx="1305401" cy="130540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58F8BC03-DB56-4878-9106-E575317383AD}">
      <dsp:nvSpPr>
        <dsp:cNvPr id="0" name=""/>
        <dsp:cNvSpPr/>
      </dsp:nvSpPr>
      <dsp:spPr>
        <a:xfrm>
          <a:off x="0" y="4351266"/>
          <a:ext cx="3286125" cy="72"/>
        </a:xfrm>
        <a:prstGeom prst="rect">
          <a:avLst/>
        </a:prstGeom>
        <a:solidFill>
          <a:schemeClr val="accent2">
            <a:hueOff val="-167625"/>
            <a:satOff val="-1932"/>
            <a:lumOff val="432"/>
            <a:alphaOff val="0"/>
          </a:schemeClr>
        </a:solidFill>
        <a:ln w="12700" cap="flat" cmpd="sng" algn="ctr">
          <a:solidFill>
            <a:schemeClr val="accent2">
              <a:hueOff val="-167625"/>
              <a:satOff val="-1932"/>
              <a:lumOff val="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430B8-6F19-4CDE-94B2-925CC05ED7A2}">
      <dsp:nvSpPr>
        <dsp:cNvPr id="0" name=""/>
        <dsp:cNvSpPr/>
      </dsp:nvSpPr>
      <dsp:spPr>
        <a:xfrm>
          <a:off x="3614737" y="0"/>
          <a:ext cx="3286125" cy="4351338"/>
        </a:xfrm>
        <a:prstGeom prst="rect">
          <a:avLst/>
        </a:prstGeom>
        <a:solidFill>
          <a:schemeClr val="accent2">
            <a:tint val="40000"/>
            <a:alpha val="90000"/>
            <a:hueOff val="-726289"/>
            <a:satOff val="-67"/>
            <a:lumOff val="19"/>
            <a:alphaOff val="0"/>
          </a:schemeClr>
        </a:solidFill>
        <a:ln w="12700" cap="flat" cmpd="sng" algn="ctr">
          <a:solidFill>
            <a:schemeClr val="accent2">
              <a:tint val="40000"/>
              <a:alpha val="90000"/>
              <a:hueOff val="-726289"/>
              <a:satOff val="-67"/>
              <a:lumOff val="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a:t>Follow the link to set up the Python document</a:t>
          </a:r>
          <a:endParaRPr lang="en-US" sz="2600" kern="1200"/>
        </a:p>
      </dsp:txBody>
      <dsp:txXfrm>
        <a:off x="3614737" y="1653508"/>
        <a:ext cx="3286125" cy="2610802"/>
      </dsp:txXfrm>
    </dsp:sp>
    <dsp:sp modelId="{4A84AB19-88E3-4548-A7D9-03797034262D}">
      <dsp:nvSpPr>
        <dsp:cNvPr id="0" name=""/>
        <dsp:cNvSpPr/>
      </dsp:nvSpPr>
      <dsp:spPr>
        <a:xfrm>
          <a:off x="4605099" y="435133"/>
          <a:ext cx="1305401" cy="1305401"/>
        </a:xfrm>
        <a:prstGeom prst="ellipse">
          <a:avLst/>
        </a:prstGeom>
        <a:solidFill>
          <a:schemeClr val="accent2">
            <a:hueOff val="-335249"/>
            <a:satOff val="-3863"/>
            <a:lumOff val="864"/>
            <a:alphaOff val="0"/>
          </a:schemeClr>
        </a:solidFill>
        <a:ln w="12700" cap="flat" cmpd="sng" algn="ctr">
          <a:solidFill>
            <a:schemeClr val="accent2">
              <a:hueOff val="-335249"/>
              <a:satOff val="-3863"/>
              <a:lumOff val="8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224089B5-96AB-44B0-8FD4-30E31B249765}">
      <dsp:nvSpPr>
        <dsp:cNvPr id="0" name=""/>
        <dsp:cNvSpPr/>
      </dsp:nvSpPr>
      <dsp:spPr>
        <a:xfrm>
          <a:off x="3614737" y="4351266"/>
          <a:ext cx="3286125" cy="72"/>
        </a:xfrm>
        <a:prstGeom prst="rect">
          <a:avLst/>
        </a:prstGeom>
        <a:solidFill>
          <a:schemeClr val="accent2">
            <a:hueOff val="-502874"/>
            <a:satOff val="-5795"/>
            <a:lumOff val="1295"/>
            <a:alphaOff val="0"/>
          </a:schemeClr>
        </a:solidFill>
        <a:ln w="12700" cap="flat" cmpd="sng" algn="ctr">
          <a:solidFill>
            <a:schemeClr val="accent2">
              <a:hueOff val="-502874"/>
              <a:satOff val="-5795"/>
              <a:lumOff val="12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6E5D4C-8959-4F05-905F-B10CBA7905A3}">
      <dsp:nvSpPr>
        <dsp:cNvPr id="0" name=""/>
        <dsp:cNvSpPr/>
      </dsp:nvSpPr>
      <dsp:spPr>
        <a:xfrm>
          <a:off x="7229475" y="0"/>
          <a:ext cx="3286125" cy="4351338"/>
        </a:xfrm>
        <a:prstGeom prst="rect">
          <a:avLst/>
        </a:prstGeom>
        <a:solidFill>
          <a:schemeClr val="accent2">
            <a:tint val="40000"/>
            <a:alpha val="90000"/>
            <a:hueOff val="-1452578"/>
            <a:satOff val="-133"/>
            <a:lumOff val="39"/>
            <a:alphaOff val="0"/>
          </a:schemeClr>
        </a:solidFill>
        <a:ln w="12700" cap="flat" cmpd="sng" algn="ctr">
          <a:solidFill>
            <a:schemeClr val="accent2">
              <a:tint val="40000"/>
              <a:alpha val="90000"/>
              <a:hueOff val="-1452578"/>
              <a:satOff val="-133"/>
              <a:lumOff val="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a:t>Work through the Worksheet</a:t>
          </a:r>
          <a:endParaRPr lang="en-US" sz="2600" kern="1200"/>
        </a:p>
      </dsp:txBody>
      <dsp:txXfrm>
        <a:off x="7229475" y="1653508"/>
        <a:ext cx="3286125" cy="2610802"/>
      </dsp:txXfrm>
    </dsp:sp>
    <dsp:sp modelId="{04C4F771-D49A-4843-9EC2-71DD24373425}">
      <dsp:nvSpPr>
        <dsp:cNvPr id="0" name=""/>
        <dsp:cNvSpPr/>
      </dsp:nvSpPr>
      <dsp:spPr>
        <a:xfrm>
          <a:off x="8219836" y="435133"/>
          <a:ext cx="1305401" cy="1305401"/>
        </a:xfrm>
        <a:prstGeom prst="ellipse">
          <a:avLst/>
        </a:prstGeom>
        <a:solidFill>
          <a:schemeClr val="accent2">
            <a:hueOff val="-670499"/>
            <a:satOff val="-7726"/>
            <a:lumOff val="1727"/>
            <a:alphaOff val="0"/>
          </a:schemeClr>
        </a:solidFill>
        <a:ln w="12700" cap="flat" cmpd="sng" algn="ctr">
          <a:solidFill>
            <a:schemeClr val="accent2">
              <a:hueOff val="-670499"/>
              <a:satOff val="-7726"/>
              <a:lumOff val="17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79A29DFE-1503-405A-A55A-3027D71261BD}">
      <dsp:nvSpPr>
        <dsp:cNvPr id="0" name=""/>
        <dsp:cNvSpPr/>
      </dsp:nvSpPr>
      <dsp:spPr>
        <a:xfrm>
          <a:off x="7229475" y="4351266"/>
          <a:ext cx="3286125" cy="72"/>
        </a:xfrm>
        <a:prstGeom prst="rect">
          <a:avLst/>
        </a:prstGeom>
        <a:solidFill>
          <a:schemeClr val="accent2">
            <a:hueOff val="-838123"/>
            <a:satOff val="-9658"/>
            <a:lumOff val="2159"/>
            <a:alphaOff val="0"/>
          </a:schemeClr>
        </a:solidFill>
        <a:ln w="12700" cap="flat" cmpd="sng" algn="ctr">
          <a:solidFill>
            <a:schemeClr val="accent2">
              <a:hueOff val="-838123"/>
              <a:satOff val="-9658"/>
              <a:lumOff val="21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45C54-8836-47DE-ADDF-B954F71915DB}">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B0CF5-80ED-4381-ABA7-9984EE186CC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5BD346-6712-46B6-8E72-219FB576564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GB" sz="2500" kern="1200"/>
            <a:t>Does combustion require heat?</a:t>
          </a:r>
          <a:endParaRPr lang="en-US" sz="2500" kern="1200"/>
        </a:p>
      </dsp:txBody>
      <dsp:txXfrm>
        <a:off x="1435590" y="531"/>
        <a:ext cx="9080009" cy="1242935"/>
      </dsp:txXfrm>
    </dsp:sp>
    <dsp:sp modelId="{988AB496-5808-4483-A891-4E43DF1C86E8}">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87038E-8581-4354-98FE-ADADFB6FC9F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11D3FE-88ED-4107-845A-6CD7B720CEA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GB" sz="2500" kern="1200"/>
            <a:t>Is this Equation balanced? 4H2 + 3O2 -&gt; 4H2O + CO2</a:t>
          </a:r>
          <a:endParaRPr lang="en-US" sz="2500" kern="1200"/>
        </a:p>
      </dsp:txBody>
      <dsp:txXfrm>
        <a:off x="1435590" y="1554201"/>
        <a:ext cx="9080009" cy="1242935"/>
      </dsp:txXfrm>
    </dsp:sp>
    <dsp:sp modelId="{192B2294-8F72-426B-9A54-550AE0A8A28F}">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F082A-F388-44D6-A545-9873D3AB0FD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5752D-6E29-4A9E-9B80-881D5DD2E69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GB" sz="2500" kern="1200"/>
            <a:t>Is water a product in combustion?</a:t>
          </a:r>
          <a:endParaRPr lang="en-US" sz="25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B2C99-72A7-4BC2-BD72-07C303370286}" type="datetimeFigureOut">
              <a:rPr lang="en-GB" smtClean="0"/>
              <a:t>16/09/2024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BDBF-48CD-40FF-9A52-A90FFDBA0449}" type="slidenum">
              <a:rPr lang="en-GB" smtClean="0"/>
              <a:t>‹#›</a:t>
            </a:fld>
            <a:endParaRPr lang="en-GB"/>
          </a:p>
        </p:txBody>
      </p:sp>
    </p:spTree>
    <p:extLst>
      <p:ext uri="{BB962C8B-B14F-4D97-AF65-F5344CB8AC3E}">
        <p14:creationId xmlns:p14="http://schemas.microsoft.com/office/powerpoint/2010/main" val="273698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Molecular structure, bonds in mixtures</a:t>
            </a:r>
          </a:p>
        </p:txBody>
      </p:sp>
      <p:sp>
        <p:nvSpPr>
          <p:cNvPr id="4" name="Slide Number Placeholder 3"/>
          <p:cNvSpPr>
            <a:spLocks noGrp="1"/>
          </p:cNvSpPr>
          <p:nvPr>
            <p:ph type="sldNum" sz="quarter" idx="5"/>
          </p:nvPr>
        </p:nvSpPr>
        <p:spPr/>
        <p:txBody>
          <a:bodyPr/>
          <a:lstStyle/>
          <a:p>
            <a:fld id="{998CBDBF-48CD-40FF-9A52-A90FFDBA0449}" type="slidenum">
              <a:rPr lang="en-GB" smtClean="0"/>
              <a:t>7</a:t>
            </a:fld>
            <a:endParaRPr lang="en-GB"/>
          </a:p>
        </p:txBody>
      </p:sp>
    </p:spTree>
    <p:extLst>
      <p:ext uri="{BB962C8B-B14F-4D97-AF65-F5344CB8AC3E}">
        <p14:creationId xmlns:p14="http://schemas.microsoft.com/office/powerpoint/2010/main" val="253019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9/16/2024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418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9/16/2024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544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9/16/2024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57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9/16/2024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984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9/16/2024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44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9/16/2024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82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9/16/2024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85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9/16/2024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037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9/16/2024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813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9/16/2024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43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9/16/2024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78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9/16/2024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83713041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AA71C03-0B04-29E3-CB3C-A203965BE0F0}"/>
              </a:ext>
            </a:extLst>
          </p:cNvPr>
          <p:cNvPicPr>
            <a:picLocks noChangeAspect="1"/>
          </p:cNvPicPr>
          <p:nvPr/>
        </p:nvPicPr>
        <p:blipFill rotWithShape="1">
          <a:blip r:embed="rId2">
            <a:alphaModFix amt="55000"/>
          </a:blip>
          <a:srcRect t="10000"/>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45F98C-C960-C502-86D6-234A07ADC936}"/>
              </a:ext>
            </a:extLst>
          </p:cNvPr>
          <p:cNvSpPr>
            <a:spLocks noGrp="1"/>
          </p:cNvSpPr>
          <p:nvPr>
            <p:ph type="ctrTitle"/>
          </p:nvPr>
        </p:nvSpPr>
        <p:spPr>
          <a:xfrm>
            <a:off x="3577192" y="1032483"/>
            <a:ext cx="5037616" cy="2982360"/>
          </a:xfrm>
        </p:spPr>
        <p:txBody>
          <a:bodyPr>
            <a:normAutofit/>
          </a:bodyPr>
          <a:lstStyle/>
          <a:p>
            <a:r>
              <a:rPr lang="en-GB" dirty="0"/>
              <a:t>Balancing Equations</a:t>
            </a:r>
          </a:p>
        </p:txBody>
      </p:sp>
      <p:sp>
        <p:nvSpPr>
          <p:cNvPr id="3" name="Subtitle 2">
            <a:extLst>
              <a:ext uri="{FF2B5EF4-FFF2-40B4-BE49-F238E27FC236}">
                <a16:creationId xmlns:a16="http://schemas.microsoft.com/office/drawing/2014/main" id="{6DE927AD-74CE-3526-00EA-7AD3891B92EA}"/>
              </a:ext>
            </a:extLst>
          </p:cNvPr>
          <p:cNvSpPr>
            <a:spLocks noGrp="1"/>
          </p:cNvSpPr>
          <p:nvPr>
            <p:ph type="subTitle" idx="1"/>
          </p:nvPr>
        </p:nvSpPr>
        <p:spPr>
          <a:xfrm>
            <a:off x="3577192" y="4106918"/>
            <a:ext cx="5037616" cy="1655762"/>
          </a:xfrm>
        </p:spPr>
        <p:txBody>
          <a:bodyPr>
            <a:normAutofit/>
          </a:bodyPr>
          <a:lstStyle/>
          <a:p>
            <a:r>
              <a:rPr lang="en-GB" dirty="0"/>
              <a:t>Chemistry with Programming</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5782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B19F-2D11-3FFA-1462-CC1A80F35D54}"/>
              </a:ext>
            </a:extLst>
          </p:cNvPr>
          <p:cNvSpPr>
            <a:spLocks noGrp="1"/>
          </p:cNvSpPr>
          <p:nvPr>
            <p:ph type="title"/>
          </p:nvPr>
        </p:nvSpPr>
        <p:spPr/>
        <p:txBody>
          <a:bodyPr/>
          <a:lstStyle/>
          <a:p>
            <a:r>
              <a:rPr lang="en-GB" dirty="0"/>
              <a:t>Extension</a:t>
            </a:r>
          </a:p>
        </p:txBody>
      </p:sp>
      <p:sp>
        <p:nvSpPr>
          <p:cNvPr id="3" name="Content Placeholder 2">
            <a:extLst>
              <a:ext uri="{FF2B5EF4-FFF2-40B4-BE49-F238E27FC236}">
                <a16:creationId xmlns:a16="http://schemas.microsoft.com/office/drawing/2014/main" id="{A0A0ECCD-E640-72EA-8C93-565D92958D15}"/>
              </a:ext>
            </a:extLst>
          </p:cNvPr>
          <p:cNvSpPr>
            <a:spLocks noGrp="1"/>
          </p:cNvSpPr>
          <p:nvPr>
            <p:ph idx="1"/>
          </p:nvPr>
        </p:nvSpPr>
        <p:spPr/>
        <p:txBody>
          <a:bodyPr/>
          <a:lstStyle/>
          <a:p>
            <a:r>
              <a:rPr lang="en-GB" dirty="0"/>
              <a:t>Name all the states of the chemicals in the table below</a:t>
            </a:r>
          </a:p>
          <a:p>
            <a:r>
              <a:rPr lang="en-GB" dirty="0"/>
              <a:t>CH4 + aO2 -&gt; 	bCO2 + dH20</a:t>
            </a:r>
          </a:p>
          <a:p>
            <a:endParaRPr lang="en-GB" dirty="0"/>
          </a:p>
          <a:p>
            <a:r>
              <a:rPr lang="en-GB" dirty="0"/>
              <a:t>Balance</a:t>
            </a:r>
          </a:p>
          <a:p>
            <a:r>
              <a:rPr lang="en-GB" dirty="0"/>
              <a:t>C8H18 + aO2 -&gt; bCO2 + dH20 </a:t>
            </a:r>
          </a:p>
        </p:txBody>
      </p:sp>
    </p:spTree>
    <p:extLst>
      <p:ext uri="{BB962C8B-B14F-4D97-AF65-F5344CB8AC3E}">
        <p14:creationId xmlns:p14="http://schemas.microsoft.com/office/powerpoint/2010/main" val="305067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B2434D-72A4-23AE-BC3B-4FE50FB2CF7D}"/>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rPr>
              <a:t>Final Activity</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F148968-9870-404E-4883-BFC2F45FCD78}"/>
              </a:ext>
            </a:extLst>
          </p:cNvPr>
          <p:cNvGraphicFramePr>
            <a:graphicFrameLocks noGrp="1"/>
          </p:cNvGraphicFramePr>
          <p:nvPr>
            <p:ph idx="1"/>
            <p:extLst>
              <p:ext uri="{D42A27DB-BD31-4B8C-83A1-F6EECF244321}">
                <p14:modId xmlns:p14="http://schemas.microsoft.com/office/powerpoint/2010/main" val="332091621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512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9" name="Arc 205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E6C90F-5F8A-7033-3A14-ECC3009155DD}"/>
              </a:ext>
            </a:extLst>
          </p:cNvPr>
          <p:cNvSpPr>
            <a:spLocks noGrp="1"/>
          </p:cNvSpPr>
          <p:nvPr>
            <p:ph type="title"/>
          </p:nvPr>
        </p:nvSpPr>
        <p:spPr>
          <a:xfrm>
            <a:off x="5894962" y="479493"/>
            <a:ext cx="5458838" cy="1325563"/>
          </a:xfrm>
        </p:spPr>
        <p:txBody>
          <a:bodyPr>
            <a:normAutofit/>
          </a:bodyPr>
          <a:lstStyle/>
          <a:p>
            <a:r>
              <a:rPr lang="en-GB" dirty="0"/>
              <a:t>Marie Curie</a:t>
            </a:r>
          </a:p>
        </p:txBody>
      </p:sp>
      <p:sp>
        <p:nvSpPr>
          <p:cNvPr id="2066" name="Freeform: Shape 206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Marie Curie | Biography, Nobel Prize, Accomplishments, &amp; Facts | Britannica">
            <a:extLst>
              <a:ext uri="{FF2B5EF4-FFF2-40B4-BE49-F238E27FC236}">
                <a16:creationId xmlns:a16="http://schemas.microsoft.com/office/drawing/2014/main" id="{CC0B7379-3378-9730-BBDF-1394638C2E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7672" y="511293"/>
            <a:ext cx="4348401"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57DE3B9D-54A2-09E5-4B48-78E683798CDC}"/>
              </a:ext>
            </a:extLst>
          </p:cNvPr>
          <p:cNvSpPr>
            <a:spLocks noGrp="1"/>
          </p:cNvSpPr>
          <p:nvPr>
            <p:ph idx="1"/>
          </p:nvPr>
        </p:nvSpPr>
        <p:spPr>
          <a:xfrm>
            <a:off x="5894962" y="1984443"/>
            <a:ext cx="5458838" cy="4192520"/>
          </a:xfrm>
        </p:spPr>
        <p:txBody>
          <a:bodyPr>
            <a:normAutofit/>
          </a:bodyPr>
          <a:lstStyle/>
          <a:p>
            <a:r>
              <a:rPr lang="en-GB" b="0" i="0" dirty="0">
                <a:solidFill>
                  <a:srgbClr val="1F1F1F"/>
                </a:solidFill>
                <a:effectLst/>
                <a:latin typeface="Google Sans"/>
              </a:rPr>
              <a:t>Marie Curie is </a:t>
            </a:r>
            <a:r>
              <a:rPr lang="en-GB" b="0" i="0" dirty="0">
                <a:solidFill>
                  <a:srgbClr val="040C28"/>
                </a:solidFill>
                <a:effectLst/>
                <a:latin typeface="Google Sans"/>
              </a:rPr>
              <a:t>remembered for her discovery of radium and polonium, and her huge contribution to finding treatments for cancer</a:t>
            </a:r>
            <a:r>
              <a:rPr lang="en-GB" b="0" i="0" dirty="0">
                <a:solidFill>
                  <a:srgbClr val="1F1F1F"/>
                </a:solidFill>
                <a:effectLst/>
                <a:latin typeface="Google Sans"/>
              </a:rPr>
              <a:t>. This work continues to inspire our charity's mission to drive fundamental change in end of life care so that everyone can have the best possible quality of life to the end.</a:t>
            </a:r>
            <a:endParaRPr lang="en-US" sz="4000" dirty="0"/>
          </a:p>
        </p:txBody>
      </p:sp>
    </p:spTree>
    <p:extLst>
      <p:ext uri="{BB962C8B-B14F-4D97-AF65-F5344CB8AC3E}">
        <p14:creationId xmlns:p14="http://schemas.microsoft.com/office/powerpoint/2010/main" val="230154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5C33-B005-E58E-758C-A45D355EE5FE}"/>
              </a:ext>
            </a:extLst>
          </p:cNvPr>
          <p:cNvSpPr>
            <a:spLocks noGrp="1"/>
          </p:cNvSpPr>
          <p:nvPr>
            <p:ph type="title"/>
          </p:nvPr>
        </p:nvSpPr>
        <p:spPr/>
        <p:txBody>
          <a:bodyPr/>
          <a:lstStyle/>
          <a:p>
            <a:r>
              <a:rPr lang="en-GB" dirty="0"/>
              <a:t>Lesson Aims</a:t>
            </a:r>
          </a:p>
        </p:txBody>
      </p:sp>
      <p:sp>
        <p:nvSpPr>
          <p:cNvPr id="3" name="Content Placeholder 2">
            <a:extLst>
              <a:ext uri="{FF2B5EF4-FFF2-40B4-BE49-F238E27FC236}">
                <a16:creationId xmlns:a16="http://schemas.microsoft.com/office/drawing/2014/main" id="{C437EDEB-54B1-2CD6-3555-20983CCA5715}"/>
              </a:ext>
            </a:extLst>
          </p:cNvPr>
          <p:cNvSpPr>
            <a:spLocks noGrp="1"/>
          </p:cNvSpPr>
          <p:nvPr>
            <p:ph idx="1"/>
          </p:nvPr>
        </p:nvSpPr>
        <p:spPr/>
        <p:txBody>
          <a:bodyPr/>
          <a:lstStyle/>
          <a:p>
            <a:pPr lvl="0">
              <a:buSzPts val="1400"/>
              <a:buFont typeface="Wingdings" panose="05000000000000000000" pitchFamily="2" charset="2"/>
              <a:buChar char="§"/>
            </a:pPr>
            <a:r>
              <a:rPr lang="en-AU" sz="1800" dirty="0">
                <a:effectLst/>
                <a:latin typeface="Times New Roman" panose="02020603050405020304" pitchFamily="18" charset="0"/>
                <a:ea typeface="Times New Roman" panose="02020603050405020304" pitchFamily="18" charset="0"/>
              </a:rPr>
              <a:t>Predict the products of a given combustion reactant and show the reaction as a word equation.</a:t>
            </a:r>
            <a:endParaRPr lang="en-GB" sz="1800" dirty="0">
              <a:effectLst/>
              <a:latin typeface="Times New Roman" panose="02020603050405020304" pitchFamily="18" charset="0"/>
              <a:ea typeface="Times New Roman" panose="02020603050405020304" pitchFamily="18" charset="0"/>
            </a:endParaRPr>
          </a:p>
          <a:p>
            <a:pPr lvl="0">
              <a:buSzPts val="1400"/>
              <a:buFont typeface="Wingdings" panose="05000000000000000000" pitchFamily="2" charset="2"/>
              <a:buChar char="§"/>
            </a:pPr>
            <a:r>
              <a:rPr lang="en-AU" sz="1800" dirty="0">
                <a:effectLst/>
                <a:latin typeface="Times New Roman" panose="02020603050405020304" pitchFamily="18" charset="0"/>
                <a:ea typeface="Times New Roman" panose="02020603050405020304" pitchFamily="18" charset="0"/>
              </a:rPr>
              <a:t>Write word equations from information about chemical reactions.</a:t>
            </a:r>
            <a:endParaRPr lang="en-GB" sz="1800" dirty="0">
              <a:effectLst/>
              <a:latin typeface="Times New Roman" panose="02020603050405020304" pitchFamily="18" charset="0"/>
              <a:ea typeface="Times New Roman" panose="02020603050405020304" pitchFamily="18" charset="0"/>
            </a:endParaRPr>
          </a:p>
          <a:p>
            <a:pPr lvl="0">
              <a:buSzPts val="1400"/>
              <a:buFont typeface="Wingdings" panose="05000000000000000000" pitchFamily="2" charset="2"/>
              <a:buChar char="§"/>
            </a:pPr>
            <a:r>
              <a:rPr lang="en-AU" sz="1800" dirty="0">
                <a:effectLst/>
                <a:latin typeface="Times New Roman" panose="02020603050405020304" pitchFamily="18" charset="0"/>
                <a:ea typeface="Times New Roman" panose="02020603050405020304" pitchFamily="18" charset="0"/>
              </a:rPr>
              <a:t>Balance a symbol equation.</a:t>
            </a:r>
            <a:endParaRPr lang="en-GB"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02267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22EC-A01D-4DF8-2CF2-39658A29AF01}"/>
              </a:ext>
            </a:extLst>
          </p:cNvPr>
          <p:cNvSpPr>
            <a:spLocks noGrp="1"/>
          </p:cNvSpPr>
          <p:nvPr>
            <p:ph type="title"/>
          </p:nvPr>
        </p:nvSpPr>
        <p:spPr/>
        <p:txBody>
          <a:bodyPr/>
          <a:lstStyle/>
          <a:p>
            <a:r>
              <a:rPr lang="en-GB" dirty="0"/>
              <a:t>Combustion</a:t>
            </a:r>
          </a:p>
        </p:txBody>
      </p:sp>
      <p:sp>
        <p:nvSpPr>
          <p:cNvPr id="3" name="Content Placeholder 2">
            <a:extLst>
              <a:ext uri="{FF2B5EF4-FFF2-40B4-BE49-F238E27FC236}">
                <a16:creationId xmlns:a16="http://schemas.microsoft.com/office/drawing/2014/main" id="{9924BAB8-0D88-F9EA-71E6-D68DF1258E33}"/>
              </a:ext>
            </a:extLst>
          </p:cNvPr>
          <p:cNvSpPr>
            <a:spLocks noGrp="1"/>
          </p:cNvSpPr>
          <p:nvPr>
            <p:ph idx="1"/>
          </p:nvPr>
        </p:nvSpPr>
        <p:spPr/>
        <p:txBody>
          <a:bodyPr/>
          <a:lstStyle/>
          <a:p>
            <a:pPr marL="0" indent="0" algn="ctr">
              <a:buNone/>
            </a:pPr>
            <a:endParaRPr lang="en-AU" sz="4000" dirty="0">
              <a:effectLst/>
              <a:latin typeface="Times New Roman" panose="02020603050405020304" pitchFamily="18" charset="0"/>
              <a:ea typeface="Times New Roman" panose="02020603050405020304" pitchFamily="18" charset="0"/>
            </a:endParaRPr>
          </a:p>
          <a:p>
            <a:pPr marL="0" indent="0" algn="ctr">
              <a:buNone/>
            </a:pPr>
            <a:r>
              <a:rPr lang="en-AU" sz="4000" dirty="0">
                <a:effectLst/>
                <a:latin typeface="Times New Roman" panose="02020603050405020304" pitchFamily="18" charset="0"/>
                <a:ea typeface="Times New Roman" panose="02020603050405020304" pitchFamily="18" charset="0"/>
              </a:rPr>
              <a:t>A reaction with oxygen in which energy is transferred to the surroundings as heat and light. </a:t>
            </a:r>
            <a:endParaRPr lang="en-GB" sz="4000" dirty="0">
              <a:effectLst/>
              <a:latin typeface="Times New Roman" panose="02020603050405020304" pitchFamily="18" charset="0"/>
              <a:ea typeface="Times New Roman" panose="02020603050405020304" pitchFamily="18" charset="0"/>
            </a:endParaRPr>
          </a:p>
          <a:p>
            <a:endParaRPr lang="en-GB" dirty="0"/>
          </a:p>
        </p:txBody>
      </p:sp>
      <p:pic>
        <p:nvPicPr>
          <p:cNvPr id="1026" name="Picture 2" descr="Heat PNGs for Free Download">
            <a:extLst>
              <a:ext uri="{FF2B5EF4-FFF2-40B4-BE49-F238E27FC236}">
                <a16:creationId xmlns:a16="http://schemas.microsoft.com/office/drawing/2014/main" id="{5EDB8B17-1607-7288-59DD-B0EB148E8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217489"/>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92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2E39-5FD1-9ECC-3349-6C9703DA664F}"/>
              </a:ext>
            </a:extLst>
          </p:cNvPr>
          <p:cNvSpPr>
            <a:spLocks noGrp="1"/>
          </p:cNvSpPr>
          <p:nvPr>
            <p:ph type="title"/>
          </p:nvPr>
        </p:nvSpPr>
        <p:spPr/>
        <p:txBody>
          <a:bodyPr/>
          <a:lstStyle/>
          <a:p>
            <a:r>
              <a:rPr lang="en-GB" dirty="0"/>
              <a:t>Combustion</a:t>
            </a:r>
          </a:p>
        </p:txBody>
      </p:sp>
      <p:sp>
        <p:nvSpPr>
          <p:cNvPr id="3" name="Content Placeholder 2">
            <a:extLst>
              <a:ext uri="{FF2B5EF4-FFF2-40B4-BE49-F238E27FC236}">
                <a16:creationId xmlns:a16="http://schemas.microsoft.com/office/drawing/2014/main" id="{0B5BDE2D-26C6-BDE5-4D36-44C1C493E912}"/>
              </a:ext>
            </a:extLst>
          </p:cNvPr>
          <p:cNvSpPr>
            <a:spLocks noGrp="1"/>
          </p:cNvSpPr>
          <p:nvPr>
            <p:ph idx="1"/>
          </p:nvPr>
        </p:nvSpPr>
        <p:spPr>
          <a:xfrm>
            <a:off x="838200" y="1690688"/>
            <a:ext cx="10515600" cy="3243724"/>
          </a:xfrm>
        </p:spPr>
        <p:txBody>
          <a:bodyPr>
            <a:normAutofit fontScale="92500" lnSpcReduction="20000"/>
          </a:bodyPr>
          <a:lstStyle/>
          <a:p>
            <a:endParaRPr lang="en-GB" dirty="0"/>
          </a:p>
          <a:p>
            <a:endParaRPr lang="en-GB" sz="3600" dirty="0"/>
          </a:p>
          <a:p>
            <a:pPr marL="0" indent="0" algn="ctr">
              <a:buNone/>
            </a:pPr>
            <a:r>
              <a:rPr lang="en-GB" sz="4000" dirty="0"/>
              <a:t>Formula:</a:t>
            </a:r>
          </a:p>
          <a:p>
            <a:pPr marL="0" indent="0" algn="ctr">
              <a:buNone/>
            </a:pPr>
            <a:r>
              <a:rPr lang="en-GB" sz="4000" dirty="0" err="1"/>
              <a:t>aX</a:t>
            </a:r>
            <a:r>
              <a:rPr lang="en-GB" sz="4000" dirty="0"/>
              <a:t> + bO2 -&gt; cCO2 + dH2O</a:t>
            </a:r>
          </a:p>
          <a:p>
            <a:pPr marL="0" indent="0" algn="ctr">
              <a:buNone/>
            </a:pPr>
            <a:r>
              <a:rPr lang="en-GB" sz="4000" dirty="0" err="1"/>
              <a:t>a,b,c,d</a:t>
            </a:r>
            <a:r>
              <a:rPr lang="en-GB" sz="4000" dirty="0"/>
              <a:t> are numbers</a:t>
            </a:r>
          </a:p>
          <a:p>
            <a:pPr marL="0" indent="0" algn="ctr">
              <a:buNone/>
            </a:pPr>
            <a:r>
              <a:rPr lang="en-GB" sz="4000" dirty="0"/>
              <a:t>X is the chemical combusting</a:t>
            </a:r>
          </a:p>
        </p:txBody>
      </p:sp>
    </p:spTree>
    <p:extLst>
      <p:ext uri="{BB962C8B-B14F-4D97-AF65-F5344CB8AC3E}">
        <p14:creationId xmlns:p14="http://schemas.microsoft.com/office/powerpoint/2010/main" val="305440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Rubrics cubes in metallic reflections">
            <a:extLst>
              <a:ext uri="{FF2B5EF4-FFF2-40B4-BE49-F238E27FC236}">
                <a16:creationId xmlns:a16="http://schemas.microsoft.com/office/drawing/2014/main" id="{4FB09F8D-2ABE-D5A2-E5D5-65BE625BFEAB}"/>
              </a:ext>
            </a:extLst>
          </p:cNvPr>
          <p:cNvPicPr>
            <a:picLocks noChangeAspect="1"/>
          </p:cNvPicPr>
          <p:nvPr/>
        </p:nvPicPr>
        <p:blipFill>
          <a:blip r:embed="rId2"/>
          <a:srcRect l="17823" r="34917"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91B951-7A56-13E4-778A-9327B6B9250B}"/>
              </a:ext>
            </a:extLst>
          </p:cNvPr>
          <p:cNvSpPr>
            <a:spLocks noGrp="1"/>
          </p:cNvSpPr>
          <p:nvPr>
            <p:ph type="title"/>
          </p:nvPr>
        </p:nvSpPr>
        <p:spPr>
          <a:xfrm>
            <a:off x="5827048" y="407987"/>
            <a:ext cx="5721484" cy="1325563"/>
          </a:xfrm>
        </p:spPr>
        <p:txBody>
          <a:bodyPr>
            <a:normAutofit/>
          </a:bodyPr>
          <a:lstStyle/>
          <a:p>
            <a:r>
              <a:rPr lang="en-GB" dirty="0"/>
              <a:t>Activity</a:t>
            </a:r>
          </a:p>
        </p:txBody>
      </p:sp>
      <p:sp>
        <p:nvSpPr>
          <p:cNvPr id="3" name="Content Placeholder 2">
            <a:extLst>
              <a:ext uri="{FF2B5EF4-FFF2-40B4-BE49-F238E27FC236}">
                <a16:creationId xmlns:a16="http://schemas.microsoft.com/office/drawing/2014/main" id="{0CDE8B5A-110C-71E4-00B8-680011611295}"/>
              </a:ext>
            </a:extLst>
          </p:cNvPr>
          <p:cNvSpPr>
            <a:spLocks noGrp="1"/>
          </p:cNvSpPr>
          <p:nvPr>
            <p:ph idx="1"/>
          </p:nvPr>
        </p:nvSpPr>
        <p:spPr>
          <a:xfrm>
            <a:off x="5827048" y="1868487"/>
            <a:ext cx="5721484" cy="4351338"/>
          </a:xfrm>
        </p:spPr>
        <p:txBody>
          <a:bodyPr>
            <a:normAutofit/>
          </a:bodyPr>
          <a:lstStyle/>
          <a:p>
            <a:r>
              <a:rPr lang="en-GB" dirty="0"/>
              <a:t>Guess the product of the reaction</a:t>
            </a:r>
          </a:p>
          <a:p>
            <a:r>
              <a:rPr lang="en-GB" dirty="0"/>
              <a:t>H2 + a02 -&gt;</a:t>
            </a:r>
          </a:p>
          <a:p>
            <a:r>
              <a:rPr lang="en-GB" dirty="0"/>
              <a:t>CH4 + b02 -&gt;</a:t>
            </a:r>
          </a:p>
          <a:p>
            <a:endParaRPr lang="en-GB" dirty="0"/>
          </a:p>
          <a:p>
            <a:r>
              <a:rPr lang="en-GB" dirty="0"/>
              <a:t>Extension:</a:t>
            </a:r>
          </a:p>
          <a:p>
            <a:r>
              <a:rPr lang="en-GB" dirty="0"/>
              <a:t>What else is needed for these reactions to take place</a:t>
            </a:r>
          </a:p>
        </p:txBody>
      </p:sp>
    </p:spTree>
    <p:extLst>
      <p:ext uri="{BB962C8B-B14F-4D97-AF65-F5344CB8AC3E}">
        <p14:creationId xmlns:p14="http://schemas.microsoft.com/office/powerpoint/2010/main" val="131017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94C165-ABFB-1F3E-2619-982DC5958A60}"/>
              </a:ext>
            </a:extLst>
          </p:cNvPr>
          <p:cNvSpPr>
            <a:spLocks noGrp="1"/>
          </p:cNvSpPr>
          <p:nvPr>
            <p:ph type="title"/>
          </p:nvPr>
        </p:nvSpPr>
        <p:spPr>
          <a:xfrm>
            <a:off x="838200" y="459863"/>
            <a:ext cx="10515600" cy="1004594"/>
          </a:xfrm>
        </p:spPr>
        <p:txBody>
          <a:bodyPr>
            <a:normAutofit/>
          </a:bodyPr>
          <a:lstStyle/>
          <a:p>
            <a:pPr algn="ctr"/>
            <a:r>
              <a:rPr lang="en-GB" sz="4400">
                <a:solidFill>
                  <a:srgbClr val="FFFFFF"/>
                </a:solidFill>
              </a:rPr>
              <a:t>Activity</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8AD726E-1D9D-96C7-7ADF-EEAE3F3A15D6}"/>
              </a:ext>
            </a:extLst>
          </p:cNvPr>
          <p:cNvGraphicFramePr>
            <a:graphicFrameLocks noGrp="1"/>
          </p:cNvGraphicFramePr>
          <p:nvPr>
            <p:ph idx="1"/>
            <p:extLst>
              <p:ext uri="{D42A27DB-BD31-4B8C-83A1-F6EECF244321}">
                <p14:modId xmlns:p14="http://schemas.microsoft.com/office/powerpoint/2010/main" val="284683830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661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33E7D-A996-4370-7BBF-0B30704C55D1}"/>
              </a:ext>
            </a:extLst>
          </p:cNvPr>
          <p:cNvSpPr>
            <a:spLocks noGrp="1"/>
          </p:cNvSpPr>
          <p:nvPr>
            <p:ph type="title"/>
          </p:nvPr>
        </p:nvSpPr>
        <p:spPr>
          <a:xfrm>
            <a:off x="633456" y="486184"/>
            <a:ext cx="5397237" cy="1325563"/>
          </a:xfrm>
        </p:spPr>
        <p:txBody>
          <a:bodyPr>
            <a:normAutofit/>
          </a:bodyPr>
          <a:lstStyle/>
          <a:p>
            <a:r>
              <a:rPr lang="en-GB" dirty="0"/>
              <a:t>Visualising Chemicals in Python</a:t>
            </a:r>
          </a:p>
        </p:txBody>
      </p:sp>
      <p:sp>
        <p:nvSpPr>
          <p:cNvPr id="3" name="Content Placeholder 2">
            <a:extLst>
              <a:ext uri="{FF2B5EF4-FFF2-40B4-BE49-F238E27FC236}">
                <a16:creationId xmlns:a16="http://schemas.microsoft.com/office/drawing/2014/main" id="{D2C69093-3B08-4017-D753-9DC106576B94}"/>
              </a:ext>
            </a:extLst>
          </p:cNvPr>
          <p:cNvSpPr>
            <a:spLocks noGrp="1"/>
          </p:cNvSpPr>
          <p:nvPr>
            <p:ph idx="1"/>
          </p:nvPr>
        </p:nvSpPr>
        <p:spPr>
          <a:xfrm>
            <a:off x="633456" y="1946684"/>
            <a:ext cx="5397237" cy="4351338"/>
          </a:xfrm>
        </p:spPr>
        <p:txBody>
          <a:bodyPr>
            <a:normAutofit/>
          </a:bodyPr>
          <a:lstStyle/>
          <a:p>
            <a:r>
              <a:rPr lang="en-GB" dirty="0"/>
              <a:t>Smiles = </a:t>
            </a:r>
          </a:p>
          <a:p>
            <a:r>
              <a:rPr lang="en-GB" dirty="0"/>
              <a:t>We are using ‘from </a:t>
            </a:r>
            <a:r>
              <a:rPr lang="en-GB" dirty="0" err="1"/>
              <a:t>rdkit.Chem</a:t>
            </a:r>
            <a:r>
              <a:rPr lang="en-GB" dirty="0"/>
              <a:t> import Draw’ to draw the reactants.</a:t>
            </a:r>
          </a:p>
          <a:p>
            <a:r>
              <a:rPr lang="en-GB" dirty="0"/>
              <a:t>What does this show us?</a:t>
            </a:r>
          </a:p>
        </p:txBody>
      </p:sp>
      <p:pic>
        <p:nvPicPr>
          <p:cNvPr id="5" name="Picture 4">
            <a:extLst>
              <a:ext uri="{FF2B5EF4-FFF2-40B4-BE49-F238E27FC236}">
                <a16:creationId xmlns:a16="http://schemas.microsoft.com/office/drawing/2014/main" id="{F4E4D7ED-E0A8-A399-444F-B1443929ADF0}"/>
              </a:ext>
            </a:extLst>
          </p:cNvPr>
          <p:cNvPicPr>
            <a:picLocks noChangeAspect="1"/>
          </p:cNvPicPr>
          <p:nvPr/>
        </p:nvPicPr>
        <p:blipFill>
          <a:blip r:embed="rId3"/>
          <a:stretch>
            <a:fillRect/>
          </a:stretch>
        </p:blipFill>
        <p:spPr>
          <a:xfrm>
            <a:off x="6798100" y="598677"/>
            <a:ext cx="3488203" cy="273329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8" name="Freeform: Shape 13">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20E0A7C-4E4A-D2F3-93AE-21EB4CCAF408}"/>
              </a:ext>
            </a:extLst>
          </p:cNvPr>
          <p:cNvPicPr>
            <a:picLocks noChangeAspect="1"/>
          </p:cNvPicPr>
          <p:nvPr/>
        </p:nvPicPr>
        <p:blipFill>
          <a:blip r:embed="rId4"/>
          <a:stretch>
            <a:fillRect/>
          </a:stretch>
        </p:blipFill>
        <p:spPr>
          <a:xfrm>
            <a:off x="6798100" y="3526029"/>
            <a:ext cx="2957947"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6" name="Arc 15">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25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6CF45C-0547-55E3-BBB9-8B484748192B}"/>
              </a:ext>
            </a:extLst>
          </p:cNvPr>
          <p:cNvSpPr>
            <a:spLocks noGrp="1"/>
          </p:cNvSpPr>
          <p:nvPr>
            <p:ph type="title"/>
          </p:nvPr>
        </p:nvSpPr>
        <p:spPr>
          <a:xfrm>
            <a:off x="686834" y="1153572"/>
            <a:ext cx="3200400" cy="4461163"/>
          </a:xfrm>
        </p:spPr>
        <p:txBody>
          <a:bodyPr>
            <a:normAutofit/>
          </a:bodyPr>
          <a:lstStyle/>
          <a:p>
            <a:r>
              <a:rPr lang="en-GB">
                <a:solidFill>
                  <a:srgbClr val="FFFFFF"/>
                </a:solidFill>
              </a:rPr>
              <a:t>Balancing Equations</a:t>
            </a:r>
          </a:p>
        </p:txBody>
      </p:sp>
      <p:sp>
        <p:nvSpPr>
          <p:cNvPr id="3" name="Content Placeholder 2">
            <a:extLst>
              <a:ext uri="{FF2B5EF4-FFF2-40B4-BE49-F238E27FC236}">
                <a16:creationId xmlns:a16="http://schemas.microsoft.com/office/drawing/2014/main" id="{2EFC5A80-DFAC-60C9-10BE-82FA82D9964B}"/>
              </a:ext>
            </a:extLst>
          </p:cNvPr>
          <p:cNvSpPr>
            <a:spLocks noGrp="1"/>
          </p:cNvSpPr>
          <p:nvPr>
            <p:ph idx="1"/>
          </p:nvPr>
        </p:nvSpPr>
        <p:spPr>
          <a:xfrm>
            <a:off x="4447308" y="591344"/>
            <a:ext cx="6906491" cy="5585619"/>
          </a:xfrm>
        </p:spPr>
        <p:txBody>
          <a:bodyPr anchor="ctr">
            <a:normAutofit/>
          </a:bodyPr>
          <a:lstStyle/>
          <a:p>
            <a:pPr marL="0" indent="0">
              <a:buNone/>
            </a:pPr>
            <a:r>
              <a:rPr lang="en-GB" dirty="0"/>
              <a:t>Balancing equations is linear maths.</a:t>
            </a:r>
          </a:p>
          <a:p>
            <a:pPr marL="0" indent="0">
              <a:buNone/>
            </a:pPr>
            <a:r>
              <a:rPr lang="en-GB" dirty="0"/>
              <a:t>Just think you can’t lose matter, so if you have 3 Carbon atoms  reacting (left) you have </a:t>
            </a:r>
            <a:r>
              <a:rPr lang="en-GB"/>
              <a:t>to produce </a:t>
            </a:r>
            <a:r>
              <a:rPr lang="en-GB" dirty="0"/>
              <a:t>3 Carbon (right).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441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E126C2-53D3-9F02-3F1E-82C4158D0E58}"/>
              </a:ext>
            </a:extLst>
          </p:cNvPr>
          <p:cNvSpPr>
            <a:spLocks noGrp="1"/>
          </p:cNvSpPr>
          <p:nvPr>
            <p:ph type="title"/>
          </p:nvPr>
        </p:nvSpPr>
        <p:spPr>
          <a:xfrm>
            <a:off x="838200" y="365125"/>
            <a:ext cx="5558489" cy="1325563"/>
          </a:xfrm>
        </p:spPr>
        <p:txBody>
          <a:bodyPr>
            <a:normAutofit/>
          </a:bodyPr>
          <a:lstStyle/>
          <a:p>
            <a:r>
              <a:rPr lang="en-GB" dirty="0"/>
              <a:t>Your Turn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FF36228-C06C-3F2B-5E37-7591F756FD53}"/>
              </a:ext>
            </a:extLst>
          </p:cNvPr>
          <p:cNvSpPr>
            <a:spLocks noGrp="1"/>
          </p:cNvSpPr>
          <p:nvPr>
            <p:ph idx="1"/>
          </p:nvPr>
        </p:nvSpPr>
        <p:spPr>
          <a:xfrm>
            <a:off x="838200" y="1825625"/>
            <a:ext cx="5558489" cy="4351338"/>
          </a:xfrm>
        </p:spPr>
        <p:txBody>
          <a:bodyPr>
            <a:normAutofit/>
          </a:bodyPr>
          <a:lstStyle/>
          <a:p>
            <a:r>
              <a:rPr lang="en-GB" dirty="0"/>
              <a:t>aC4H10 + bO2 -&gt; </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4626638"/>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313</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Aharoni</vt:lpstr>
      <vt:lpstr>Arial</vt:lpstr>
      <vt:lpstr>Avenir Next LT Pro</vt:lpstr>
      <vt:lpstr>Calibri</vt:lpstr>
      <vt:lpstr>Google Sans</vt:lpstr>
      <vt:lpstr>Times New Roman</vt:lpstr>
      <vt:lpstr>Wingdings</vt:lpstr>
      <vt:lpstr>ShapesVTI</vt:lpstr>
      <vt:lpstr>Balancing Equations</vt:lpstr>
      <vt:lpstr>Lesson Aims</vt:lpstr>
      <vt:lpstr>Combustion</vt:lpstr>
      <vt:lpstr>Combustion</vt:lpstr>
      <vt:lpstr>Activity</vt:lpstr>
      <vt:lpstr>Activity</vt:lpstr>
      <vt:lpstr>Visualising Chemicals in Python</vt:lpstr>
      <vt:lpstr>Balancing Equations</vt:lpstr>
      <vt:lpstr>Your Turn</vt:lpstr>
      <vt:lpstr>Extension</vt:lpstr>
      <vt:lpstr>Final Activity</vt:lpstr>
      <vt:lpstr>Marie Curie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Balancing Equations</dc:title>
  <dc:creator>Niamh</dc:creator>
  <cp:lastModifiedBy>Niamh</cp:lastModifiedBy>
  <cp:revision>6</cp:revision>
  <dcterms:created xsi:type="dcterms:W3CDTF">2024-07-15T07:50:30Z</dcterms:created>
  <dcterms:modified xsi:type="dcterms:W3CDTF">2024-09-16T20:39:22Z</dcterms:modified>
</cp:coreProperties>
</file>