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1"/>
  </p:notesMasterIdLst>
  <p:sldIdLst>
    <p:sldId id="256" r:id="rId2"/>
    <p:sldId id="259" r:id="rId3"/>
    <p:sldId id="264" r:id="rId4"/>
    <p:sldId id="257" r:id="rId5"/>
    <p:sldId id="261" r:id="rId6"/>
    <p:sldId id="258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456" autoAdjust="0"/>
  </p:normalViewPr>
  <p:slideViewPr>
    <p:cSldViewPr snapToGrid="0">
      <p:cViewPr varScale="1">
        <p:scale>
          <a:sx n="76" d="100"/>
          <a:sy n="76" d="100"/>
        </p:scale>
        <p:origin x="2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BC53C8-45CC-4634-BB1B-A6FED94108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F7499D9-F35F-4AB7-945D-ED2302D578A4}">
      <dgm:prSet/>
      <dgm:spPr/>
      <dgm:t>
        <a:bodyPr/>
        <a:lstStyle/>
        <a:p>
          <a:r>
            <a:rPr lang="en-GB"/>
            <a:t>Equipment</a:t>
          </a:r>
          <a:endParaRPr lang="en-US"/>
        </a:p>
      </dgm:t>
    </dgm:pt>
    <dgm:pt modelId="{3D94F496-4A58-4856-8E1D-6AE32D5DEA1F}" type="parTrans" cxnId="{55D0A751-48B4-4BE6-A222-235C694524F6}">
      <dgm:prSet/>
      <dgm:spPr/>
      <dgm:t>
        <a:bodyPr/>
        <a:lstStyle/>
        <a:p>
          <a:endParaRPr lang="en-US"/>
        </a:p>
      </dgm:t>
    </dgm:pt>
    <dgm:pt modelId="{DD79F3F7-B7F0-4227-B446-2E9ED4CB6616}" type="sibTrans" cxnId="{55D0A751-48B4-4BE6-A222-235C694524F6}">
      <dgm:prSet/>
      <dgm:spPr/>
      <dgm:t>
        <a:bodyPr/>
        <a:lstStyle/>
        <a:p>
          <a:endParaRPr lang="en-US"/>
        </a:p>
      </dgm:t>
    </dgm:pt>
    <dgm:pt modelId="{08E5F867-220F-4AA2-BC0E-BDFA67338BE4}">
      <dgm:prSet/>
      <dgm:spPr/>
      <dgm:t>
        <a:bodyPr/>
        <a:lstStyle/>
        <a:p>
          <a:r>
            <a:rPr lang="en-GB"/>
            <a:t>Variables</a:t>
          </a:r>
          <a:endParaRPr lang="en-US"/>
        </a:p>
      </dgm:t>
    </dgm:pt>
    <dgm:pt modelId="{9B18920F-3956-4F79-AF73-BA667C5302B4}" type="parTrans" cxnId="{AACC0C13-44BF-4D8A-99DF-50990B4D96D6}">
      <dgm:prSet/>
      <dgm:spPr/>
      <dgm:t>
        <a:bodyPr/>
        <a:lstStyle/>
        <a:p>
          <a:endParaRPr lang="en-US"/>
        </a:p>
      </dgm:t>
    </dgm:pt>
    <dgm:pt modelId="{71B35560-1CE0-4AC3-8743-DBA293A1667B}" type="sibTrans" cxnId="{AACC0C13-44BF-4D8A-99DF-50990B4D96D6}">
      <dgm:prSet/>
      <dgm:spPr/>
      <dgm:t>
        <a:bodyPr/>
        <a:lstStyle/>
        <a:p>
          <a:endParaRPr lang="en-US"/>
        </a:p>
      </dgm:t>
    </dgm:pt>
    <dgm:pt modelId="{03982473-7C90-4B4C-9D02-7F1E9628F767}">
      <dgm:prSet/>
      <dgm:spPr/>
      <dgm:t>
        <a:bodyPr/>
        <a:lstStyle/>
        <a:p>
          <a:r>
            <a:rPr lang="en-GB"/>
            <a:t>Method</a:t>
          </a:r>
          <a:endParaRPr lang="en-US"/>
        </a:p>
      </dgm:t>
    </dgm:pt>
    <dgm:pt modelId="{52B06068-4B2E-43A2-83CA-96F12083628D}" type="parTrans" cxnId="{D640F007-1BE8-4620-AD9D-E89990A51DAE}">
      <dgm:prSet/>
      <dgm:spPr/>
      <dgm:t>
        <a:bodyPr/>
        <a:lstStyle/>
        <a:p>
          <a:endParaRPr lang="en-US"/>
        </a:p>
      </dgm:t>
    </dgm:pt>
    <dgm:pt modelId="{413451F2-9B7C-4A0E-86F6-B19BAF7543E9}" type="sibTrans" cxnId="{D640F007-1BE8-4620-AD9D-E89990A51DAE}">
      <dgm:prSet/>
      <dgm:spPr/>
      <dgm:t>
        <a:bodyPr/>
        <a:lstStyle/>
        <a:p>
          <a:endParaRPr lang="en-US"/>
        </a:p>
      </dgm:t>
    </dgm:pt>
    <dgm:pt modelId="{073C0E1B-44DB-4723-91D4-788EB42219EF}" type="pres">
      <dgm:prSet presAssocID="{2ABC53C8-45CC-4634-BB1B-A6FED94108A8}" presName="root" presStyleCnt="0">
        <dgm:presLayoutVars>
          <dgm:dir/>
          <dgm:resizeHandles val="exact"/>
        </dgm:presLayoutVars>
      </dgm:prSet>
      <dgm:spPr/>
    </dgm:pt>
    <dgm:pt modelId="{4452FF6B-9084-4C38-BBF8-AC3D14DF8877}" type="pres">
      <dgm:prSet presAssocID="{1F7499D9-F35F-4AB7-945D-ED2302D578A4}" presName="compNode" presStyleCnt="0"/>
      <dgm:spPr/>
    </dgm:pt>
    <dgm:pt modelId="{7EEC621B-6E88-44C6-9571-30AFB2A1C21D}" type="pres">
      <dgm:prSet presAssocID="{1F7499D9-F35F-4AB7-945D-ED2302D578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91AF978-3A71-4ED7-B0CA-7091F9F33ECF}" type="pres">
      <dgm:prSet presAssocID="{1F7499D9-F35F-4AB7-945D-ED2302D578A4}" presName="spaceRect" presStyleCnt="0"/>
      <dgm:spPr/>
    </dgm:pt>
    <dgm:pt modelId="{48866BE7-9DEC-4DE5-9D9F-7ACA2CBE921D}" type="pres">
      <dgm:prSet presAssocID="{1F7499D9-F35F-4AB7-945D-ED2302D578A4}" presName="textRect" presStyleLbl="revTx" presStyleIdx="0" presStyleCnt="3">
        <dgm:presLayoutVars>
          <dgm:chMax val="1"/>
          <dgm:chPref val="1"/>
        </dgm:presLayoutVars>
      </dgm:prSet>
      <dgm:spPr/>
    </dgm:pt>
    <dgm:pt modelId="{63BCAFCB-B638-43F1-A2A4-185C9E1565C3}" type="pres">
      <dgm:prSet presAssocID="{DD79F3F7-B7F0-4227-B446-2E9ED4CB6616}" presName="sibTrans" presStyleCnt="0"/>
      <dgm:spPr/>
    </dgm:pt>
    <dgm:pt modelId="{E8EF5EE6-1427-44E3-B328-4D7B69AD70C2}" type="pres">
      <dgm:prSet presAssocID="{08E5F867-220F-4AA2-BC0E-BDFA67338BE4}" presName="compNode" presStyleCnt="0"/>
      <dgm:spPr/>
    </dgm:pt>
    <dgm:pt modelId="{298DBD21-E139-487B-A8A2-A696340668F0}" type="pres">
      <dgm:prSet presAssocID="{08E5F867-220F-4AA2-BC0E-BDFA67338B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0FF8C51-4BEA-4EA9-AD04-217E43624FF1}" type="pres">
      <dgm:prSet presAssocID="{08E5F867-220F-4AA2-BC0E-BDFA67338BE4}" presName="spaceRect" presStyleCnt="0"/>
      <dgm:spPr/>
    </dgm:pt>
    <dgm:pt modelId="{A600E0F2-2AE9-4AEC-B126-C55ACB2161D4}" type="pres">
      <dgm:prSet presAssocID="{08E5F867-220F-4AA2-BC0E-BDFA67338BE4}" presName="textRect" presStyleLbl="revTx" presStyleIdx="1" presStyleCnt="3">
        <dgm:presLayoutVars>
          <dgm:chMax val="1"/>
          <dgm:chPref val="1"/>
        </dgm:presLayoutVars>
      </dgm:prSet>
      <dgm:spPr/>
    </dgm:pt>
    <dgm:pt modelId="{E5FD6FB0-B17B-45D4-BE40-5CAB81AE9A96}" type="pres">
      <dgm:prSet presAssocID="{71B35560-1CE0-4AC3-8743-DBA293A1667B}" presName="sibTrans" presStyleCnt="0"/>
      <dgm:spPr/>
    </dgm:pt>
    <dgm:pt modelId="{D28F7F62-B8BE-4377-B7B1-0B14AEB4238A}" type="pres">
      <dgm:prSet presAssocID="{03982473-7C90-4B4C-9D02-7F1E9628F767}" presName="compNode" presStyleCnt="0"/>
      <dgm:spPr/>
    </dgm:pt>
    <dgm:pt modelId="{C7A6FD5D-FCA1-46CF-AD17-A3CC18907B62}" type="pres">
      <dgm:prSet presAssocID="{03982473-7C90-4B4C-9D02-7F1E9628F7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62376FEE-1113-4087-95EC-6ACF1FBB18BF}" type="pres">
      <dgm:prSet presAssocID="{03982473-7C90-4B4C-9D02-7F1E9628F767}" presName="spaceRect" presStyleCnt="0"/>
      <dgm:spPr/>
    </dgm:pt>
    <dgm:pt modelId="{A83691D2-EB2F-45BA-B2CE-C09BCB9DD7D0}" type="pres">
      <dgm:prSet presAssocID="{03982473-7C90-4B4C-9D02-7F1E9628F76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640F007-1BE8-4620-AD9D-E89990A51DAE}" srcId="{2ABC53C8-45CC-4634-BB1B-A6FED94108A8}" destId="{03982473-7C90-4B4C-9D02-7F1E9628F767}" srcOrd="2" destOrd="0" parTransId="{52B06068-4B2E-43A2-83CA-96F12083628D}" sibTransId="{413451F2-9B7C-4A0E-86F6-B19BAF7543E9}"/>
    <dgm:cxn modelId="{F127630D-F8E4-4F17-857A-84E91E0C5976}" type="presOf" srcId="{1F7499D9-F35F-4AB7-945D-ED2302D578A4}" destId="{48866BE7-9DEC-4DE5-9D9F-7ACA2CBE921D}" srcOrd="0" destOrd="0" presId="urn:microsoft.com/office/officeart/2018/2/layout/IconLabelList"/>
    <dgm:cxn modelId="{AACC0C13-44BF-4D8A-99DF-50990B4D96D6}" srcId="{2ABC53C8-45CC-4634-BB1B-A6FED94108A8}" destId="{08E5F867-220F-4AA2-BC0E-BDFA67338BE4}" srcOrd="1" destOrd="0" parTransId="{9B18920F-3956-4F79-AF73-BA667C5302B4}" sibTransId="{71B35560-1CE0-4AC3-8743-DBA293A1667B}"/>
    <dgm:cxn modelId="{CFC2EE14-5A6D-40CE-A4FE-50922D84A0EE}" type="presOf" srcId="{03982473-7C90-4B4C-9D02-7F1E9628F767}" destId="{A83691D2-EB2F-45BA-B2CE-C09BCB9DD7D0}" srcOrd="0" destOrd="0" presId="urn:microsoft.com/office/officeart/2018/2/layout/IconLabelList"/>
    <dgm:cxn modelId="{B6C85824-1654-4218-BA91-5818F051F9B5}" type="presOf" srcId="{2ABC53C8-45CC-4634-BB1B-A6FED94108A8}" destId="{073C0E1B-44DB-4723-91D4-788EB42219EF}" srcOrd="0" destOrd="0" presId="urn:microsoft.com/office/officeart/2018/2/layout/IconLabelList"/>
    <dgm:cxn modelId="{55D0A751-48B4-4BE6-A222-235C694524F6}" srcId="{2ABC53C8-45CC-4634-BB1B-A6FED94108A8}" destId="{1F7499D9-F35F-4AB7-945D-ED2302D578A4}" srcOrd="0" destOrd="0" parTransId="{3D94F496-4A58-4856-8E1D-6AE32D5DEA1F}" sibTransId="{DD79F3F7-B7F0-4227-B446-2E9ED4CB6616}"/>
    <dgm:cxn modelId="{5415BDE7-89AA-4818-B8F5-0C6050A7ECEA}" type="presOf" srcId="{08E5F867-220F-4AA2-BC0E-BDFA67338BE4}" destId="{A600E0F2-2AE9-4AEC-B126-C55ACB2161D4}" srcOrd="0" destOrd="0" presId="urn:microsoft.com/office/officeart/2018/2/layout/IconLabelList"/>
    <dgm:cxn modelId="{187C77FE-D408-4AB3-9675-454D142FBCE1}" type="presParOf" srcId="{073C0E1B-44DB-4723-91D4-788EB42219EF}" destId="{4452FF6B-9084-4C38-BBF8-AC3D14DF8877}" srcOrd="0" destOrd="0" presId="urn:microsoft.com/office/officeart/2018/2/layout/IconLabelList"/>
    <dgm:cxn modelId="{0EF21FF2-6F7B-4AB1-95B4-5BCB54DE33F4}" type="presParOf" srcId="{4452FF6B-9084-4C38-BBF8-AC3D14DF8877}" destId="{7EEC621B-6E88-44C6-9571-30AFB2A1C21D}" srcOrd="0" destOrd="0" presId="urn:microsoft.com/office/officeart/2018/2/layout/IconLabelList"/>
    <dgm:cxn modelId="{A946FF32-9F8C-4CEA-BF21-48AB337AF9FC}" type="presParOf" srcId="{4452FF6B-9084-4C38-BBF8-AC3D14DF8877}" destId="{491AF978-3A71-4ED7-B0CA-7091F9F33ECF}" srcOrd="1" destOrd="0" presId="urn:microsoft.com/office/officeart/2018/2/layout/IconLabelList"/>
    <dgm:cxn modelId="{9819B5B9-435F-49F3-BA4B-AFA862DD257B}" type="presParOf" srcId="{4452FF6B-9084-4C38-BBF8-AC3D14DF8877}" destId="{48866BE7-9DEC-4DE5-9D9F-7ACA2CBE921D}" srcOrd="2" destOrd="0" presId="urn:microsoft.com/office/officeart/2018/2/layout/IconLabelList"/>
    <dgm:cxn modelId="{AD0F9569-FEE5-4440-91C3-CC700FBE2078}" type="presParOf" srcId="{073C0E1B-44DB-4723-91D4-788EB42219EF}" destId="{63BCAFCB-B638-43F1-A2A4-185C9E1565C3}" srcOrd="1" destOrd="0" presId="urn:microsoft.com/office/officeart/2018/2/layout/IconLabelList"/>
    <dgm:cxn modelId="{17445452-17EB-4EB5-9720-5206C6CDE49E}" type="presParOf" srcId="{073C0E1B-44DB-4723-91D4-788EB42219EF}" destId="{E8EF5EE6-1427-44E3-B328-4D7B69AD70C2}" srcOrd="2" destOrd="0" presId="urn:microsoft.com/office/officeart/2018/2/layout/IconLabelList"/>
    <dgm:cxn modelId="{BEFD384F-637F-4131-8C07-891D849F940F}" type="presParOf" srcId="{E8EF5EE6-1427-44E3-B328-4D7B69AD70C2}" destId="{298DBD21-E139-487B-A8A2-A696340668F0}" srcOrd="0" destOrd="0" presId="urn:microsoft.com/office/officeart/2018/2/layout/IconLabelList"/>
    <dgm:cxn modelId="{3FABEB28-0ADA-42F9-855D-3D1BFC7B52D0}" type="presParOf" srcId="{E8EF5EE6-1427-44E3-B328-4D7B69AD70C2}" destId="{20FF8C51-4BEA-4EA9-AD04-217E43624FF1}" srcOrd="1" destOrd="0" presId="urn:microsoft.com/office/officeart/2018/2/layout/IconLabelList"/>
    <dgm:cxn modelId="{4E145BCC-B94A-41F0-9F40-56EC746DB366}" type="presParOf" srcId="{E8EF5EE6-1427-44E3-B328-4D7B69AD70C2}" destId="{A600E0F2-2AE9-4AEC-B126-C55ACB2161D4}" srcOrd="2" destOrd="0" presId="urn:microsoft.com/office/officeart/2018/2/layout/IconLabelList"/>
    <dgm:cxn modelId="{BB681D6A-0704-4016-9D90-B60AE15EDF96}" type="presParOf" srcId="{073C0E1B-44DB-4723-91D4-788EB42219EF}" destId="{E5FD6FB0-B17B-45D4-BE40-5CAB81AE9A96}" srcOrd="3" destOrd="0" presId="urn:microsoft.com/office/officeart/2018/2/layout/IconLabelList"/>
    <dgm:cxn modelId="{909BA512-D461-4729-AB59-B2482078F08C}" type="presParOf" srcId="{073C0E1B-44DB-4723-91D4-788EB42219EF}" destId="{D28F7F62-B8BE-4377-B7B1-0B14AEB4238A}" srcOrd="4" destOrd="0" presId="urn:microsoft.com/office/officeart/2018/2/layout/IconLabelList"/>
    <dgm:cxn modelId="{4B35FE3C-D9E7-4360-937B-48909AF58D11}" type="presParOf" srcId="{D28F7F62-B8BE-4377-B7B1-0B14AEB4238A}" destId="{C7A6FD5D-FCA1-46CF-AD17-A3CC18907B62}" srcOrd="0" destOrd="0" presId="urn:microsoft.com/office/officeart/2018/2/layout/IconLabelList"/>
    <dgm:cxn modelId="{9B8C1C94-1ECC-4D1C-9D46-D380CA48037F}" type="presParOf" srcId="{D28F7F62-B8BE-4377-B7B1-0B14AEB4238A}" destId="{62376FEE-1113-4087-95EC-6ACF1FBB18BF}" srcOrd="1" destOrd="0" presId="urn:microsoft.com/office/officeart/2018/2/layout/IconLabelList"/>
    <dgm:cxn modelId="{99496EBC-10C4-4C30-8663-83C8F7206283}" type="presParOf" srcId="{D28F7F62-B8BE-4377-B7B1-0B14AEB4238A}" destId="{A83691D2-EB2F-45BA-B2CE-C09BCB9DD7D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C621B-6E88-44C6-9571-30AFB2A1C21D}">
      <dsp:nvSpPr>
        <dsp:cNvPr id="0" name=""/>
        <dsp:cNvSpPr/>
      </dsp:nvSpPr>
      <dsp:spPr>
        <a:xfrm>
          <a:off x="1063980" y="68948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66BE7-9DEC-4DE5-9D9F-7ACA2CBE921D}">
      <dsp:nvSpPr>
        <dsp:cNvPr id="0" name=""/>
        <dsp:cNvSpPr/>
      </dsp:nvSpPr>
      <dsp:spPr>
        <a:xfrm>
          <a:off x="285097" y="2316130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Equipment</a:t>
          </a:r>
          <a:endParaRPr lang="en-US" sz="3600" kern="1200"/>
        </a:p>
      </dsp:txBody>
      <dsp:txXfrm>
        <a:off x="285097" y="2316130"/>
        <a:ext cx="2832300" cy="720000"/>
      </dsp:txXfrm>
    </dsp:sp>
    <dsp:sp modelId="{298DBD21-E139-487B-A8A2-A696340668F0}">
      <dsp:nvSpPr>
        <dsp:cNvPr id="0" name=""/>
        <dsp:cNvSpPr/>
      </dsp:nvSpPr>
      <dsp:spPr>
        <a:xfrm>
          <a:off x="4391932" y="68948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0E0F2-2AE9-4AEC-B126-C55ACB2161D4}">
      <dsp:nvSpPr>
        <dsp:cNvPr id="0" name=""/>
        <dsp:cNvSpPr/>
      </dsp:nvSpPr>
      <dsp:spPr>
        <a:xfrm>
          <a:off x="3613050" y="2316130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Variables</a:t>
          </a:r>
          <a:endParaRPr lang="en-US" sz="3600" kern="1200"/>
        </a:p>
      </dsp:txBody>
      <dsp:txXfrm>
        <a:off x="3613050" y="2316130"/>
        <a:ext cx="2832300" cy="720000"/>
      </dsp:txXfrm>
    </dsp:sp>
    <dsp:sp modelId="{C7A6FD5D-FCA1-46CF-AD17-A3CC18907B62}">
      <dsp:nvSpPr>
        <dsp:cNvPr id="0" name=""/>
        <dsp:cNvSpPr/>
      </dsp:nvSpPr>
      <dsp:spPr>
        <a:xfrm>
          <a:off x="7719885" y="68948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691D2-EB2F-45BA-B2CE-C09BCB9DD7D0}">
      <dsp:nvSpPr>
        <dsp:cNvPr id="0" name=""/>
        <dsp:cNvSpPr/>
      </dsp:nvSpPr>
      <dsp:spPr>
        <a:xfrm>
          <a:off x="6941002" y="2316130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Method</a:t>
          </a:r>
          <a:endParaRPr lang="en-US" sz="3600" kern="1200"/>
        </a:p>
      </dsp:txBody>
      <dsp:txXfrm>
        <a:off x="6941002" y="2316130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3BBDB-A477-4124-9A9D-9D5E9048EEE8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34326-BB0B-41D3-A439-E35C060520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29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Students guess outcome of experiment, and what happens when sound changes.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e.g. Louder sound – Larger amplitude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Higher pitch – Higher Frequency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34326-BB0B-41D3-A439-E35C060520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4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34326-BB0B-41D3-A439-E35C060520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9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34326-BB0B-41D3-A439-E35C060520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4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through </a:t>
            </a:r>
            <a:r>
              <a:rPr lang="en-GB" dirty="0" err="1"/>
              <a:t>whats</a:t>
            </a:r>
            <a:r>
              <a:rPr lang="en-GB" dirty="0"/>
              <a:t> needed – on worksheet</a:t>
            </a:r>
          </a:p>
          <a:p>
            <a:r>
              <a:rPr lang="en-GB" dirty="0"/>
              <a:t>Equipment:</a:t>
            </a:r>
          </a:p>
          <a:p>
            <a:r>
              <a:rPr lang="en-GB" dirty="0"/>
              <a:t>Variables:</a:t>
            </a:r>
          </a:p>
          <a:p>
            <a:r>
              <a:rPr lang="en-GB" dirty="0"/>
              <a:t>Method: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34326-BB0B-41D3-A439-E35C0605205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8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students there expectations of changes to sound waves – come back to this slide after the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34326-BB0B-41D3-A439-E35C0605205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86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0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0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8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9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6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2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8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2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63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3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9F47EF26-C406-5F1A-AC37-E0DB89C0BC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623" b="912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663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8302F-AD68-D14C-22EB-9B3D3912B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297" y="1348844"/>
            <a:ext cx="5409468" cy="3042706"/>
          </a:xfrm>
        </p:spPr>
        <p:txBody>
          <a:bodyPr>
            <a:normAutofit/>
          </a:bodyPr>
          <a:lstStyle/>
          <a:p>
            <a:r>
              <a:rPr lang="en-GB" sz="6000">
                <a:solidFill>
                  <a:schemeClr val="tx1"/>
                </a:solidFill>
              </a:rPr>
              <a:t>Speed of Sound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6C9CC-A948-42ED-C08B-1990F764B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297" y="3600594"/>
            <a:ext cx="5409468" cy="95097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3200" dirty="0">
                <a:solidFill>
                  <a:schemeClr val="tx1"/>
                </a:solidFill>
              </a:rPr>
              <a:t>Waves</a:t>
            </a:r>
          </a:p>
        </p:txBody>
      </p:sp>
    </p:spTree>
    <p:extLst>
      <p:ext uri="{BB962C8B-B14F-4D97-AF65-F5344CB8AC3E}">
        <p14:creationId xmlns:p14="http://schemas.microsoft.com/office/powerpoint/2010/main" val="2607099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8F51-F97D-8221-4F9F-D21548F8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267C-D74A-219B-8D00-A1B19299B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0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A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Understand the relationship between sound characteristics (amplitude, frequency) and wave properties.</a:t>
            </a:r>
            <a:endParaRPr lang="en-GB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30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A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Conduct an experiment to measure the speed of sound using practical tools.</a:t>
            </a:r>
            <a:endParaRPr lang="en-GB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30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A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Analyse data to understand how sound waves behave in different conditions</a:t>
            </a:r>
            <a:endParaRPr lang="en-GB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75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BBAA3-4091-7C4C-330D-54917902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804073"/>
            <a:ext cx="4602152" cy="1345449"/>
          </a:xfrm>
        </p:spPr>
        <p:txBody>
          <a:bodyPr>
            <a:normAutofit/>
          </a:bodyPr>
          <a:lstStyle/>
          <a:p>
            <a:r>
              <a:rPr lang="en-GB" dirty="0"/>
              <a:t>Download</a:t>
            </a:r>
          </a:p>
        </p:txBody>
      </p:sp>
      <p:pic>
        <p:nvPicPr>
          <p:cNvPr id="3074" name="Picture 2" descr="Arduino Science Journal is replacing Google Science Journal - Danny Nics  Science Fix">
            <a:extLst>
              <a:ext uri="{FF2B5EF4-FFF2-40B4-BE49-F238E27FC236}">
                <a16:creationId xmlns:a16="http://schemas.microsoft.com/office/drawing/2014/main" id="{7BD6A773-5A81-43CD-D7B5-73BA6EB3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284" y="619331"/>
            <a:ext cx="4665360" cy="272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rduino Science Journal App | ICT in Schools">
            <a:extLst>
              <a:ext uri="{FF2B5EF4-FFF2-40B4-BE49-F238E27FC236}">
                <a16:creationId xmlns:a16="http://schemas.microsoft.com/office/drawing/2014/main" id="{FFB8A79D-3FF4-D4BC-8FE3-87B77B7DE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7435" y="3509433"/>
            <a:ext cx="3733057" cy="277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A781-76E9-4DD1-63F8-724D6E2EE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303563"/>
            <a:ext cx="4602152" cy="3715424"/>
          </a:xfrm>
        </p:spPr>
        <p:txBody>
          <a:bodyPr>
            <a:normAutofit/>
          </a:bodyPr>
          <a:lstStyle/>
          <a:p>
            <a:r>
              <a:rPr lang="en-GB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 Science Journal app </a:t>
            </a:r>
          </a:p>
          <a:p>
            <a:r>
              <a:rPr lang="en-GB" sz="3000" dirty="0">
                <a:latin typeface="Calibri" panose="020F0502020204030204" pitchFamily="34" charset="0"/>
                <a:cs typeface="Times New Roman" panose="02020603050405020304" pitchFamily="18" charset="0"/>
              </a:rPr>
              <a:t>You will use this to record the sound waves length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0533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's The Average Human Sprint Speed? A Statistical Analysis">
            <a:extLst>
              <a:ext uri="{FF2B5EF4-FFF2-40B4-BE49-F238E27FC236}">
                <a16:creationId xmlns:a16="http://schemas.microsoft.com/office/drawing/2014/main" id="{C69D5E1E-DF37-ABFD-511B-34448AEBFD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5" b="453"/>
          <a:stretch/>
        </p:blipFill>
        <p:spPr bwMode="auto">
          <a:xfrm>
            <a:off x="1" y="10"/>
            <a:ext cx="1219199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1045">
            <a:extLst>
              <a:ext uri="{FF2B5EF4-FFF2-40B4-BE49-F238E27FC236}">
                <a16:creationId xmlns:a16="http://schemas.microsoft.com/office/drawing/2014/main" id="{87FD26E4-041F-4EF2-B92D-6034C0F8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DD286-E7DF-A4B5-5A60-506AC9AF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322" y="1179739"/>
            <a:ext cx="9443357" cy="2753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/>
              <a:t>Speed = ?</a:t>
            </a:r>
          </a:p>
        </p:txBody>
      </p:sp>
    </p:spTree>
    <p:extLst>
      <p:ext uri="{BB962C8B-B14F-4D97-AF65-F5344CB8AC3E}">
        <p14:creationId xmlns:p14="http://schemas.microsoft.com/office/powerpoint/2010/main" val="100095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ime compass on hand">
            <a:extLst>
              <a:ext uri="{FF2B5EF4-FFF2-40B4-BE49-F238E27FC236}">
                <a16:creationId xmlns:a16="http://schemas.microsoft.com/office/drawing/2014/main" id="{174AAFDA-8AD9-C04B-751C-60EDDEEA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27" r="25386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CEB551-64D8-9D62-5001-9467955F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5A77-C215-D9EA-4530-44E208A2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sz="3000" dirty="0"/>
          </a:p>
          <a:p>
            <a:r>
              <a:rPr lang="en-GB" sz="3000" dirty="0"/>
              <a:t>Speed = Distance / Time</a:t>
            </a:r>
          </a:p>
        </p:txBody>
      </p:sp>
    </p:spTree>
    <p:extLst>
      <p:ext uri="{BB962C8B-B14F-4D97-AF65-F5344CB8AC3E}">
        <p14:creationId xmlns:p14="http://schemas.microsoft.com/office/powerpoint/2010/main" val="336166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73A6E-7FAB-A439-6E2F-AFFD6D9C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Experiments</a:t>
            </a:r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3E6BE2-E742-2F91-D589-78881BB55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17568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927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68" name="Straight Connector 206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9" name="Straight Connector 206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0" name="Straight Connector 206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Unleashing the Power of Sound: 9 Characteristics of a Sound Wave">
            <a:extLst>
              <a:ext uri="{FF2B5EF4-FFF2-40B4-BE49-F238E27FC236}">
                <a16:creationId xmlns:a16="http://schemas.microsoft.com/office/drawing/2014/main" id="{71F213CC-EB3F-4B5C-C679-9648FEA904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4" name="Rectangle 2073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77EBD-3FE1-7B90-7E2E-0CBF6339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03" y="2244830"/>
            <a:ext cx="8933796" cy="2437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/>
              <a:t>What will happen?</a:t>
            </a:r>
          </a:p>
        </p:txBody>
      </p:sp>
      <p:sp>
        <p:nvSpPr>
          <p:cNvPr id="2078" name="Rectangle 2077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080" name="Straight Connector 2079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Connector 2083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344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FF47-C285-9A45-DD8D-505F7D33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the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B615-752C-68AC-7064-D44BE194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Remember the x-axis should be what you change</a:t>
            </a:r>
          </a:p>
          <a:p>
            <a:r>
              <a:rPr lang="en-GB" sz="3000" dirty="0"/>
              <a:t>Take an average of your results at each distance (sum(all)/ amount(all))</a:t>
            </a:r>
          </a:p>
          <a:p>
            <a:r>
              <a:rPr lang="en-GB" sz="3000" dirty="0"/>
              <a:t>What does this chart show?</a:t>
            </a:r>
          </a:p>
        </p:txBody>
      </p:sp>
    </p:spTree>
    <p:extLst>
      <p:ext uri="{BB962C8B-B14F-4D97-AF65-F5344CB8AC3E}">
        <p14:creationId xmlns:p14="http://schemas.microsoft.com/office/powerpoint/2010/main" val="117451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81CA8-3995-E8DF-F634-2A4744A8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GB" dirty="0"/>
              <a:t>Heinrich Hertz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3F33-5226-B031-6AA1-1B12FA8F9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en-GB" b="1" dirty="0"/>
              <a:t>Heinrich Hertz</a:t>
            </a:r>
            <a:r>
              <a:rPr lang="en-GB" dirty="0"/>
              <a:t> (1857–1894) was a German physicist known for his groundbreaking work in </a:t>
            </a:r>
            <a:r>
              <a:rPr lang="en-GB" b="1" dirty="0"/>
              <a:t>electromagnetic waves</a:t>
            </a:r>
            <a:r>
              <a:rPr lang="en-GB" dirty="0"/>
              <a:t>. He confirmed </a:t>
            </a:r>
            <a:r>
              <a:rPr lang="en-GB" b="1" dirty="0"/>
              <a:t>James Clerk Maxwell's</a:t>
            </a:r>
            <a:r>
              <a:rPr lang="en-GB" dirty="0"/>
              <a:t> theory that electromagnetic waves travel at the speed of light, proving that light itself is a form of electromagnetic radiation. Hertz's experiments, conducted in the 1880s, led to the discovery of </a:t>
            </a:r>
            <a:r>
              <a:rPr lang="en-GB" b="1" dirty="0"/>
              <a:t>radio waves</a:t>
            </a:r>
            <a:r>
              <a:rPr lang="en-GB" dirty="0"/>
              <a:t>, which paved the way for the development of wireless communication, including radio, television, and radar. The unit of frequency, the </a:t>
            </a:r>
            <a:r>
              <a:rPr lang="en-GB" b="1" dirty="0"/>
              <a:t>hertz (Hz)</a:t>
            </a:r>
            <a:r>
              <a:rPr lang="en-GB" dirty="0"/>
              <a:t>, is named in his honour. Though he died young, his work fundamentally shaped modern physics and communication technology.</a:t>
            </a:r>
          </a:p>
        </p:txBody>
      </p:sp>
      <p:pic>
        <p:nvPicPr>
          <p:cNvPr id="1026" name="Picture 2" descr="Heinrich Hertz - Wikipedia">
            <a:extLst>
              <a:ext uri="{FF2B5EF4-FFF2-40B4-BE49-F238E27FC236}">
                <a16:creationId xmlns:a16="http://schemas.microsoft.com/office/drawing/2014/main" id="{62034E2B-FE35-153E-F929-3E39A4A92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0" r="73" b="-2"/>
          <a:stretch/>
        </p:blipFill>
        <p:spPr bwMode="auto">
          <a:xfrm>
            <a:off x="7837371" y="237744"/>
            <a:ext cx="4124416" cy="63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433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41242D"/>
      </a:dk2>
      <a:lt2>
        <a:srgbClr val="E8E2E2"/>
      </a:lt2>
      <a:accent1>
        <a:srgbClr val="46AEB2"/>
      </a:accent1>
      <a:accent2>
        <a:srgbClr val="3BB184"/>
      </a:accent2>
      <a:accent3>
        <a:srgbClr val="48B65E"/>
      </a:accent3>
      <a:accent4>
        <a:srgbClr val="55B13B"/>
      </a:accent4>
      <a:accent5>
        <a:srgbClr val="87AD44"/>
      </a:accent5>
      <a:accent6>
        <a:srgbClr val="AAA438"/>
      </a:accent6>
      <a:hlink>
        <a:srgbClr val="5B8E2F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290</Words>
  <Application>Microsoft Office PowerPoint</Application>
  <PresentationFormat>Widescreen</PresentationFormat>
  <Paragraphs>37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Garamond</vt:lpstr>
      <vt:lpstr>Symbol</vt:lpstr>
      <vt:lpstr>Times New Roman</vt:lpstr>
      <vt:lpstr>SavonVTI</vt:lpstr>
      <vt:lpstr>Speed of Sound</vt:lpstr>
      <vt:lpstr>Lesson Objectives</vt:lpstr>
      <vt:lpstr>Download</vt:lpstr>
      <vt:lpstr>Speed = ?</vt:lpstr>
      <vt:lpstr>PowerPoint Presentation</vt:lpstr>
      <vt:lpstr>Experiments</vt:lpstr>
      <vt:lpstr>What will happen?</vt:lpstr>
      <vt:lpstr>Plot the Charts</vt:lpstr>
      <vt:lpstr>Heinrich Hertz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Niamh</dc:creator>
  <cp:lastModifiedBy>Niamh</cp:lastModifiedBy>
  <cp:revision>8</cp:revision>
  <dcterms:created xsi:type="dcterms:W3CDTF">2024-07-31T08:30:02Z</dcterms:created>
  <dcterms:modified xsi:type="dcterms:W3CDTF">2024-09-16T20:52:37Z</dcterms:modified>
</cp:coreProperties>
</file>