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77638" autoAdjust="0"/>
  </p:normalViewPr>
  <p:slideViewPr>
    <p:cSldViewPr snapToGrid="0">
      <p:cViewPr varScale="1">
        <p:scale>
          <a:sx n="76" d="100"/>
          <a:sy n="76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D04B0-5B25-472D-A1E9-DBB5DCC1CA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F278FE-2DDB-44B7-A4D6-3C9B4263EFF3}">
      <dgm:prSet/>
      <dgm:spPr/>
      <dgm:t>
        <a:bodyPr/>
        <a:lstStyle/>
        <a:p>
          <a:r>
            <a:rPr lang="en-GB" b="0"/>
            <a:t>Space Mission: You have been tasked by the ESA (European Space Agency) to calculate key information for an upcoming space mission.</a:t>
          </a:r>
          <a:endParaRPr lang="en-US"/>
        </a:p>
      </dgm:t>
    </dgm:pt>
    <dgm:pt modelId="{BE7ADFFE-5AE5-4183-BEC9-5FD69DB4AEBD}" type="parTrans" cxnId="{3AD66395-C022-4959-906A-16FEB4C7574F}">
      <dgm:prSet/>
      <dgm:spPr/>
      <dgm:t>
        <a:bodyPr/>
        <a:lstStyle/>
        <a:p>
          <a:endParaRPr lang="en-US"/>
        </a:p>
      </dgm:t>
    </dgm:pt>
    <dgm:pt modelId="{1C9CBEC9-E1E3-490B-809D-AB81BBA1C040}" type="sibTrans" cxnId="{3AD66395-C022-4959-906A-16FEB4C7574F}">
      <dgm:prSet/>
      <dgm:spPr/>
      <dgm:t>
        <a:bodyPr/>
        <a:lstStyle/>
        <a:p>
          <a:endParaRPr lang="en-US"/>
        </a:p>
      </dgm:t>
    </dgm:pt>
    <dgm:pt modelId="{CB36598B-4C6E-4306-AFD7-C6CA8C39AA92}">
      <dgm:prSet/>
      <dgm:spPr/>
      <dgm:t>
        <a:bodyPr/>
        <a:lstStyle/>
        <a:p>
          <a:r>
            <a:rPr lang="en-GB" b="0"/>
            <a:t>You will be assigned a target planet and will need to work in a group to successfully generate vital calculations for this mission.</a:t>
          </a:r>
          <a:endParaRPr lang="en-US"/>
        </a:p>
      </dgm:t>
    </dgm:pt>
    <dgm:pt modelId="{F5AB004F-105A-405D-B89C-A4EB8BB3793E}" type="parTrans" cxnId="{E8F1DBC0-60C1-44CC-A919-C80601827549}">
      <dgm:prSet/>
      <dgm:spPr/>
      <dgm:t>
        <a:bodyPr/>
        <a:lstStyle/>
        <a:p>
          <a:endParaRPr lang="en-US"/>
        </a:p>
      </dgm:t>
    </dgm:pt>
    <dgm:pt modelId="{1B85E210-5012-4E84-933A-F92BEA88BF70}" type="sibTrans" cxnId="{E8F1DBC0-60C1-44CC-A919-C80601827549}">
      <dgm:prSet/>
      <dgm:spPr/>
      <dgm:t>
        <a:bodyPr/>
        <a:lstStyle/>
        <a:p>
          <a:endParaRPr lang="en-US"/>
        </a:p>
      </dgm:t>
    </dgm:pt>
    <dgm:pt modelId="{0F455DF4-C548-4722-82D0-6BBAC8C68AE0}" type="pres">
      <dgm:prSet presAssocID="{897D04B0-5B25-472D-A1E9-DBB5DCC1CA2F}" presName="root" presStyleCnt="0">
        <dgm:presLayoutVars>
          <dgm:dir/>
          <dgm:resizeHandles val="exact"/>
        </dgm:presLayoutVars>
      </dgm:prSet>
      <dgm:spPr/>
    </dgm:pt>
    <dgm:pt modelId="{2531137A-41C1-42BD-8B18-42187988E033}" type="pres">
      <dgm:prSet presAssocID="{1DF278FE-2DDB-44B7-A4D6-3C9B4263EFF3}" presName="compNode" presStyleCnt="0"/>
      <dgm:spPr/>
    </dgm:pt>
    <dgm:pt modelId="{980B2CD5-57F2-4748-8DD0-5F830EA635D0}" type="pres">
      <dgm:prSet presAssocID="{1DF278FE-2DDB-44B7-A4D6-3C9B4263EFF3}" presName="bgRect" presStyleLbl="bgShp" presStyleIdx="0" presStyleCnt="2"/>
      <dgm:spPr/>
    </dgm:pt>
    <dgm:pt modelId="{922F7F19-9FCB-4AEA-94D4-483558D52F1E}" type="pres">
      <dgm:prSet presAssocID="{1DF278FE-2DDB-44B7-A4D6-3C9B4263EF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39BBD82E-491E-4C9D-8ED9-3AA271FF7C16}" type="pres">
      <dgm:prSet presAssocID="{1DF278FE-2DDB-44B7-A4D6-3C9B4263EFF3}" presName="spaceRect" presStyleCnt="0"/>
      <dgm:spPr/>
    </dgm:pt>
    <dgm:pt modelId="{F7410E59-7EF7-4E39-9FA4-74CA75AEB40C}" type="pres">
      <dgm:prSet presAssocID="{1DF278FE-2DDB-44B7-A4D6-3C9B4263EFF3}" presName="parTx" presStyleLbl="revTx" presStyleIdx="0" presStyleCnt="2">
        <dgm:presLayoutVars>
          <dgm:chMax val="0"/>
          <dgm:chPref val="0"/>
        </dgm:presLayoutVars>
      </dgm:prSet>
      <dgm:spPr/>
    </dgm:pt>
    <dgm:pt modelId="{25127503-9D3E-4E9D-BBD0-9AEB90ED3C66}" type="pres">
      <dgm:prSet presAssocID="{1C9CBEC9-E1E3-490B-809D-AB81BBA1C040}" presName="sibTrans" presStyleCnt="0"/>
      <dgm:spPr/>
    </dgm:pt>
    <dgm:pt modelId="{64D3EB69-2344-4AE6-83EE-86A44A521811}" type="pres">
      <dgm:prSet presAssocID="{CB36598B-4C6E-4306-AFD7-C6CA8C39AA92}" presName="compNode" presStyleCnt="0"/>
      <dgm:spPr/>
    </dgm:pt>
    <dgm:pt modelId="{4C0D1C89-DDBF-405D-B10A-4F93B4C2F8EE}" type="pres">
      <dgm:prSet presAssocID="{CB36598B-4C6E-4306-AFD7-C6CA8C39AA92}" presName="bgRect" presStyleLbl="bgShp" presStyleIdx="1" presStyleCnt="2"/>
      <dgm:spPr/>
    </dgm:pt>
    <dgm:pt modelId="{FEA9A89F-66E7-41FA-B4BC-11FC8BFB2FC1}" type="pres">
      <dgm:prSet presAssocID="{CB36598B-4C6E-4306-AFD7-C6CA8C39AA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D7BFB88-C96B-4BFA-BE40-6CBC9C1B9EB8}" type="pres">
      <dgm:prSet presAssocID="{CB36598B-4C6E-4306-AFD7-C6CA8C39AA92}" presName="spaceRect" presStyleCnt="0"/>
      <dgm:spPr/>
    </dgm:pt>
    <dgm:pt modelId="{5F91858F-C991-4523-A18B-C55335E10121}" type="pres">
      <dgm:prSet presAssocID="{CB36598B-4C6E-4306-AFD7-C6CA8C39AA9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DFAA081-029F-4450-876C-5CFB6525DE4F}" type="presOf" srcId="{897D04B0-5B25-472D-A1E9-DBB5DCC1CA2F}" destId="{0F455DF4-C548-4722-82D0-6BBAC8C68AE0}" srcOrd="0" destOrd="0" presId="urn:microsoft.com/office/officeart/2018/2/layout/IconVerticalSolidList"/>
    <dgm:cxn modelId="{3AD66395-C022-4959-906A-16FEB4C7574F}" srcId="{897D04B0-5B25-472D-A1E9-DBB5DCC1CA2F}" destId="{1DF278FE-2DDB-44B7-A4D6-3C9B4263EFF3}" srcOrd="0" destOrd="0" parTransId="{BE7ADFFE-5AE5-4183-BEC9-5FD69DB4AEBD}" sibTransId="{1C9CBEC9-E1E3-490B-809D-AB81BBA1C040}"/>
    <dgm:cxn modelId="{E8F1DBC0-60C1-44CC-A919-C80601827549}" srcId="{897D04B0-5B25-472D-A1E9-DBB5DCC1CA2F}" destId="{CB36598B-4C6E-4306-AFD7-C6CA8C39AA92}" srcOrd="1" destOrd="0" parTransId="{F5AB004F-105A-405D-B89C-A4EB8BB3793E}" sibTransId="{1B85E210-5012-4E84-933A-F92BEA88BF70}"/>
    <dgm:cxn modelId="{580059CB-76D5-4C58-A764-2D1DDD5219A9}" type="presOf" srcId="{CB36598B-4C6E-4306-AFD7-C6CA8C39AA92}" destId="{5F91858F-C991-4523-A18B-C55335E10121}" srcOrd="0" destOrd="0" presId="urn:microsoft.com/office/officeart/2018/2/layout/IconVerticalSolidList"/>
    <dgm:cxn modelId="{0661ACD0-7A1B-4EF6-BB17-42C2D69D0EC9}" type="presOf" srcId="{1DF278FE-2DDB-44B7-A4D6-3C9B4263EFF3}" destId="{F7410E59-7EF7-4E39-9FA4-74CA75AEB40C}" srcOrd="0" destOrd="0" presId="urn:microsoft.com/office/officeart/2018/2/layout/IconVerticalSolidList"/>
    <dgm:cxn modelId="{746C8CD7-AE9A-4B47-A211-DBDEBF8A645B}" type="presParOf" srcId="{0F455DF4-C548-4722-82D0-6BBAC8C68AE0}" destId="{2531137A-41C1-42BD-8B18-42187988E033}" srcOrd="0" destOrd="0" presId="urn:microsoft.com/office/officeart/2018/2/layout/IconVerticalSolidList"/>
    <dgm:cxn modelId="{74A1A155-0A3D-4BBD-97DD-BFE4E6857C4B}" type="presParOf" srcId="{2531137A-41C1-42BD-8B18-42187988E033}" destId="{980B2CD5-57F2-4748-8DD0-5F830EA635D0}" srcOrd="0" destOrd="0" presId="urn:microsoft.com/office/officeart/2018/2/layout/IconVerticalSolidList"/>
    <dgm:cxn modelId="{6CFDC419-91EC-4B46-8336-6EE9BA1BC24A}" type="presParOf" srcId="{2531137A-41C1-42BD-8B18-42187988E033}" destId="{922F7F19-9FCB-4AEA-94D4-483558D52F1E}" srcOrd="1" destOrd="0" presId="urn:microsoft.com/office/officeart/2018/2/layout/IconVerticalSolidList"/>
    <dgm:cxn modelId="{C554740D-AC1C-4605-9C81-256C19E50D2E}" type="presParOf" srcId="{2531137A-41C1-42BD-8B18-42187988E033}" destId="{39BBD82E-491E-4C9D-8ED9-3AA271FF7C16}" srcOrd="2" destOrd="0" presId="urn:microsoft.com/office/officeart/2018/2/layout/IconVerticalSolidList"/>
    <dgm:cxn modelId="{3B0174CE-37F1-484B-B3C5-094F9378FE31}" type="presParOf" srcId="{2531137A-41C1-42BD-8B18-42187988E033}" destId="{F7410E59-7EF7-4E39-9FA4-74CA75AEB40C}" srcOrd="3" destOrd="0" presId="urn:microsoft.com/office/officeart/2018/2/layout/IconVerticalSolidList"/>
    <dgm:cxn modelId="{3A12B1F0-EF3A-4F9A-8B8F-CCA473F57359}" type="presParOf" srcId="{0F455DF4-C548-4722-82D0-6BBAC8C68AE0}" destId="{25127503-9D3E-4E9D-BBD0-9AEB90ED3C66}" srcOrd="1" destOrd="0" presId="urn:microsoft.com/office/officeart/2018/2/layout/IconVerticalSolidList"/>
    <dgm:cxn modelId="{96A3E877-B2CB-44EC-AD4B-9B1E9041C96E}" type="presParOf" srcId="{0F455DF4-C548-4722-82D0-6BBAC8C68AE0}" destId="{64D3EB69-2344-4AE6-83EE-86A44A521811}" srcOrd="2" destOrd="0" presId="urn:microsoft.com/office/officeart/2018/2/layout/IconVerticalSolidList"/>
    <dgm:cxn modelId="{E22AD2B1-5739-49E7-BC33-BD02EE0C4780}" type="presParOf" srcId="{64D3EB69-2344-4AE6-83EE-86A44A521811}" destId="{4C0D1C89-DDBF-405D-B10A-4F93B4C2F8EE}" srcOrd="0" destOrd="0" presId="urn:microsoft.com/office/officeart/2018/2/layout/IconVerticalSolidList"/>
    <dgm:cxn modelId="{73291710-1DE4-42D2-8A27-B77CBAC58CD4}" type="presParOf" srcId="{64D3EB69-2344-4AE6-83EE-86A44A521811}" destId="{FEA9A89F-66E7-41FA-B4BC-11FC8BFB2FC1}" srcOrd="1" destOrd="0" presId="urn:microsoft.com/office/officeart/2018/2/layout/IconVerticalSolidList"/>
    <dgm:cxn modelId="{99B2E421-19D1-4328-818F-3DD6B81C3674}" type="presParOf" srcId="{64D3EB69-2344-4AE6-83EE-86A44A521811}" destId="{0D7BFB88-C96B-4BFA-BE40-6CBC9C1B9EB8}" srcOrd="2" destOrd="0" presId="urn:microsoft.com/office/officeart/2018/2/layout/IconVerticalSolidList"/>
    <dgm:cxn modelId="{8268CE50-2812-4686-BA5C-645796B14F7C}" type="presParOf" srcId="{64D3EB69-2344-4AE6-83EE-86A44A521811}" destId="{5F91858F-C991-4523-A18B-C55335E101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B9FFF-1704-4296-9C06-8AD45B3DE7E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578BB8-EC69-4497-8A5C-0BD7E75C6C6E}">
      <dgm:prSet/>
      <dgm:spPr/>
      <dgm:t>
        <a:bodyPr/>
        <a:lstStyle/>
        <a:p>
          <a:r>
            <a:rPr lang="en-GB"/>
            <a:t>Discover the Gravity on </a:t>
          </a:r>
          <a:endParaRPr lang="en-US"/>
        </a:p>
      </dgm:t>
    </dgm:pt>
    <dgm:pt modelId="{5615B047-2B8B-44CE-8AC5-67E0CEB6AC58}" type="parTrans" cxnId="{788F7B35-5E54-44D8-AB13-57CBB39623E6}">
      <dgm:prSet/>
      <dgm:spPr/>
      <dgm:t>
        <a:bodyPr/>
        <a:lstStyle/>
        <a:p>
          <a:endParaRPr lang="en-US"/>
        </a:p>
      </dgm:t>
    </dgm:pt>
    <dgm:pt modelId="{56BE3111-3955-48B1-899F-E38F521E70A6}" type="sibTrans" cxnId="{788F7B35-5E54-44D8-AB13-57CBB39623E6}">
      <dgm:prSet/>
      <dgm:spPr/>
      <dgm:t>
        <a:bodyPr/>
        <a:lstStyle/>
        <a:p>
          <a:endParaRPr lang="en-US"/>
        </a:p>
      </dgm:t>
    </dgm:pt>
    <dgm:pt modelId="{39954A83-E2F6-497B-8232-E87DEEECC55B}">
      <dgm:prSet/>
      <dgm:spPr/>
      <dgm:t>
        <a:bodyPr/>
        <a:lstStyle/>
        <a:p>
          <a:r>
            <a:rPr lang="en-GB"/>
            <a:t>Earth</a:t>
          </a:r>
          <a:endParaRPr lang="en-US"/>
        </a:p>
      </dgm:t>
    </dgm:pt>
    <dgm:pt modelId="{1FDD7585-CE6D-40C9-8344-814B7A10A8F5}" type="parTrans" cxnId="{94CAD2A4-8C77-4D4E-9D61-9E3BE1856B9E}">
      <dgm:prSet/>
      <dgm:spPr/>
      <dgm:t>
        <a:bodyPr/>
        <a:lstStyle/>
        <a:p>
          <a:endParaRPr lang="en-US"/>
        </a:p>
      </dgm:t>
    </dgm:pt>
    <dgm:pt modelId="{B420CE21-F870-4B4F-A5C4-764424D42EFD}" type="sibTrans" cxnId="{94CAD2A4-8C77-4D4E-9D61-9E3BE1856B9E}">
      <dgm:prSet/>
      <dgm:spPr/>
      <dgm:t>
        <a:bodyPr/>
        <a:lstStyle/>
        <a:p>
          <a:endParaRPr lang="en-US"/>
        </a:p>
      </dgm:t>
    </dgm:pt>
    <dgm:pt modelId="{FD081397-6FF9-4F3A-8262-DBF90E1A7E7F}">
      <dgm:prSet/>
      <dgm:spPr/>
      <dgm:t>
        <a:bodyPr/>
        <a:lstStyle/>
        <a:p>
          <a:r>
            <a:rPr lang="en-GB"/>
            <a:t>Space</a:t>
          </a:r>
          <a:endParaRPr lang="en-US"/>
        </a:p>
      </dgm:t>
    </dgm:pt>
    <dgm:pt modelId="{CE581B90-4C1E-4C78-8B9C-218BF0F48338}" type="parTrans" cxnId="{3A8BF623-BACE-4F65-8601-1732B3FE15A6}">
      <dgm:prSet/>
      <dgm:spPr/>
      <dgm:t>
        <a:bodyPr/>
        <a:lstStyle/>
        <a:p>
          <a:endParaRPr lang="en-US"/>
        </a:p>
      </dgm:t>
    </dgm:pt>
    <dgm:pt modelId="{F668FCDA-F29E-4644-8BA7-011FAD514442}" type="sibTrans" cxnId="{3A8BF623-BACE-4F65-8601-1732B3FE15A6}">
      <dgm:prSet/>
      <dgm:spPr/>
      <dgm:t>
        <a:bodyPr/>
        <a:lstStyle/>
        <a:p>
          <a:endParaRPr lang="en-US"/>
        </a:p>
      </dgm:t>
    </dgm:pt>
    <dgm:pt modelId="{65391BE8-78FC-42C0-B93D-1D7F9B3CDDE3}">
      <dgm:prSet/>
      <dgm:spPr/>
      <dgm:t>
        <a:bodyPr/>
        <a:lstStyle/>
        <a:p>
          <a:r>
            <a:rPr lang="en-GB"/>
            <a:t>Destination Planet</a:t>
          </a:r>
          <a:endParaRPr lang="en-US"/>
        </a:p>
      </dgm:t>
    </dgm:pt>
    <dgm:pt modelId="{3950A5CA-3B93-4428-B650-F17A44BD80C4}" type="parTrans" cxnId="{E19451D0-1071-4607-8092-84056950A4A0}">
      <dgm:prSet/>
      <dgm:spPr/>
      <dgm:t>
        <a:bodyPr/>
        <a:lstStyle/>
        <a:p>
          <a:endParaRPr lang="en-US"/>
        </a:p>
      </dgm:t>
    </dgm:pt>
    <dgm:pt modelId="{4FC569A4-8E0C-49CA-8623-95834C4F0E66}" type="sibTrans" cxnId="{E19451D0-1071-4607-8092-84056950A4A0}">
      <dgm:prSet/>
      <dgm:spPr/>
      <dgm:t>
        <a:bodyPr/>
        <a:lstStyle/>
        <a:p>
          <a:endParaRPr lang="en-US"/>
        </a:p>
      </dgm:t>
    </dgm:pt>
    <dgm:pt modelId="{8D145838-2826-40D4-AE22-158799C766D7}">
      <dgm:prSet/>
      <dgm:spPr/>
      <dgm:t>
        <a:bodyPr/>
        <a:lstStyle/>
        <a:p>
          <a:r>
            <a:rPr lang="en-GB"/>
            <a:t>Why do we need to know each places gravity?</a:t>
          </a:r>
          <a:endParaRPr lang="en-US"/>
        </a:p>
      </dgm:t>
    </dgm:pt>
    <dgm:pt modelId="{AE4F114B-90A9-4AB6-A519-7589FFC07C20}" type="parTrans" cxnId="{AFB013A0-359D-49BA-A97B-D30A2C2685F0}">
      <dgm:prSet/>
      <dgm:spPr/>
      <dgm:t>
        <a:bodyPr/>
        <a:lstStyle/>
        <a:p>
          <a:endParaRPr lang="en-US"/>
        </a:p>
      </dgm:t>
    </dgm:pt>
    <dgm:pt modelId="{3692D352-6534-46AE-862D-446FAB57BC63}" type="sibTrans" cxnId="{AFB013A0-359D-49BA-A97B-D30A2C2685F0}">
      <dgm:prSet/>
      <dgm:spPr/>
      <dgm:t>
        <a:bodyPr/>
        <a:lstStyle/>
        <a:p>
          <a:endParaRPr lang="en-US"/>
        </a:p>
      </dgm:t>
    </dgm:pt>
    <dgm:pt modelId="{41586325-5B58-48CC-B4F0-68B3549FEC8F}" type="pres">
      <dgm:prSet presAssocID="{0EBB9FFF-1704-4296-9C06-8AD45B3DE7EF}" presName="Name0" presStyleCnt="0">
        <dgm:presLayoutVars>
          <dgm:dir/>
          <dgm:resizeHandles val="exact"/>
        </dgm:presLayoutVars>
      </dgm:prSet>
      <dgm:spPr/>
    </dgm:pt>
    <dgm:pt modelId="{6E1AE879-9C0B-4256-8794-85F7659DF93D}" type="pres">
      <dgm:prSet presAssocID="{C5578BB8-EC69-4497-8A5C-0BD7E75C6C6E}" presName="parAndChTx" presStyleLbl="node1" presStyleIdx="0" presStyleCnt="2">
        <dgm:presLayoutVars>
          <dgm:bulletEnabled val="1"/>
        </dgm:presLayoutVars>
      </dgm:prSet>
      <dgm:spPr/>
    </dgm:pt>
    <dgm:pt modelId="{9542A8BE-E5C9-4E10-82A2-1753F4583F89}" type="pres">
      <dgm:prSet presAssocID="{56BE3111-3955-48B1-899F-E38F521E70A6}" presName="parAndChSpace" presStyleCnt="0"/>
      <dgm:spPr/>
    </dgm:pt>
    <dgm:pt modelId="{B4166AE4-D91E-45F6-8393-15369C8A01F0}" type="pres">
      <dgm:prSet presAssocID="{8D145838-2826-40D4-AE22-158799C766D7}" presName="parAndChTx" presStyleLbl="node1" presStyleIdx="1" presStyleCnt="2">
        <dgm:presLayoutVars>
          <dgm:bulletEnabled val="1"/>
        </dgm:presLayoutVars>
      </dgm:prSet>
      <dgm:spPr/>
    </dgm:pt>
  </dgm:ptLst>
  <dgm:cxnLst>
    <dgm:cxn modelId="{3A8BF623-BACE-4F65-8601-1732B3FE15A6}" srcId="{C5578BB8-EC69-4497-8A5C-0BD7E75C6C6E}" destId="{FD081397-6FF9-4F3A-8262-DBF90E1A7E7F}" srcOrd="1" destOrd="0" parTransId="{CE581B90-4C1E-4C78-8B9C-218BF0F48338}" sibTransId="{F668FCDA-F29E-4644-8BA7-011FAD514442}"/>
    <dgm:cxn modelId="{220BF52E-98ED-431C-86C0-BBEB5054DCAC}" type="presOf" srcId="{8D145838-2826-40D4-AE22-158799C766D7}" destId="{B4166AE4-D91E-45F6-8393-15369C8A01F0}" srcOrd="0" destOrd="0" presId="urn:microsoft.com/office/officeart/2005/8/layout/hChevron3"/>
    <dgm:cxn modelId="{788F7B35-5E54-44D8-AB13-57CBB39623E6}" srcId="{0EBB9FFF-1704-4296-9C06-8AD45B3DE7EF}" destId="{C5578BB8-EC69-4497-8A5C-0BD7E75C6C6E}" srcOrd="0" destOrd="0" parTransId="{5615B047-2B8B-44CE-8AC5-67E0CEB6AC58}" sibTransId="{56BE3111-3955-48B1-899F-E38F521E70A6}"/>
    <dgm:cxn modelId="{43848D50-8235-47FA-B8A9-51D1F42E3DF2}" type="presOf" srcId="{0EBB9FFF-1704-4296-9C06-8AD45B3DE7EF}" destId="{41586325-5B58-48CC-B4F0-68B3549FEC8F}" srcOrd="0" destOrd="0" presId="urn:microsoft.com/office/officeart/2005/8/layout/hChevron3"/>
    <dgm:cxn modelId="{41254377-FB46-4E6C-BCCA-C266E8172355}" type="presOf" srcId="{39954A83-E2F6-497B-8232-E87DEEECC55B}" destId="{6E1AE879-9C0B-4256-8794-85F7659DF93D}" srcOrd="0" destOrd="1" presId="urn:microsoft.com/office/officeart/2005/8/layout/hChevron3"/>
    <dgm:cxn modelId="{E725D38C-D51E-4BB8-B516-29DA33EC57B7}" type="presOf" srcId="{65391BE8-78FC-42C0-B93D-1D7F9B3CDDE3}" destId="{6E1AE879-9C0B-4256-8794-85F7659DF93D}" srcOrd="0" destOrd="3" presId="urn:microsoft.com/office/officeart/2005/8/layout/hChevron3"/>
    <dgm:cxn modelId="{720AB798-DAC3-45D4-ABBA-AEA4D1652E87}" type="presOf" srcId="{C5578BB8-EC69-4497-8A5C-0BD7E75C6C6E}" destId="{6E1AE879-9C0B-4256-8794-85F7659DF93D}" srcOrd="0" destOrd="0" presId="urn:microsoft.com/office/officeart/2005/8/layout/hChevron3"/>
    <dgm:cxn modelId="{AFB013A0-359D-49BA-A97B-D30A2C2685F0}" srcId="{0EBB9FFF-1704-4296-9C06-8AD45B3DE7EF}" destId="{8D145838-2826-40D4-AE22-158799C766D7}" srcOrd="1" destOrd="0" parTransId="{AE4F114B-90A9-4AB6-A519-7589FFC07C20}" sibTransId="{3692D352-6534-46AE-862D-446FAB57BC63}"/>
    <dgm:cxn modelId="{94CAD2A4-8C77-4D4E-9D61-9E3BE1856B9E}" srcId="{C5578BB8-EC69-4497-8A5C-0BD7E75C6C6E}" destId="{39954A83-E2F6-497B-8232-E87DEEECC55B}" srcOrd="0" destOrd="0" parTransId="{1FDD7585-CE6D-40C9-8344-814B7A10A8F5}" sibTransId="{B420CE21-F870-4B4F-A5C4-764424D42EFD}"/>
    <dgm:cxn modelId="{D2EDC7C4-A8EE-48CA-829F-73DD5A301C02}" type="presOf" srcId="{FD081397-6FF9-4F3A-8262-DBF90E1A7E7F}" destId="{6E1AE879-9C0B-4256-8794-85F7659DF93D}" srcOrd="0" destOrd="2" presId="urn:microsoft.com/office/officeart/2005/8/layout/hChevron3"/>
    <dgm:cxn modelId="{E19451D0-1071-4607-8092-84056950A4A0}" srcId="{C5578BB8-EC69-4497-8A5C-0BD7E75C6C6E}" destId="{65391BE8-78FC-42C0-B93D-1D7F9B3CDDE3}" srcOrd="2" destOrd="0" parTransId="{3950A5CA-3B93-4428-B650-F17A44BD80C4}" sibTransId="{4FC569A4-8E0C-49CA-8623-95834C4F0E66}"/>
    <dgm:cxn modelId="{960613A4-4CE3-490A-A5FC-934AEEB8AA47}" type="presParOf" srcId="{41586325-5B58-48CC-B4F0-68B3549FEC8F}" destId="{6E1AE879-9C0B-4256-8794-85F7659DF93D}" srcOrd="0" destOrd="0" presId="urn:microsoft.com/office/officeart/2005/8/layout/hChevron3"/>
    <dgm:cxn modelId="{97F4273B-33D1-4A08-881C-796964A1CDB3}" type="presParOf" srcId="{41586325-5B58-48CC-B4F0-68B3549FEC8F}" destId="{9542A8BE-E5C9-4E10-82A2-1753F4583F89}" srcOrd="1" destOrd="0" presId="urn:microsoft.com/office/officeart/2005/8/layout/hChevron3"/>
    <dgm:cxn modelId="{D6DC9D34-5EA8-43C4-B808-71ABB5C651F1}" type="presParOf" srcId="{41586325-5B58-48CC-B4F0-68B3549FEC8F}" destId="{B4166AE4-D91E-45F6-8393-15369C8A01F0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B2CD5-57F2-4748-8DD0-5F830EA635D0}">
      <dsp:nvSpPr>
        <dsp:cNvPr id="0" name=""/>
        <dsp:cNvSpPr/>
      </dsp:nvSpPr>
      <dsp:spPr>
        <a:xfrm>
          <a:off x="0" y="655756"/>
          <a:ext cx="10972800" cy="121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F7F19-9FCB-4AEA-94D4-483558D52F1E}">
      <dsp:nvSpPr>
        <dsp:cNvPr id="0" name=""/>
        <dsp:cNvSpPr/>
      </dsp:nvSpPr>
      <dsp:spPr>
        <a:xfrm>
          <a:off x="366214" y="928147"/>
          <a:ext cx="665845" cy="665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10E59-7EF7-4E39-9FA4-74CA75AEB40C}">
      <dsp:nvSpPr>
        <dsp:cNvPr id="0" name=""/>
        <dsp:cNvSpPr/>
      </dsp:nvSpPr>
      <dsp:spPr>
        <a:xfrm>
          <a:off x="1398274" y="655756"/>
          <a:ext cx="9574525" cy="121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5" tIns="128125" rIns="128125" bIns="1281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kern="1200"/>
            <a:t>Space Mission: You have been tasked by the ESA (European Space Agency) to calculate key information for an upcoming space mission.</a:t>
          </a:r>
          <a:endParaRPr lang="en-US" sz="2300" kern="1200"/>
        </a:p>
      </dsp:txBody>
      <dsp:txXfrm>
        <a:off x="1398274" y="655756"/>
        <a:ext cx="9574525" cy="1210627"/>
      </dsp:txXfrm>
    </dsp:sp>
    <dsp:sp modelId="{4C0D1C89-DDBF-405D-B10A-4F93B4C2F8EE}">
      <dsp:nvSpPr>
        <dsp:cNvPr id="0" name=""/>
        <dsp:cNvSpPr/>
      </dsp:nvSpPr>
      <dsp:spPr>
        <a:xfrm>
          <a:off x="0" y="2169040"/>
          <a:ext cx="10972800" cy="121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9A89F-66E7-41FA-B4BC-11FC8BFB2FC1}">
      <dsp:nvSpPr>
        <dsp:cNvPr id="0" name=""/>
        <dsp:cNvSpPr/>
      </dsp:nvSpPr>
      <dsp:spPr>
        <a:xfrm>
          <a:off x="366214" y="2441432"/>
          <a:ext cx="665845" cy="665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1858F-C991-4523-A18B-C55335E10121}">
      <dsp:nvSpPr>
        <dsp:cNvPr id="0" name=""/>
        <dsp:cNvSpPr/>
      </dsp:nvSpPr>
      <dsp:spPr>
        <a:xfrm>
          <a:off x="1398274" y="2169040"/>
          <a:ext cx="9574525" cy="121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5" tIns="128125" rIns="128125" bIns="1281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kern="1200"/>
            <a:t>You will be assigned a target planet and will need to work in a group to successfully generate vital calculations for this mission.</a:t>
          </a:r>
          <a:endParaRPr lang="en-US" sz="2300" kern="1200"/>
        </a:p>
      </dsp:txBody>
      <dsp:txXfrm>
        <a:off x="1398274" y="2169040"/>
        <a:ext cx="9574525" cy="1210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AE879-9C0B-4256-8794-85F7659DF93D}">
      <dsp:nvSpPr>
        <dsp:cNvPr id="0" name=""/>
        <dsp:cNvSpPr/>
      </dsp:nvSpPr>
      <dsp:spPr>
        <a:xfrm>
          <a:off x="8572" y="0"/>
          <a:ext cx="6086475" cy="4035425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17" tIns="129540" rIns="858869" bIns="12954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/>
            <a:t>Discover the Gravity on </a:t>
          </a:r>
          <a:endParaRPr lang="en-US" sz="51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/>
            <a:t>Earth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/>
            <a:t>Space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/>
            <a:t>Destination Planet</a:t>
          </a:r>
          <a:endParaRPr lang="en-US" sz="4000" kern="1200"/>
        </a:p>
      </dsp:txBody>
      <dsp:txXfrm>
        <a:off x="8572" y="0"/>
        <a:ext cx="5582047" cy="4035425"/>
      </dsp:txXfrm>
    </dsp:sp>
    <dsp:sp modelId="{B4166AE4-D91E-45F6-8393-15369C8A01F0}">
      <dsp:nvSpPr>
        <dsp:cNvPr id="0" name=""/>
        <dsp:cNvSpPr/>
      </dsp:nvSpPr>
      <dsp:spPr>
        <a:xfrm>
          <a:off x="4877752" y="0"/>
          <a:ext cx="6086475" cy="4035425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17" tIns="129540" rIns="214717" bIns="12954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/>
            <a:t>Why do we need to know each places gravity?</a:t>
          </a:r>
          <a:endParaRPr lang="en-US" sz="5100" kern="1200"/>
        </a:p>
      </dsp:txBody>
      <dsp:txXfrm>
        <a:off x="5886608" y="0"/>
        <a:ext cx="4068763" cy="403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CEFF9-79D1-4CA6-AF3E-7D196DDDF87E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0AC1-F9A2-46E7-B404-6C5EF5281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3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Weight is a direct measure of gravity's pull on an object. By learning about weight, students gain a tangible understanding of gravity, a fundamental force of nature. This concept explains why things fall to the ground, why we stay grounded on Earth, and how different planets have different gravitational pulls.</a:t>
            </a:r>
          </a:p>
          <a:p>
            <a:endParaRPr lang="en-GB" dirty="0"/>
          </a:p>
          <a:p>
            <a:r>
              <a:rPr lang="en-GB" dirty="0"/>
              <a:t>- It helps us calculate how much fuel/ what speed the spacecraft will need to reach to leave a planets pull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0AC1-F9A2-46E7-B404-6C5EF52819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6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0AC1-F9A2-46E7-B404-6C5EF52819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6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5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41198-7DCC-4647-819B-98A68E7D7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en-GB" dirty="0"/>
              <a:t>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11863-70DB-A349-03B3-C75F8DB2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02206"/>
            <a:ext cx="5598097" cy="2240529"/>
          </a:xfrm>
        </p:spPr>
        <p:txBody>
          <a:bodyPr>
            <a:normAutofit/>
          </a:bodyPr>
          <a:lstStyle/>
          <a:p>
            <a:r>
              <a:rPr lang="en-GB" dirty="0"/>
              <a:t>Space Mission</a:t>
            </a:r>
          </a:p>
        </p:txBody>
      </p:sp>
      <p:pic>
        <p:nvPicPr>
          <p:cNvPr id="4" name="Picture 3" descr="Massive planets orbiting a bright space">
            <a:extLst>
              <a:ext uri="{FF2B5EF4-FFF2-40B4-BE49-F238E27FC236}">
                <a16:creationId xmlns:a16="http://schemas.microsoft.com/office/drawing/2014/main" id="{972AE40A-7D00-F2AB-8208-1B4B9603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06" r="12524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3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1B0B3-08EE-0F44-0014-CED386C6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GB" dirty="0"/>
              <a:t>Mission Brief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19F23D7-E512-4D43-D994-23561CEF6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98768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66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165FF-25D6-FF7F-81AB-D11A95C0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GB" dirty="0"/>
              <a:t>Task One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4C307E-D08B-7561-B14A-A4BE3B69E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65641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5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88E5-272F-36D7-605D-FC36C8D9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5" name="Picture 4" descr="Kettlebells on the floor">
            <a:extLst>
              <a:ext uri="{FF2B5EF4-FFF2-40B4-BE49-F238E27FC236}">
                <a16:creationId xmlns:a16="http://schemas.microsoft.com/office/drawing/2014/main" id="{BB0A1CC5-8682-9F21-96DB-AAFC66EF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280" r="-1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9112-2732-ECAF-066D-DD3E18A18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GB" sz="3200" b="0" dirty="0">
                <a:effectLst/>
                <a:latin typeface="Consolas" panose="020B0609020204030204" pitchFamily="49" charset="0"/>
              </a:rPr>
              <a:t>weight (N) = mass (kg) x  gravitational field strength (N/kg)</a:t>
            </a:r>
          </a:p>
        </p:txBody>
      </p:sp>
    </p:spTree>
    <p:extLst>
      <p:ext uri="{BB962C8B-B14F-4D97-AF65-F5344CB8AC3E}">
        <p14:creationId xmlns:p14="http://schemas.microsoft.com/office/powerpoint/2010/main" val="41582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0B687-6DC7-A886-CA52-16FD46EA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GB" dirty="0"/>
              <a:t>Fuel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95AB-82B6-6D98-F5C2-9B1E8F08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91994"/>
            <a:ext cx="5589635" cy="416957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2200" dirty="0"/>
              <a:t>Fuel Remaining=Initial Fuel−(Burn Rate × Time) </a:t>
            </a:r>
          </a:p>
          <a:p>
            <a:pPr>
              <a:lnSpc>
                <a:spcPct val="100000"/>
              </a:lnSpc>
            </a:pPr>
            <a:r>
              <a:rPr lang="en-GB" sz="2200" b="1" dirty="0"/>
              <a:t>Initial Fuel</a:t>
            </a:r>
            <a:r>
              <a:rPr lang="en-GB" sz="2200" dirty="0"/>
              <a:t> is the amount of fuel at the start of the mission (in kilograms).</a:t>
            </a:r>
          </a:p>
          <a:p>
            <a:pPr>
              <a:lnSpc>
                <a:spcPct val="100000"/>
              </a:lnSpc>
            </a:pPr>
            <a:r>
              <a:rPr lang="en-GB" sz="2200" b="1" dirty="0"/>
              <a:t>Burn Rate</a:t>
            </a:r>
            <a:r>
              <a:rPr lang="en-GB" sz="2200" dirty="0"/>
              <a:t> is the rate at which fuel is consumed (in kilograms per second).</a:t>
            </a:r>
          </a:p>
          <a:p>
            <a:pPr>
              <a:lnSpc>
                <a:spcPct val="100000"/>
              </a:lnSpc>
            </a:pPr>
            <a:r>
              <a:rPr lang="en-GB" sz="2200" b="1" dirty="0"/>
              <a:t>Time</a:t>
            </a:r>
            <a:r>
              <a:rPr lang="en-GB" sz="2200" dirty="0"/>
              <a:t> is the duration over which the fuel is consumed (in seconds).</a:t>
            </a:r>
          </a:p>
          <a:p>
            <a:pPr>
              <a:lnSpc>
                <a:spcPct val="100000"/>
              </a:lnSpc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D8CD6-0B47-7C3D-9769-7AFA03B4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85" r="2911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27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65440-4A96-A586-7B3C-ABF20F2A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A2526920-F0E6-9EE5-A1EB-BB82A3CC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32" r="7946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4C5F-2BBA-8318-B90F-9421D439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GB" sz="2400" dirty="0"/>
              <a:t>Spacecraft: 1000kg</a:t>
            </a:r>
          </a:p>
          <a:p>
            <a:r>
              <a:rPr lang="en-GB" sz="2400" dirty="0"/>
              <a:t>Burn rate: 0.5 kg/s</a:t>
            </a:r>
          </a:p>
          <a:p>
            <a:endParaRPr lang="en-GB" sz="2400" dirty="0"/>
          </a:p>
          <a:p>
            <a:r>
              <a:rPr lang="en-GB" sz="2400" dirty="0"/>
              <a:t>Generate a graph of fuel consumption over time</a:t>
            </a:r>
          </a:p>
        </p:txBody>
      </p:sp>
    </p:spTree>
    <p:extLst>
      <p:ext uri="{BB962C8B-B14F-4D97-AF65-F5344CB8AC3E}">
        <p14:creationId xmlns:p14="http://schemas.microsoft.com/office/powerpoint/2010/main" val="1154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DFAD8-060C-4CDD-61A5-CF57A1CC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GB" dirty="0"/>
              <a:t>Congratulations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31F30-8157-A2FE-9F36-1F10EFB0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97" r="16905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B952-A5B9-7B83-9F56-FA980047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Congratulations space commander you have helped the mission become one step closer to completion.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Extension:</a:t>
            </a:r>
          </a:p>
          <a:p>
            <a:pPr>
              <a:lnSpc>
                <a:spcPct val="100000"/>
              </a:lnSpc>
            </a:pPr>
            <a:r>
              <a:rPr lang="en-GB" dirty="0"/>
              <a:t>Work out how much fuel is needed to travel from Earth to your destination planet</a:t>
            </a:r>
          </a:p>
        </p:txBody>
      </p:sp>
    </p:spTree>
    <p:extLst>
      <p:ext uri="{BB962C8B-B14F-4D97-AF65-F5344CB8AC3E}">
        <p14:creationId xmlns:p14="http://schemas.microsoft.com/office/powerpoint/2010/main" val="401867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24D83-2AE3-8C2C-BC5D-97EC77B5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258"/>
            <a:ext cx="5602778" cy="1451509"/>
          </a:xfrm>
        </p:spPr>
        <p:txBody>
          <a:bodyPr>
            <a:normAutofit/>
          </a:bodyPr>
          <a:lstStyle/>
          <a:p>
            <a:r>
              <a:rPr lang="en-GB" b="1" dirty="0"/>
              <a:t>Mae Jemison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DAFF-2224-98C6-3634-4C7801B5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91994"/>
            <a:ext cx="5588281" cy="435044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Mae Jemison</a:t>
            </a:r>
            <a:r>
              <a:rPr lang="en-GB" dirty="0"/>
              <a:t> is a pioneering astronaut and physician who became the first African American woman to travel to space in 1992 aboard the Space Shuttle </a:t>
            </a:r>
            <a:r>
              <a:rPr lang="en-GB" b="1" dirty="0"/>
              <a:t>Endeavour</a:t>
            </a:r>
            <a:r>
              <a:rPr lang="en-GB" dirty="0"/>
              <a:t>. A strong advocate for science education, she founded the </a:t>
            </a:r>
            <a:r>
              <a:rPr lang="en-GB" b="1" dirty="0"/>
              <a:t>Dorothy Jemison Foundation</a:t>
            </a:r>
            <a:r>
              <a:rPr lang="en-GB" dirty="0"/>
              <a:t> to promote STEM opportunities for young people. Jemison is also known for her work as a medical doctor and educator, encouraging diverse perspectives in science and technology. Her career exemplifies how interdisciplinary skills and a commitment to education can advance space exploration and inspire future generations.</a:t>
            </a:r>
          </a:p>
        </p:txBody>
      </p:sp>
      <p:pic>
        <p:nvPicPr>
          <p:cNvPr id="1028" name="Picture 4" descr="Black History Month Features: Mae Jemison - Medical Humanities">
            <a:extLst>
              <a:ext uri="{FF2B5EF4-FFF2-40B4-BE49-F238E27FC236}">
                <a16:creationId xmlns:a16="http://schemas.microsoft.com/office/drawing/2014/main" id="{A3A31179-8A55-1F85-633A-5E7E058DA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96"/>
          <a:stretch/>
        </p:blipFill>
        <p:spPr bwMode="auto">
          <a:xfrm>
            <a:off x="646534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5015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D53B67"/>
      </a:accent1>
      <a:accent2>
        <a:srgbClr val="C32996"/>
      </a:accent2>
      <a:accent3>
        <a:srgbClr val="C23BD5"/>
      </a:accent3>
      <a:accent4>
        <a:srgbClr val="7029C3"/>
      </a:accent4>
      <a:accent5>
        <a:srgbClr val="423BD5"/>
      </a:accent5>
      <a:accent6>
        <a:srgbClr val="2962C3"/>
      </a:accent6>
      <a:hlink>
        <a:srgbClr val="7059C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377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Consolas</vt:lpstr>
      <vt:lpstr>Posterama</vt:lpstr>
      <vt:lpstr>SplashVTI</vt:lpstr>
      <vt:lpstr>Space</vt:lpstr>
      <vt:lpstr>Mission Brief</vt:lpstr>
      <vt:lpstr>Task One</vt:lpstr>
      <vt:lpstr>PowerPoint Presentation</vt:lpstr>
      <vt:lpstr>Fuel Consumption</vt:lpstr>
      <vt:lpstr>PowerPoint Presentation</vt:lpstr>
      <vt:lpstr>Congratulations</vt:lpstr>
      <vt:lpstr>Mae Jemison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</dc:title>
  <dc:creator>Niamh</dc:creator>
  <cp:lastModifiedBy>Niamh</cp:lastModifiedBy>
  <cp:revision>6</cp:revision>
  <dcterms:created xsi:type="dcterms:W3CDTF">2024-08-06T10:13:37Z</dcterms:created>
  <dcterms:modified xsi:type="dcterms:W3CDTF">2024-09-16T21:17:48Z</dcterms:modified>
</cp:coreProperties>
</file>