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69" r:id="rId3"/>
    <p:sldId id="257" r:id="rId4"/>
    <p:sldId id="266" r:id="rId5"/>
    <p:sldId id="258" r:id="rId6"/>
    <p:sldId id="267" r:id="rId7"/>
    <p:sldId id="260" r:id="rId8"/>
    <p:sldId id="262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83249" autoAdjust="0"/>
  </p:normalViewPr>
  <p:slideViewPr>
    <p:cSldViewPr snapToGrid="0">
      <p:cViewPr varScale="1">
        <p:scale>
          <a:sx n="71" d="100"/>
          <a:sy n="71" d="100"/>
        </p:scale>
        <p:origin x="10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E7292-94D1-4E9E-BDBC-B8DDBBBAC5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EBEB41-1B88-45AF-BB5D-400CE6C89EC4}">
      <dgm:prSet/>
      <dgm:spPr/>
      <dgm:t>
        <a:bodyPr/>
        <a:lstStyle/>
        <a:p>
          <a:r>
            <a:rPr lang="en-GB" baseline="0"/>
            <a:t>Burning of fossil fuels</a:t>
          </a:r>
          <a:endParaRPr lang="en-US"/>
        </a:p>
      </dgm:t>
    </dgm:pt>
    <dgm:pt modelId="{F58FD65C-958E-424F-8103-34A2B7EF3AB8}" type="parTrans" cxnId="{BA312A1A-6059-460E-8026-7FEF2F60A158}">
      <dgm:prSet/>
      <dgm:spPr/>
      <dgm:t>
        <a:bodyPr/>
        <a:lstStyle/>
        <a:p>
          <a:endParaRPr lang="en-US"/>
        </a:p>
      </dgm:t>
    </dgm:pt>
    <dgm:pt modelId="{27FC579A-D825-4960-B5A9-175584E26185}" type="sibTrans" cxnId="{BA312A1A-6059-460E-8026-7FEF2F60A158}">
      <dgm:prSet/>
      <dgm:spPr/>
      <dgm:t>
        <a:bodyPr/>
        <a:lstStyle/>
        <a:p>
          <a:endParaRPr lang="en-US"/>
        </a:p>
      </dgm:t>
    </dgm:pt>
    <dgm:pt modelId="{5CE83CDB-45F7-47B2-99D8-29D885111CDD}">
      <dgm:prSet/>
      <dgm:spPr/>
      <dgm:t>
        <a:bodyPr/>
        <a:lstStyle/>
        <a:p>
          <a:r>
            <a:rPr lang="en-GB" baseline="0"/>
            <a:t>Deforestation</a:t>
          </a:r>
          <a:endParaRPr lang="en-US"/>
        </a:p>
      </dgm:t>
    </dgm:pt>
    <dgm:pt modelId="{68595234-FAA0-4F80-BC5E-CA336515D3EB}" type="parTrans" cxnId="{0C403A1C-8008-43FB-BFED-E65EF2801E6E}">
      <dgm:prSet/>
      <dgm:spPr/>
      <dgm:t>
        <a:bodyPr/>
        <a:lstStyle/>
        <a:p>
          <a:endParaRPr lang="en-US"/>
        </a:p>
      </dgm:t>
    </dgm:pt>
    <dgm:pt modelId="{EBF9A7E4-AF59-410F-973E-4BC319E0BC49}" type="sibTrans" cxnId="{0C403A1C-8008-43FB-BFED-E65EF2801E6E}">
      <dgm:prSet/>
      <dgm:spPr/>
      <dgm:t>
        <a:bodyPr/>
        <a:lstStyle/>
        <a:p>
          <a:endParaRPr lang="en-US"/>
        </a:p>
      </dgm:t>
    </dgm:pt>
    <dgm:pt modelId="{A9B29117-F757-4426-A5FC-AAAFDCC95783}">
      <dgm:prSet/>
      <dgm:spPr/>
      <dgm:t>
        <a:bodyPr/>
        <a:lstStyle/>
        <a:p>
          <a:r>
            <a:rPr lang="en-GB" baseline="0"/>
            <a:t>Agriculture</a:t>
          </a:r>
          <a:endParaRPr lang="en-US"/>
        </a:p>
      </dgm:t>
    </dgm:pt>
    <dgm:pt modelId="{1018777D-60F0-441A-9F91-01F2B1B1FA1C}" type="parTrans" cxnId="{65C40ECD-F529-4283-9202-A2D6E60C3CE7}">
      <dgm:prSet/>
      <dgm:spPr/>
      <dgm:t>
        <a:bodyPr/>
        <a:lstStyle/>
        <a:p>
          <a:endParaRPr lang="en-US"/>
        </a:p>
      </dgm:t>
    </dgm:pt>
    <dgm:pt modelId="{235E6391-3BFD-45B2-8C1F-1DEF88AB309C}" type="sibTrans" cxnId="{65C40ECD-F529-4283-9202-A2D6E60C3CE7}">
      <dgm:prSet/>
      <dgm:spPr/>
      <dgm:t>
        <a:bodyPr/>
        <a:lstStyle/>
        <a:p>
          <a:endParaRPr lang="en-US"/>
        </a:p>
      </dgm:t>
    </dgm:pt>
    <dgm:pt modelId="{BB12A0F9-7300-45D5-946E-2F7828557966}" type="pres">
      <dgm:prSet presAssocID="{4EDE7292-94D1-4E9E-BDBC-B8DDBBBAC5BE}" presName="root" presStyleCnt="0">
        <dgm:presLayoutVars>
          <dgm:dir/>
          <dgm:resizeHandles val="exact"/>
        </dgm:presLayoutVars>
      </dgm:prSet>
      <dgm:spPr/>
    </dgm:pt>
    <dgm:pt modelId="{C95AF158-75B2-455B-BA8B-7A2E29BDD245}" type="pres">
      <dgm:prSet presAssocID="{E0EBEB41-1B88-45AF-BB5D-400CE6C89EC4}" presName="compNode" presStyleCnt="0"/>
      <dgm:spPr/>
    </dgm:pt>
    <dgm:pt modelId="{36D041B2-23F2-4F1A-AB9C-271C3C985EC2}" type="pres">
      <dgm:prSet presAssocID="{E0EBEB41-1B88-45AF-BB5D-400CE6C89EC4}" presName="bgRect" presStyleLbl="bgShp" presStyleIdx="0" presStyleCnt="3"/>
      <dgm:spPr/>
    </dgm:pt>
    <dgm:pt modelId="{46B39BCD-D92D-41A2-A1A6-E4AA521D544E}" type="pres">
      <dgm:prSet presAssocID="{E0EBEB41-1B88-45AF-BB5D-400CE6C89E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9993C4E1-DF6F-403A-B8FE-5A344D764801}" type="pres">
      <dgm:prSet presAssocID="{E0EBEB41-1B88-45AF-BB5D-400CE6C89EC4}" presName="spaceRect" presStyleCnt="0"/>
      <dgm:spPr/>
    </dgm:pt>
    <dgm:pt modelId="{83D98DE9-05E4-487E-A2C4-E1DBE0327E90}" type="pres">
      <dgm:prSet presAssocID="{E0EBEB41-1B88-45AF-BB5D-400CE6C89EC4}" presName="parTx" presStyleLbl="revTx" presStyleIdx="0" presStyleCnt="3">
        <dgm:presLayoutVars>
          <dgm:chMax val="0"/>
          <dgm:chPref val="0"/>
        </dgm:presLayoutVars>
      </dgm:prSet>
      <dgm:spPr/>
    </dgm:pt>
    <dgm:pt modelId="{53DEF414-CC5D-4629-AC37-1920C0849A3F}" type="pres">
      <dgm:prSet presAssocID="{27FC579A-D825-4960-B5A9-175584E26185}" presName="sibTrans" presStyleCnt="0"/>
      <dgm:spPr/>
    </dgm:pt>
    <dgm:pt modelId="{3872A2A4-7702-40DE-AB6C-7B7561857AEB}" type="pres">
      <dgm:prSet presAssocID="{5CE83CDB-45F7-47B2-99D8-29D885111CDD}" presName="compNode" presStyleCnt="0"/>
      <dgm:spPr/>
    </dgm:pt>
    <dgm:pt modelId="{32746872-77C1-47B3-84E4-7797AE4B65EC}" type="pres">
      <dgm:prSet presAssocID="{5CE83CDB-45F7-47B2-99D8-29D885111CDD}" presName="bgRect" presStyleLbl="bgShp" presStyleIdx="1" presStyleCnt="3"/>
      <dgm:spPr/>
    </dgm:pt>
    <dgm:pt modelId="{98EC988F-B161-40A9-87F6-C7C473CEAF63}" type="pres">
      <dgm:prSet presAssocID="{5CE83CDB-45F7-47B2-99D8-29D885111C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724F822-061E-4D74-92B8-C432FC5A1A90}" type="pres">
      <dgm:prSet presAssocID="{5CE83CDB-45F7-47B2-99D8-29D885111CDD}" presName="spaceRect" presStyleCnt="0"/>
      <dgm:spPr/>
    </dgm:pt>
    <dgm:pt modelId="{C95DD6BC-C77F-4575-820C-81E6BE6CDA95}" type="pres">
      <dgm:prSet presAssocID="{5CE83CDB-45F7-47B2-99D8-29D885111CDD}" presName="parTx" presStyleLbl="revTx" presStyleIdx="1" presStyleCnt="3">
        <dgm:presLayoutVars>
          <dgm:chMax val="0"/>
          <dgm:chPref val="0"/>
        </dgm:presLayoutVars>
      </dgm:prSet>
      <dgm:spPr/>
    </dgm:pt>
    <dgm:pt modelId="{8E6C0752-2977-4678-92C3-D78D67BACD03}" type="pres">
      <dgm:prSet presAssocID="{EBF9A7E4-AF59-410F-973E-4BC319E0BC49}" presName="sibTrans" presStyleCnt="0"/>
      <dgm:spPr/>
    </dgm:pt>
    <dgm:pt modelId="{9E083AA6-C9EE-47FA-BA8A-55B253397C18}" type="pres">
      <dgm:prSet presAssocID="{A9B29117-F757-4426-A5FC-AAAFDCC95783}" presName="compNode" presStyleCnt="0"/>
      <dgm:spPr/>
    </dgm:pt>
    <dgm:pt modelId="{B0659ACA-F64B-4534-A2A7-5420B630BD4F}" type="pres">
      <dgm:prSet presAssocID="{A9B29117-F757-4426-A5FC-AAAFDCC95783}" presName="bgRect" presStyleLbl="bgShp" presStyleIdx="2" presStyleCnt="3"/>
      <dgm:spPr/>
    </dgm:pt>
    <dgm:pt modelId="{953D4B3A-B8ED-44F6-97A5-AF74F08A689E}" type="pres">
      <dgm:prSet presAssocID="{A9B29117-F757-4426-A5FC-AAAFDCC957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98281098-25F3-4E8F-B064-824F811F57C1}" type="pres">
      <dgm:prSet presAssocID="{A9B29117-F757-4426-A5FC-AAAFDCC95783}" presName="spaceRect" presStyleCnt="0"/>
      <dgm:spPr/>
    </dgm:pt>
    <dgm:pt modelId="{DD479CB3-A8FC-4FCA-9CEE-AC760F1990C5}" type="pres">
      <dgm:prSet presAssocID="{A9B29117-F757-4426-A5FC-AAAFDCC957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FDDC0A-7852-4E8F-A8E4-FB6C1EECA538}" type="presOf" srcId="{E0EBEB41-1B88-45AF-BB5D-400CE6C89EC4}" destId="{83D98DE9-05E4-487E-A2C4-E1DBE0327E90}" srcOrd="0" destOrd="0" presId="urn:microsoft.com/office/officeart/2018/2/layout/IconVerticalSolidList"/>
    <dgm:cxn modelId="{D48B6F17-E074-4556-92EA-07E70162D3BD}" type="presOf" srcId="{A9B29117-F757-4426-A5FC-AAAFDCC95783}" destId="{DD479CB3-A8FC-4FCA-9CEE-AC760F1990C5}" srcOrd="0" destOrd="0" presId="urn:microsoft.com/office/officeart/2018/2/layout/IconVerticalSolidList"/>
    <dgm:cxn modelId="{BA312A1A-6059-460E-8026-7FEF2F60A158}" srcId="{4EDE7292-94D1-4E9E-BDBC-B8DDBBBAC5BE}" destId="{E0EBEB41-1B88-45AF-BB5D-400CE6C89EC4}" srcOrd="0" destOrd="0" parTransId="{F58FD65C-958E-424F-8103-34A2B7EF3AB8}" sibTransId="{27FC579A-D825-4960-B5A9-175584E26185}"/>
    <dgm:cxn modelId="{0C403A1C-8008-43FB-BFED-E65EF2801E6E}" srcId="{4EDE7292-94D1-4E9E-BDBC-B8DDBBBAC5BE}" destId="{5CE83CDB-45F7-47B2-99D8-29D885111CDD}" srcOrd="1" destOrd="0" parTransId="{68595234-FAA0-4F80-BC5E-CA336515D3EB}" sibTransId="{EBF9A7E4-AF59-410F-973E-4BC319E0BC49}"/>
    <dgm:cxn modelId="{83427790-CA9A-4716-BB54-1A395E55C6F4}" type="presOf" srcId="{4EDE7292-94D1-4E9E-BDBC-B8DDBBBAC5BE}" destId="{BB12A0F9-7300-45D5-946E-2F7828557966}" srcOrd="0" destOrd="0" presId="urn:microsoft.com/office/officeart/2018/2/layout/IconVerticalSolidList"/>
    <dgm:cxn modelId="{65C40ECD-F529-4283-9202-A2D6E60C3CE7}" srcId="{4EDE7292-94D1-4E9E-BDBC-B8DDBBBAC5BE}" destId="{A9B29117-F757-4426-A5FC-AAAFDCC95783}" srcOrd="2" destOrd="0" parTransId="{1018777D-60F0-441A-9F91-01F2B1B1FA1C}" sibTransId="{235E6391-3BFD-45B2-8C1F-1DEF88AB309C}"/>
    <dgm:cxn modelId="{DDB356DB-C2E0-4DA8-921F-FC438E182CFA}" type="presOf" srcId="{5CE83CDB-45F7-47B2-99D8-29D885111CDD}" destId="{C95DD6BC-C77F-4575-820C-81E6BE6CDA95}" srcOrd="0" destOrd="0" presId="urn:microsoft.com/office/officeart/2018/2/layout/IconVerticalSolidList"/>
    <dgm:cxn modelId="{375DA7A2-8E59-4779-BFFD-26F6D343F764}" type="presParOf" srcId="{BB12A0F9-7300-45D5-946E-2F7828557966}" destId="{C95AF158-75B2-455B-BA8B-7A2E29BDD245}" srcOrd="0" destOrd="0" presId="urn:microsoft.com/office/officeart/2018/2/layout/IconVerticalSolidList"/>
    <dgm:cxn modelId="{1DFA7904-07EB-443F-9AEB-271280998580}" type="presParOf" srcId="{C95AF158-75B2-455B-BA8B-7A2E29BDD245}" destId="{36D041B2-23F2-4F1A-AB9C-271C3C985EC2}" srcOrd="0" destOrd="0" presId="urn:microsoft.com/office/officeart/2018/2/layout/IconVerticalSolidList"/>
    <dgm:cxn modelId="{F0AB61B5-6C50-40FC-88DD-248B8884AA03}" type="presParOf" srcId="{C95AF158-75B2-455B-BA8B-7A2E29BDD245}" destId="{46B39BCD-D92D-41A2-A1A6-E4AA521D544E}" srcOrd="1" destOrd="0" presId="urn:microsoft.com/office/officeart/2018/2/layout/IconVerticalSolidList"/>
    <dgm:cxn modelId="{A46E2702-A6EE-404D-B490-7068C545BCDA}" type="presParOf" srcId="{C95AF158-75B2-455B-BA8B-7A2E29BDD245}" destId="{9993C4E1-DF6F-403A-B8FE-5A344D764801}" srcOrd="2" destOrd="0" presId="urn:microsoft.com/office/officeart/2018/2/layout/IconVerticalSolidList"/>
    <dgm:cxn modelId="{838F84FA-EC23-4B3D-A8F3-090FC7480CF5}" type="presParOf" srcId="{C95AF158-75B2-455B-BA8B-7A2E29BDD245}" destId="{83D98DE9-05E4-487E-A2C4-E1DBE0327E90}" srcOrd="3" destOrd="0" presId="urn:microsoft.com/office/officeart/2018/2/layout/IconVerticalSolidList"/>
    <dgm:cxn modelId="{9A6BAF84-1971-4D0E-BE55-DE95927EDDB4}" type="presParOf" srcId="{BB12A0F9-7300-45D5-946E-2F7828557966}" destId="{53DEF414-CC5D-4629-AC37-1920C0849A3F}" srcOrd="1" destOrd="0" presId="urn:microsoft.com/office/officeart/2018/2/layout/IconVerticalSolidList"/>
    <dgm:cxn modelId="{551A6F9B-9F23-4532-B7BC-54D71CD3F7EC}" type="presParOf" srcId="{BB12A0F9-7300-45D5-946E-2F7828557966}" destId="{3872A2A4-7702-40DE-AB6C-7B7561857AEB}" srcOrd="2" destOrd="0" presId="urn:microsoft.com/office/officeart/2018/2/layout/IconVerticalSolidList"/>
    <dgm:cxn modelId="{7EB41600-18B8-4E05-8270-AC0FA8133B07}" type="presParOf" srcId="{3872A2A4-7702-40DE-AB6C-7B7561857AEB}" destId="{32746872-77C1-47B3-84E4-7797AE4B65EC}" srcOrd="0" destOrd="0" presId="urn:microsoft.com/office/officeart/2018/2/layout/IconVerticalSolidList"/>
    <dgm:cxn modelId="{5FE24477-F5E8-450D-A919-0F8085A0142A}" type="presParOf" srcId="{3872A2A4-7702-40DE-AB6C-7B7561857AEB}" destId="{98EC988F-B161-40A9-87F6-C7C473CEAF63}" srcOrd="1" destOrd="0" presId="urn:microsoft.com/office/officeart/2018/2/layout/IconVerticalSolidList"/>
    <dgm:cxn modelId="{259E9F3E-CE6E-4F4F-8EE9-927BEA1E0100}" type="presParOf" srcId="{3872A2A4-7702-40DE-AB6C-7B7561857AEB}" destId="{F724F822-061E-4D74-92B8-C432FC5A1A90}" srcOrd="2" destOrd="0" presId="urn:microsoft.com/office/officeart/2018/2/layout/IconVerticalSolidList"/>
    <dgm:cxn modelId="{8955945C-165C-4393-85F6-3177D97F4B4B}" type="presParOf" srcId="{3872A2A4-7702-40DE-AB6C-7B7561857AEB}" destId="{C95DD6BC-C77F-4575-820C-81E6BE6CDA95}" srcOrd="3" destOrd="0" presId="urn:microsoft.com/office/officeart/2018/2/layout/IconVerticalSolidList"/>
    <dgm:cxn modelId="{C6DD79E3-BBD1-4F41-AC0D-8B99DBF574EB}" type="presParOf" srcId="{BB12A0F9-7300-45D5-946E-2F7828557966}" destId="{8E6C0752-2977-4678-92C3-D78D67BACD03}" srcOrd="3" destOrd="0" presId="urn:microsoft.com/office/officeart/2018/2/layout/IconVerticalSolidList"/>
    <dgm:cxn modelId="{53F31073-B900-437E-9103-C865CEFE89FD}" type="presParOf" srcId="{BB12A0F9-7300-45D5-946E-2F7828557966}" destId="{9E083AA6-C9EE-47FA-BA8A-55B253397C18}" srcOrd="4" destOrd="0" presId="urn:microsoft.com/office/officeart/2018/2/layout/IconVerticalSolidList"/>
    <dgm:cxn modelId="{95E1C007-EF69-498D-9BDB-DE0BA495EC6A}" type="presParOf" srcId="{9E083AA6-C9EE-47FA-BA8A-55B253397C18}" destId="{B0659ACA-F64B-4534-A2A7-5420B630BD4F}" srcOrd="0" destOrd="0" presId="urn:microsoft.com/office/officeart/2018/2/layout/IconVerticalSolidList"/>
    <dgm:cxn modelId="{306DF32A-854F-4814-87A1-F6C0648A692B}" type="presParOf" srcId="{9E083AA6-C9EE-47FA-BA8A-55B253397C18}" destId="{953D4B3A-B8ED-44F6-97A5-AF74F08A689E}" srcOrd="1" destOrd="0" presId="urn:microsoft.com/office/officeart/2018/2/layout/IconVerticalSolidList"/>
    <dgm:cxn modelId="{3655F830-1807-4AF9-82B6-F884EB404DAC}" type="presParOf" srcId="{9E083AA6-C9EE-47FA-BA8A-55B253397C18}" destId="{98281098-25F3-4E8F-B064-824F811F57C1}" srcOrd="2" destOrd="0" presId="urn:microsoft.com/office/officeart/2018/2/layout/IconVerticalSolidList"/>
    <dgm:cxn modelId="{46632EDD-F92A-4822-91EC-96938AFC1CE0}" type="presParOf" srcId="{9E083AA6-C9EE-47FA-BA8A-55B253397C18}" destId="{DD479CB3-A8FC-4FCA-9CEE-AC760F1990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CF3163-8B3C-43AE-A288-D6C8D17BC0A3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604B86-87E9-4FDE-9739-56F275803B95}">
      <dgm:prSet/>
      <dgm:spPr/>
      <dgm:t>
        <a:bodyPr/>
        <a:lstStyle/>
        <a:p>
          <a:r>
            <a:rPr lang="en-GB" dirty="0"/>
            <a:t>Now open the Worksheet and follow the instructions to start the temperature exercise.</a:t>
          </a:r>
          <a:endParaRPr lang="en-US" dirty="0"/>
        </a:p>
      </dgm:t>
    </dgm:pt>
    <dgm:pt modelId="{EFE695A9-67FC-48E3-92B7-0310A10C6B3C}" type="parTrans" cxnId="{70A6DC77-1C6C-46BD-8C42-200B2845918F}">
      <dgm:prSet/>
      <dgm:spPr/>
      <dgm:t>
        <a:bodyPr/>
        <a:lstStyle/>
        <a:p>
          <a:endParaRPr lang="en-US"/>
        </a:p>
      </dgm:t>
    </dgm:pt>
    <dgm:pt modelId="{0670BDCC-39A3-44B9-BA7E-AE0156DCA4E6}" type="sibTrans" cxnId="{70A6DC77-1C6C-46BD-8C42-200B2845918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9E55379-019E-467C-A09D-DC82BBF5715C}">
      <dgm:prSet/>
      <dgm:spPr/>
      <dgm:t>
        <a:bodyPr/>
        <a:lstStyle/>
        <a:p>
          <a:r>
            <a:rPr lang="en-GB" b="1" dirty="0"/>
            <a:t>You don’t have to code from scratch only read through to understand what’s happening.</a:t>
          </a:r>
          <a:endParaRPr lang="en-US" dirty="0"/>
        </a:p>
      </dgm:t>
    </dgm:pt>
    <dgm:pt modelId="{6F0CBA12-18CB-4FE7-8E22-A657015E2850}" type="parTrans" cxnId="{7981D876-7226-4602-A49E-66659675DECE}">
      <dgm:prSet/>
      <dgm:spPr/>
      <dgm:t>
        <a:bodyPr/>
        <a:lstStyle/>
        <a:p>
          <a:endParaRPr lang="en-US"/>
        </a:p>
      </dgm:t>
    </dgm:pt>
    <dgm:pt modelId="{695816D9-A626-47E5-B908-486368B25E97}" type="sibTrans" cxnId="{7981D876-7226-4602-A49E-66659675DEC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A5C02C2-6182-45E2-9A48-A295C2A84AA0}">
      <dgm:prSet/>
      <dgm:spPr/>
      <dgm:t>
        <a:bodyPr/>
        <a:lstStyle/>
        <a:p>
          <a:r>
            <a:rPr lang="en-GB"/>
            <a:t>The first exercise will show you how the global temperature has changed.</a:t>
          </a:r>
          <a:endParaRPr lang="en-US"/>
        </a:p>
      </dgm:t>
    </dgm:pt>
    <dgm:pt modelId="{5B49E2A5-D1EB-43C6-A696-4BE83B5C7EA7}" type="parTrans" cxnId="{3C3615F1-8551-46DE-9F17-55D84A777853}">
      <dgm:prSet/>
      <dgm:spPr/>
      <dgm:t>
        <a:bodyPr/>
        <a:lstStyle/>
        <a:p>
          <a:endParaRPr lang="en-US"/>
        </a:p>
      </dgm:t>
    </dgm:pt>
    <dgm:pt modelId="{E665990F-1EA2-4805-B8D0-3678551004B5}" type="sibTrans" cxnId="{3C3615F1-8551-46DE-9F17-55D84A77785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D532D67-E9DF-4E72-AF84-92FE50332504}" type="pres">
      <dgm:prSet presAssocID="{5FCF3163-8B3C-43AE-A288-D6C8D17BC0A3}" presName="Name0" presStyleCnt="0">
        <dgm:presLayoutVars>
          <dgm:animLvl val="lvl"/>
          <dgm:resizeHandles val="exact"/>
        </dgm:presLayoutVars>
      </dgm:prSet>
      <dgm:spPr/>
    </dgm:pt>
    <dgm:pt modelId="{098206DE-C263-4125-99EF-9C4CD07B909F}" type="pres">
      <dgm:prSet presAssocID="{C3604B86-87E9-4FDE-9739-56F275803B95}" presName="compositeNode" presStyleCnt="0">
        <dgm:presLayoutVars>
          <dgm:bulletEnabled val="1"/>
        </dgm:presLayoutVars>
      </dgm:prSet>
      <dgm:spPr/>
    </dgm:pt>
    <dgm:pt modelId="{BFE6FE9D-8375-4AE3-BB2E-7EF1BE09C15C}" type="pres">
      <dgm:prSet presAssocID="{C3604B86-87E9-4FDE-9739-56F275803B95}" presName="bgRect" presStyleLbl="alignNode1" presStyleIdx="0" presStyleCnt="3" custLinFactNeighborX="-46"/>
      <dgm:spPr/>
    </dgm:pt>
    <dgm:pt modelId="{E1323729-08BF-4FC8-9F40-276BA28E4F7A}" type="pres">
      <dgm:prSet presAssocID="{0670BDCC-39A3-44B9-BA7E-AE0156DCA4E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974844B-274B-4B7B-8E66-9664D6846CD1}" type="pres">
      <dgm:prSet presAssocID="{C3604B86-87E9-4FDE-9739-56F275803B95}" presName="nodeRect" presStyleLbl="alignNode1" presStyleIdx="0" presStyleCnt="3">
        <dgm:presLayoutVars>
          <dgm:bulletEnabled val="1"/>
        </dgm:presLayoutVars>
      </dgm:prSet>
      <dgm:spPr/>
    </dgm:pt>
    <dgm:pt modelId="{69166F73-7170-42B6-9C62-DCFB2B9707BF}" type="pres">
      <dgm:prSet presAssocID="{0670BDCC-39A3-44B9-BA7E-AE0156DCA4E6}" presName="sibTrans" presStyleCnt="0"/>
      <dgm:spPr/>
    </dgm:pt>
    <dgm:pt modelId="{2D767866-2016-4C14-95ED-32DB7CBD336D}" type="pres">
      <dgm:prSet presAssocID="{D9E55379-019E-467C-A09D-DC82BBF5715C}" presName="compositeNode" presStyleCnt="0">
        <dgm:presLayoutVars>
          <dgm:bulletEnabled val="1"/>
        </dgm:presLayoutVars>
      </dgm:prSet>
      <dgm:spPr/>
    </dgm:pt>
    <dgm:pt modelId="{A31670D3-ACC6-4DB8-AB8B-E2E163374733}" type="pres">
      <dgm:prSet presAssocID="{D9E55379-019E-467C-A09D-DC82BBF5715C}" presName="bgRect" presStyleLbl="alignNode1" presStyleIdx="1" presStyleCnt="3"/>
      <dgm:spPr/>
    </dgm:pt>
    <dgm:pt modelId="{B4BA60EE-AA53-4AAD-8CBB-85EAE6DC2DD2}" type="pres">
      <dgm:prSet presAssocID="{695816D9-A626-47E5-B908-486368B25E9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3FA3F66-711A-49F2-9DB9-EB35CE33CB58}" type="pres">
      <dgm:prSet presAssocID="{D9E55379-019E-467C-A09D-DC82BBF5715C}" presName="nodeRect" presStyleLbl="alignNode1" presStyleIdx="1" presStyleCnt="3">
        <dgm:presLayoutVars>
          <dgm:bulletEnabled val="1"/>
        </dgm:presLayoutVars>
      </dgm:prSet>
      <dgm:spPr/>
    </dgm:pt>
    <dgm:pt modelId="{565CE130-3767-4598-94C2-F6D9CABE4CAD}" type="pres">
      <dgm:prSet presAssocID="{695816D9-A626-47E5-B908-486368B25E97}" presName="sibTrans" presStyleCnt="0"/>
      <dgm:spPr/>
    </dgm:pt>
    <dgm:pt modelId="{7818F47F-5A19-4C4D-A09A-C294A85A3600}" type="pres">
      <dgm:prSet presAssocID="{9A5C02C2-6182-45E2-9A48-A295C2A84AA0}" presName="compositeNode" presStyleCnt="0">
        <dgm:presLayoutVars>
          <dgm:bulletEnabled val="1"/>
        </dgm:presLayoutVars>
      </dgm:prSet>
      <dgm:spPr/>
    </dgm:pt>
    <dgm:pt modelId="{4CDD64CC-5E51-420D-98DD-C1832A7D645E}" type="pres">
      <dgm:prSet presAssocID="{9A5C02C2-6182-45E2-9A48-A295C2A84AA0}" presName="bgRect" presStyleLbl="alignNode1" presStyleIdx="2" presStyleCnt="3"/>
      <dgm:spPr/>
    </dgm:pt>
    <dgm:pt modelId="{D4AEBBF8-DAEE-43FF-B717-46FB07AA058D}" type="pres">
      <dgm:prSet presAssocID="{E665990F-1EA2-4805-B8D0-3678551004B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E812F0A-A706-4611-9B8B-72A2A8A2D9BD}" type="pres">
      <dgm:prSet presAssocID="{9A5C02C2-6182-45E2-9A48-A295C2A84AA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E9C5C02-99A0-4167-B668-1E2FEE4E19CF}" type="presOf" srcId="{D9E55379-019E-467C-A09D-DC82BBF5715C}" destId="{A31670D3-ACC6-4DB8-AB8B-E2E163374733}" srcOrd="0" destOrd="0" presId="urn:microsoft.com/office/officeart/2016/7/layout/LinearBlockProcessNumbered"/>
    <dgm:cxn modelId="{8A9AE423-F28F-4D05-82CE-EC11E49757D7}" type="presOf" srcId="{695816D9-A626-47E5-B908-486368B25E97}" destId="{B4BA60EE-AA53-4AAD-8CBB-85EAE6DC2DD2}" srcOrd="0" destOrd="0" presId="urn:microsoft.com/office/officeart/2016/7/layout/LinearBlockProcessNumbered"/>
    <dgm:cxn modelId="{8B40FF48-952E-4982-BFFD-35BEEC845EBF}" type="presOf" srcId="{E665990F-1EA2-4805-B8D0-3678551004B5}" destId="{D4AEBBF8-DAEE-43FF-B717-46FB07AA058D}" srcOrd="0" destOrd="0" presId="urn:microsoft.com/office/officeart/2016/7/layout/LinearBlockProcessNumbered"/>
    <dgm:cxn modelId="{8628DF6D-BCC0-4E2D-A9F1-EF89AAD9FC28}" type="presOf" srcId="{C3604B86-87E9-4FDE-9739-56F275803B95}" destId="{BFE6FE9D-8375-4AE3-BB2E-7EF1BE09C15C}" srcOrd="0" destOrd="0" presId="urn:microsoft.com/office/officeart/2016/7/layout/LinearBlockProcessNumbered"/>
    <dgm:cxn modelId="{47892454-5D84-49DA-B852-6F660340DD95}" type="presOf" srcId="{5FCF3163-8B3C-43AE-A288-D6C8D17BC0A3}" destId="{6D532D67-E9DF-4E72-AF84-92FE50332504}" srcOrd="0" destOrd="0" presId="urn:microsoft.com/office/officeart/2016/7/layout/LinearBlockProcessNumbered"/>
    <dgm:cxn modelId="{7981D876-7226-4602-A49E-66659675DECE}" srcId="{5FCF3163-8B3C-43AE-A288-D6C8D17BC0A3}" destId="{D9E55379-019E-467C-A09D-DC82BBF5715C}" srcOrd="1" destOrd="0" parTransId="{6F0CBA12-18CB-4FE7-8E22-A657015E2850}" sibTransId="{695816D9-A626-47E5-B908-486368B25E97}"/>
    <dgm:cxn modelId="{70A6DC77-1C6C-46BD-8C42-200B2845918F}" srcId="{5FCF3163-8B3C-43AE-A288-D6C8D17BC0A3}" destId="{C3604B86-87E9-4FDE-9739-56F275803B95}" srcOrd="0" destOrd="0" parTransId="{EFE695A9-67FC-48E3-92B7-0310A10C6B3C}" sibTransId="{0670BDCC-39A3-44B9-BA7E-AE0156DCA4E6}"/>
    <dgm:cxn modelId="{CD574C98-86BA-42DA-8D2B-AF28F0996537}" type="presOf" srcId="{C3604B86-87E9-4FDE-9739-56F275803B95}" destId="{0974844B-274B-4B7B-8E66-9664D6846CD1}" srcOrd="1" destOrd="0" presId="urn:microsoft.com/office/officeart/2016/7/layout/LinearBlockProcessNumbered"/>
    <dgm:cxn modelId="{D72E71B3-9486-401D-863A-CFEB82FEBC43}" type="presOf" srcId="{9A5C02C2-6182-45E2-9A48-A295C2A84AA0}" destId="{4CDD64CC-5E51-420D-98DD-C1832A7D645E}" srcOrd="0" destOrd="0" presId="urn:microsoft.com/office/officeart/2016/7/layout/LinearBlockProcessNumbered"/>
    <dgm:cxn modelId="{3C3615F1-8551-46DE-9F17-55D84A777853}" srcId="{5FCF3163-8B3C-43AE-A288-D6C8D17BC0A3}" destId="{9A5C02C2-6182-45E2-9A48-A295C2A84AA0}" srcOrd="2" destOrd="0" parTransId="{5B49E2A5-D1EB-43C6-A696-4BE83B5C7EA7}" sibTransId="{E665990F-1EA2-4805-B8D0-3678551004B5}"/>
    <dgm:cxn modelId="{EE0312F7-ECDD-43A6-888C-ECAB87DBC85E}" type="presOf" srcId="{9A5C02C2-6182-45E2-9A48-A295C2A84AA0}" destId="{FE812F0A-A706-4611-9B8B-72A2A8A2D9BD}" srcOrd="1" destOrd="0" presId="urn:microsoft.com/office/officeart/2016/7/layout/LinearBlockProcessNumbered"/>
    <dgm:cxn modelId="{78D59AFD-6C4A-49A3-A471-7C3278B1A271}" type="presOf" srcId="{D9E55379-019E-467C-A09D-DC82BBF5715C}" destId="{33FA3F66-711A-49F2-9DB9-EB35CE33CB58}" srcOrd="1" destOrd="0" presId="urn:microsoft.com/office/officeart/2016/7/layout/LinearBlockProcessNumbered"/>
    <dgm:cxn modelId="{898DFCFF-B45F-4E9C-BD4F-1ECB8FEDF6CC}" type="presOf" srcId="{0670BDCC-39A3-44B9-BA7E-AE0156DCA4E6}" destId="{E1323729-08BF-4FC8-9F40-276BA28E4F7A}" srcOrd="0" destOrd="0" presId="urn:microsoft.com/office/officeart/2016/7/layout/LinearBlockProcessNumbered"/>
    <dgm:cxn modelId="{08086AA8-3155-47F7-9618-ACE3FC94B75B}" type="presParOf" srcId="{6D532D67-E9DF-4E72-AF84-92FE50332504}" destId="{098206DE-C263-4125-99EF-9C4CD07B909F}" srcOrd="0" destOrd="0" presId="urn:microsoft.com/office/officeart/2016/7/layout/LinearBlockProcessNumbered"/>
    <dgm:cxn modelId="{BD836D8D-F234-41AD-932D-19432A7423B8}" type="presParOf" srcId="{098206DE-C263-4125-99EF-9C4CD07B909F}" destId="{BFE6FE9D-8375-4AE3-BB2E-7EF1BE09C15C}" srcOrd="0" destOrd="0" presId="urn:microsoft.com/office/officeart/2016/7/layout/LinearBlockProcessNumbered"/>
    <dgm:cxn modelId="{65D275EE-09D6-43C9-BD99-61614EF27F41}" type="presParOf" srcId="{098206DE-C263-4125-99EF-9C4CD07B909F}" destId="{E1323729-08BF-4FC8-9F40-276BA28E4F7A}" srcOrd="1" destOrd="0" presId="urn:microsoft.com/office/officeart/2016/7/layout/LinearBlockProcessNumbered"/>
    <dgm:cxn modelId="{7592B4E8-8BA1-472C-B895-D393F681C263}" type="presParOf" srcId="{098206DE-C263-4125-99EF-9C4CD07B909F}" destId="{0974844B-274B-4B7B-8E66-9664D6846CD1}" srcOrd="2" destOrd="0" presId="urn:microsoft.com/office/officeart/2016/7/layout/LinearBlockProcessNumbered"/>
    <dgm:cxn modelId="{6A602A93-9B66-4BE7-98B9-D7349E70CC22}" type="presParOf" srcId="{6D532D67-E9DF-4E72-AF84-92FE50332504}" destId="{69166F73-7170-42B6-9C62-DCFB2B9707BF}" srcOrd="1" destOrd="0" presId="urn:microsoft.com/office/officeart/2016/7/layout/LinearBlockProcessNumbered"/>
    <dgm:cxn modelId="{D71BA7CC-64E1-4C43-9D5E-CF7D7E4D6864}" type="presParOf" srcId="{6D532D67-E9DF-4E72-AF84-92FE50332504}" destId="{2D767866-2016-4C14-95ED-32DB7CBD336D}" srcOrd="2" destOrd="0" presId="urn:microsoft.com/office/officeart/2016/7/layout/LinearBlockProcessNumbered"/>
    <dgm:cxn modelId="{C1578E81-AFD9-44E9-B4DD-C7AAA8D04C4F}" type="presParOf" srcId="{2D767866-2016-4C14-95ED-32DB7CBD336D}" destId="{A31670D3-ACC6-4DB8-AB8B-E2E163374733}" srcOrd="0" destOrd="0" presId="urn:microsoft.com/office/officeart/2016/7/layout/LinearBlockProcessNumbered"/>
    <dgm:cxn modelId="{B97849B4-BF6F-4FEA-81B1-9D0C9D246421}" type="presParOf" srcId="{2D767866-2016-4C14-95ED-32DB7CBD336D}" destId="{B4BA60EE-AA53-4AAD-8CBB-85EAE6DC2DD2}" srcOrd="1" destOrd="0" presId="urn:microsoft.com/office/officeart/2016/7/layout/LinearBlockProcessNumbered"/>
    <dgm:cxn modelId="{02AA4CF9-F471-4A78-B3FC-7AA361077523}" type="presParOf" srcId="{2D767866-2016-4C14-95ED-32DB7CBD336D}" destId="{33FA3F66-711A-49F2-9DB9-EB35CE33CB58}" srcOrd="2" destOrd="0" presId="urn:microsoft.com/office/officeart/2016/7/layout/LinearBlockProcessNumbered"/>
    <dgm:cxn modelId="{78BD5718-8989-404A-802F-75ABECF5D3FE}" type="presParOf" srcId="{6D532D67-E9DF-4E72-AF84-92FE50332504}" destId="{565CE130-3767-4598-94C2-F6D9CABE4CAD}" srcOrd="3" destOrd="0" presId="urn:microsoft.com/office/officeart/2016/7/layout/LinearBlockProcessNumbered"/>
    <dgm:cxn modelId="{27E3E4D3-0B45-4954-BB59-5364CFEBF05E}" type="presParOf" srcId="{6D532D67-E9DF-4E72-AF84-92FE50332504}" destId="{7818F47F-5A19-4C4D-A09A-C294A85A3600}" srcOrd="4" destOrd="0" presId="urn:microsoft.com/office/officeart/2016/7/layout/LinearBlockProcessNumbered"/>
    <dgm:cxn modelId="{72F75349-7F70-47FC-BD9D-4864E2977732}" type="presParOf" srcId="{7818F47F-5A19-4C4D-A09A-C294A85A3600}" destId="{4CDD64CC-5E51-420D-98DD-C1832A7D645E}" srcOrd="0" destOrd="0" presId="urn:microsoft.com/office/officeart/2016/7/layout/LinearBlockProcessNumbered"/>
    <dgm:cxn modelId="{1FF47132-2067-47C2-A37E-F73ED7B759BE}" type="presParOf" srcId="{7818F47F-5A19-4C4D-A09A-C294A85A3600}" destId="{D4AEBBF8-DAEE-43FF-B717-46FB07AA058D}" srcOrd="1" destOrd="0" presId="urn:microsoft.com/office/officeart/2016/7/layout/LinearBlockProcessNumbered"/>
    <dgm:cxn modelId="{D2234AE0-C36A-460A-A4EE-9F13372548D9}" type="presParOf" srcId="{7818F47F-5A19-4C4D-A09A-C294A85A3600}" destId="{FE812F0A-A706-4611-9B8B-72A2A8A2D9B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D5417F-808E-4ACF-BC49-D563FB16FF6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F52D22-2BC3-47EC-8569-0CECFD3076E1}">
      <dgm:prSet/>
      <dgm:spPr/>
      <dgm:t>
        <a:bodyPr/>
        <a:lstStyle/>
        <a:p>
          <a:pPr>
            <a:defRPr cap="all"/>
          </a:pPr>
          <a:r>
            <a:rPr lang="en-GB" baseline="0" dirty="0"/>
            <a:t>Compare The charts</a:t>
          </a:r>
          <a:endParaRPr lang="en-US" dirty="0"/>
        </a:p>
      </dgm:t>
    </dgm:pt>
    <dgm:pt modelId="{59BBD0DF-110A-4EA7-A3BD-B5AA63BD3D46}" type="parTrans" cxnId="{17191ABF-BD54-4F01-AE73-689154B73E2F}">
      <dgm:prSet/>
      <dgm:spPr/>
      <dgm:t>
        <a:bodyPr/>
        <a:lstStyle/>
        <a:p>
          <a:endParaRPr lang="en-US"/>
        </a:p>
      </dgm:t>
    </dgm:pt>
    <dgm:pt modelId="{09D2BD6B-84C7-4182-BDB2-55FE6B091627}" type="sibTrans" cxnId="{17191ABF-BD54-4F01-AE73-689154B73E2F}">
      <dgm:prSet/>
      <dgm:spPr/>
      <dgm:t>
        <a:bodyPr/>
        <a:lstStyle/>
        <a:p>
          <a:endParaRPr lang="en-US"/>
        </a:p>
      </dgm:t>
    </dgm:pt>
    <dgm:pt modelId="{F1625488-8374-4BD2-AA8A-E82A084CCCF7}">
      <dgm:prSet/>
      <dgm:spPr/>
      <dgm:t>
        <a:bodyPr/>
        <a:lstStyle/>
        <a:p>
          <a:pPr>
            <a:defRPr cap="all"/>
          </a:pPr>
          <a:r>
            <a:rPr lang="en-GB" baseline="0"/>
            <a:t>Look at sea level data</a:t>
          </a:r>
          <a:endParaRPr lang="en-US"/>
        </a:p>
      </dgm:t>
    </dgm:pt>
    <dgm:pt modelId="{03BF4D13-6AB4-4EE5-BEC9-72B7F15A276C}" type="parTrans" cxnId="{C18734BC-B729-4C86-BE56-DAF56453874A}">
      <dgm:prSet/>
      <dgm:spPr/>
      <dgm:t>
        <a:bodyPr/>
        <a:lstStyle/>
        <a:p>
          <a:endParaRPr lang="en-US"/>
        </a:p>
      </dgm:t>
    </dgm:pt>
    <dgm:pt modelId="{2CB27173-C6BB-4DA5-A282-E4372CD933FC}" type="sibTrans" cxnId="{C18734BC-B729-4C86-BE56-DAF56453874A}">
      <dgm:prSet/>
      <dgm:spPr/>
      <dgm:t>
        <a:bodyPr/>
        <a:lstStyle/>
        <a:p>
          <a:endParaRPr lang="en-US"/>
        </a:p>
      </dgm:t>
    </dgm:pt>
    <dgm:pt modelId="{B41A540C-B845-4C09-8B3C-2260DB2F43ED}" type="pres">
      <dgm:prSet presAssocID="{7FD5417F-808E-4ACF-BC49-D563FB16FF61}" presName="root" presStyleCnt="0">
        <dgm:presLayoutVars>
          <dgm:dir/>
          <dgm:resizeHandles val="exact"/>
        </dgm:presLayoutVars>
      </dgm:prSet>
      <dgm:spPr/>
    </dgm:pt>
    <dgm:pt modelId="{E20B6A5B-630F-4007-ACA1-459CEFC73F02}" type="pres">
      <dgm:prSet presAssocID="{1AF52D22-2BC3-47EC-8569-0CECFD3076E1}" presName="compNode" presStyleCnt="0"/>
      <dgm:spPr/>
    </dgm:pt>
    <dgm:pt modelId="{5530724C-D3E3-4D73-9AC8-8ECCC467601B}" type="pres">
      <dgm:prSet presAssocID="{1AF52D22-2BC3-47EC-8569-0CECFD3076E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B787B27-82BA-4C29-A12D-7AE8754F5149}" type="pres">
      <dgm:prSet presAssocID="{1AF52D22-2BC3-47EC-8569-0CECFD3076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677F51-55A1-4E26-A309-A13CF962EF67}" type="pres">
      <dgm:prSet presAssocID="{1AF52D22-2BC3-47EC-8569-0CECFD3076E1}" presName="spaceRect" presStyleCnt="0"/>
      <dgm:spPr/>
    </dgm:pt>
    <dgm:pt modelId="{D0B974EC-CC7E-4DEA-9FE9-EC72CF5A11F3}" type="pres">
      <dgm:prSet presAssocID="{1AF52D22-2BC3-47EC-8569-0CECFD3076E1}" presName="textRect" presStyleLbl="revTx" presStyleIdx="0" presStyleCnt="2">
        <dgm:presLayoutVars>
          <dgm:chMax val="1"/>
          <dgm:chPref val="1"/>
        </dgm:presLayoutVars>
      </dgm:prSet>
      <dgm:spPr/>
    </dgm:pt>
    <dgm:pt modelId="{ED14FAD5-DD3D-45E3-940B-B86DC9B508B4}" type="pres">
      <dgm:prSet presAssocID="{09D2BD6B-84C7-4182-BDB2-55FE6B091627}" presName="sibTrans" presStyleCnt="0"/>
      <dgm:spPr/>
    </dgm:pt>
    <dgm:pt modelId="{07852CE8-EDC8-4091-A3A8-BFE52FC30850}" type="pres">
      <dgm:prSet presAssocID="{F1625488-8374-4BD2-AA8A-E82A084CCCF7}" presName="compNode" presStyleCnt="0"/>
      <dgm:spPr/>
    </dgm:pt>
    <dgm:pt modelId="{DA6CDBF6-FC38-45D7-9576-A38C55D92E7A}" type="pres">
      <dgm:prSet presAssocID="{F1625488-8374-4BD2-AA8A-E82A084CCCF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3155852-74F2-4DC6-B449-D9923A2DC5C4}" type="pres">
      <dgm:prSet presAssocID="{F1625488-8374-4BD2-AA8A-E82A084CCC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BCD60FE-61F0-4B3D-96DB-D6577357A559}" type="pres">
      <dgm:prSet presAssocID="{F1625488-8374-4BD2-AA8A-E82A084CCCF7}" presName="spaceRect" presStyleCnt="0"/>
      <dgm:spPr/>
    </dgm:pt>
    <dgm:pt modelId="{D58BF0B2-C5BD-4FAC-9D34-65D0D13433EE}" type="pres">
      <dgm:prSet presAssocID="{F1625488-8374-4BD2-AA8A-E82A084CCCF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5DE4A39-BB98-4B8E-A688-090854566402}" type="presOf" srcId="{1AF52D22-2BC3-47EC-8569-0CECFD3076E1}" destId="{D0B974EC-CC7E-4DEA-9FE9-EC72CF5A11F3}" srcOrd="0" destOrd="0" presId="urn:microsoft.com/office/officeart/2018/5/layout/IconLeafLabelList"/>
    <dgm:cxn modelId="{88AE0A9D-D797-415F-84E5-D24BD7CC7667}" type="presOf" srcId="{F1625488-8374-4BD2-AA8A-E82A084CCCF7}" destId="{D58BF0B2-C5BD-4FAC-9D34-65D0D13433EE}" srcOrd="0" destOrd="0" presId="urn:microsoft.com/office/officeart/2018/5/layout/IconLeafLabelList"/>
    <dgm:cxn modelId="{A0196FB1-077F-451E-B1AE-27ED21078A81}" type="presOf" srcId="{7FD5417F-808E-4ACF-BC49-D563FB16FF61}" destId="{B41A540C-B845-4C09-8B3C-2260DB2F43ED}" srcOrd="0" destOrd="0" presId="urn:microsoft.com/office/officeart/2018/5/layout/IconLeafLabelList"/>
    <dgm:cxn modelId="{C18734BC-B729-4C86-BE56-DAF56453874A}" srcId="{7FD5417F-808E-4ACF-BC49-D563FB16FF61}" destId="{F1625488-8374-4BD2-AA8A-E82A084CCCF7}" srcOrd="1" destOrd="0" parTransId="{03BF4D13-6AB4-4EE5-BEC9-72B7F15A276C}" sibTransId="{2CB27173-C6BB-4DA5-A282-E4372CD933FC}"/>
    <dgm:cxn modelId="{17191ABF-BD54-4F01-AE73-689154B73E2F}" srcId="{7FD5417F-808E-4ACF-BC49-D563FB16FF61}" destId="{1AF52D22-2BC3-47EC-8569-0CECFD3076E1}" srcOrd="0" destOrd="0" parTransId="{59BBD0DF-110A-4EA7-A3BD-B5AA63BD3D46}" sibTransId="{09D2BD6B-84C7-4182-BDB2-55FE6B091627}"/>
    <dgm:cxn modelId="{4A639EE5-6CFD-4E80-AA11-6AD6CA352EAC}" type="presParOf" srcId="{B41A540C-B845-4C09-8B3C-2260DB2F43ED}" destId="{E20B6A5B-630F-4007-ACA1-459CEFC73F02}" srcOrd="0" destOrd="0" presId="urn:microsoft.com/office/officeart/2018/5/layout/IconLeafLabelList"/>
    <dgm:cxn modelId="{BC418E7C-FC51-4230-9149-DB96C43DC4C6}" type="presParOf" srcId="{E20B6A5B-630F-4007-ACA1-459CEFC73F02}" destId="{5530724C-D3E3-4D73-9AC8-8ECCC467601B}" srcOrd="0" destOrd="0" presId="urn:microsoft.com/office/officeart/2018/5/layout/IconLeafLabelList"/>
    <dgm:cxn modelId="{0BCF4E1B-528B-4735-95D1-522C7B5DD73E}" type="presParOf" srcId="{E20B6A5B-630F-4007-ACA1-459CEFC73F02}" destId="{FB787B27-82BA-4C29-A12D-7AE8754F5149}" srcOrd="1" destOrd="0" presId="urn:microsoft.com/office/officeart/2018/5/layout/IconLeafLabelList"/>
    <dgm:cxn modelId="{6490DE4A-A16E-4D1E-8458-A54B640FCAAA}" type="presParOf" srcId="{E20B6A5B-630F-4007-ACA1-459CEFC73F02}" destId="{E0677F51-55A1-4E26-A309-A13CF962EF67}" srcOrd="2" destOrd="0" presId="urn:microsoft.com/office/officeart/2018/5/layout/IconLeafLabelList"/>
    <dgm:cxn modelId="{6652D20E-B638-400E-AA31-184BF2A06F79}" type="presParOf" srcId="{E20B6A5B-630F-4007-ACA1-459CEFC73F02}" destId="{D0B974EC-CC7E-4DEA-9FE9-EC72CF5A11F3}" srcOrd="3" destOrd="0" presId="urn:microsoft.com/office/officeart/2018/5/layout/IconLeafLabelList"/>
    <dgm:cxn modelId="{AE33F224-B75F-4B18-B5A7-E9F0B144B139}" type="presParOf" srcId="{B41A540C-B845-4C09-8B3C-2260DB2F43ED}" destId="{ED14FAD5-DD3D-45E3-940B-B86DC9B508B4}" srcOrd="1" destOrd="0" presId="urn:microsoft.com/office/officeart/2018/5/layout/IconLeafLabelList"/>
    <dgm:cxn modelId="{8A5F2C2B-0578-475E-BB97-CBF876E3EF86}" type="presParOf" srcId="{B41A540C-B845-4C09-8B3C-2260DB2F43ED}" destId="{07852CE8-EDC8-4091-A3A8-BFE52FC30850}" srcOrd="2" destOrd="0" presId="urn:microsoft.com/office/officeart/2018/5/layout/IconLeafLabelList"/>
    <dgm:cxn modelId="{4EFA9771-6C03-460A-8CC2-F3292CF4B455}" type="presParOf" srcId="{07852CE8-EDC8-4091-A3A8-BFE52FC30850}" destId="{DA6CDBF6-FC38-45D7-9576-A38C55D92E7A}" srcOrd="0" destOrd="0" presId="urn:microsoft.com/office/officeart/2018/5/layout/IconLeafLabelList"/>
    <dgm:cxn modelId="{679EDCEB-ED6D-4B93-8151-FEFE402FFDB1}" type="presParOf" srcId="{07852CE8-EDC8-4091-A3A8-BFE52FC30850}" destId="{C3155852-74F2-4DC6-B449-D9923A2DC5C4}" srcOrd="1" destOrd="0" presId="urn:microsoft.com/office/officeart/2018/5/layout/IconLeafLabelList"/>
    <dgm:cxn modelId="{FCE13D71-5AFB-4FB3-A0A4-1832CB92F64F}" type="presParOf" srcId="{07852CE8-EDC8-4091-A3A8-BFE52FC30850}" destId="{6BCD60FE-61F0-4B3D-96DB-D6577357A559}" srcOrd="2" destOrd="0" presId="urn:microsoft.com/office/officeart/2018/5/layout/IconLeafLabelList"/>
    <dgm:cxn modelId="{F24152C4-4ABD-44D0-B0FF-F5570D6C3229}" type="presParOf" srcId="{07852CE8-EDC8-4091-A3A8-BFE52FC30850}" destId="{D58BF0B2-C5BD-4FAC-9D34-65D0D13433E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041B2-23F2-4F1A-AB9C-271C3C985EC2}">
      <dsp:nvSpPr>
        <dsp:cNvPr id="0" name=""/>
        <dsp:cNvSpPr/>
      </dsp:nvSpPr>
      <dsp:spPr>
        <a:xfrm>
          <a:off x="0" y="660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39BCD-D92D-41A2-A1A6-E4AA521D544E}">
      <dsp:nvSpPr>
        <dsp:cNvPr id="0" name=""/>
        <dsp:cNvSpPr/>
      </dsp:nvSpPr>
      <dsp:spPr>
        <a:xfrm>
          <a:off x="467407" y="348318"/>
          <a:ext cx="849830" cy="849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98DE9-05E4-487E-A2C4-E1DBE0327E90}">
      <dsp:nvSpPr>
        <dsp:cNvPr id="0" name=""/>
        <dsp:cNvSpPr/>
      </dsp:nvSpPr>
      <dsp:spPr>
        <a:xfrm>
          <a:off x="1784645" y="660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Burning of fossil fuels</a:t>
          </a:r>
          <a:endParaRPr lang="en-US" sz="2500" kern="1200"/>
        </a:p>
      </dsp:txBody>
      <dsp:txXfrm>
        <a:off x="1784645" y="660"/>
        <a:ext cx="4404043" cy="1545147"/>
      </dsp:txXfrm>
    </dsp:sp>
    <dsp:sp modelId="{32746872-77C1-47B3-84E4-7797AE4B65EC}">
      <dsp:nvSpPr>
        <dsp:cNvPr id="0" name=""/>
        <dsp:cNvSpPr/>
      </dsp:nvSpPr>
      <dsp:spPr>
        <a:xfrm>
          <a:off x="0" y="1932094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C988F-B161-40A9-87F6-C7C473CEAF63}">
      <dsp:nvSpPr>
        <dsp:cNvPr id="0" name=""/>
        <dsp:cNvSpPr/>
      </dsp:nvSpPr>
      <dsp:spPr>
        <a:xfrm>
          <a:off x="467407" y="2279752"/>
          <a:ext cx="849830" cy="849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DD6BC-C77F-4575-820C-81E6BE6CDA95}">
      <dsp:nvSpPr>
        <dsp:cNvPr id="0" name=""/>
        <dsp:cNvSpPr/>
      </dsp:nvSpPr>
      <dsp:spPr>
        <a:xfrm>
          <a:off x="1784645" y="1932094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Deforestation</a:t>
          </a:r>
          <a:endParaRPr lang="en-US" sz="2500" kern="1200"/>
        </a:p>
      </dsp:txBody>
      <dsp:txXfrm>
        <a:off x="1784645" y="1932094"/>
        <a:ext cx="4404043" cy="1545147"/>
      </dsp:txXfrm>
    </dsp:sp>
    <dsp:sp modelId="{B0659ACA-F64B-4534-A2A7-5420B630BD4F}">
      <dsp:nvSpPr>
        <dsp:cNvPr id="0" name=""/>
        <dsp:cNvSpPr/>
      </dsp:nvSpPr>
      <dsp:spPr>
        <a:xfrm>
          <a:off x="0" y="3863528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D4B3A-B8ED-44F6-97A5-AF74F08A689E}">
      <dsp:nvSpPr>
        <dsp:cNvPr id="0" name=""/>
        <dsp:cNvSpPr/>
      </dsp:nvSpPr>
      <dsp:spPr>
        <a:xfrm>
          <a:off x="467407" y="4211186"/>
          <a:ext cx="849830" cy="849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79CB3-A8FC-4FCA-9CEE-AC760F1990C5}">
      <dsp:nvSpPr>
        <dsp:cNvPr id="0" name=""/>
        <dsp:cNvSpPr/>
      </dsp:nvSpPr>
      <dsp:spPr>
        <a:xfrm>
          <a:off x="1784645" y="3863528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Agriculture</a:t>
          </a:r>
          <a:endParaRPr lang="en-US" sz="2500" kern="1200"/>
        </a:p>
      </dsp:txBody>
      <dsp:txXfrm>
        <a:off x="1784645" y="3863528"/>
        <a:ext cx="4404043" cy="1545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6FE9D-8375-4AE3-BB2E-7EF1BE09C15C}">
      <dsp:nvSpPr>
        <dsp:cNvPr id="0" name=""/>
        <dsp:cNvSpPr/>
      </dsp:nvSpPr>
      <dsp:spPr>
        <a:xfrm>
          <a:off x="0" y="0"/>
          <a:ext cx="3394509" cy="35877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0" rIns="33530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Now open the Worksheet and follow the instructions to start the temperature exercise.</a:t>
          </a:r>
          <a:endParaRPr lang="en-US" sz="2100" kern="1200" dirty="0"/>
        </a:p>
      </dsp:txBody>
      <dsp:txXfrm>
        <a:off x="0" y="1435100"/>
        <a:ext cx="3394509" cy="2152650"/>
      </dsp:txXfrm>
    </dsp:sp>
    <dsp:sp modelId="{E1323729-08BF-4FC8-9F40-276BA28E4F7A}">
      <dsp:nvSpPr>
        <dsp:cNvPr id="0" name=""/>
        <dsp:cNvSpPr/>
      </dsp:nvSpPr>
      <dsp:spPr>
        <a:xfrm>
          <a:off x="838" y="0"/>
          <a:ext cx="3394509" cy="14351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165100" rIns="3353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8" y="0"/>
        <a:ext cx="3394509" cy="1435100"/>
      </dsp:txXfrm>
    </dsp:sp>
    <dsp:sp modelId="{A31670D3-ACC6-4DB8-AB8B-E2E163374733}">
      <dsp:nvSpPr>
        <dsp:cNvPr id="0" name=""/>
        <dsp:cNvSpPr/>
      </dsp:nvSpPr>
      <dsp:spPr>
        <a:xfrm>
          <a:off x="3666907" y="0"/>
          <a:ext cx="3394509" cy="35877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0" rIns="33530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You don’t have to code from scratch only read through to understand what’s happening.</a:t>
          </a:r>
          <a:endParaRPr lang="en-US" sz="2100" kern="1200" dirty="0"/>
        </a:p>
      </dsp:txBody>
      <dsp:txXfrm>
        <a:off x="3666907" y="1435100"/>
        <a:ext cx="3394509" cy="2152650"/>
      </dsp:txXfrm>
    </dsp:sp>
    <dsp:sp modelId="{B4BA60EE-AA53-4AAD-8CBB-85EAE6DC2DD2}">
      <dsp:nvSpPr>
        <dsp:cNvPr id="0" name=""/>
        <dsp:cNvSpPr/>
      </dsp:nvSpPr>
      <dsp:spPr>
        <a:xfrm>
          <a:off x="3666907" y="0"/>
          <a:ext cx="3394509" cy="14351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165100" rIns="3353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66907" y="0"/>
        <a:ext cx="3394509" cy="1435100"/>
      </dsp:txXfrm>
    </dsp:sp>
    <dsp:sp modelId="{4CDD64CC-5E51-420D-98DD-C1832A7D645E}">
      <dsp:nvSpPr>
        <dsp:cNvPr id="0" name=""/>
        <dsp:cNvSpPr/>
      </dsp:nvSpPr>
      <dsp:spPr>
        <a:xfrm>
          <a:off x="7332977" y="0"/>
          <a:ext cx="3394509" cy="35877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0" rIns="33530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first exercise will show you how the global temperature has changed.</a:t>
          </a:r>
          <a:endParaRPr lang="en-US" sz="2100" kern="1200"/>
        </a:p>
      </dsp:txBody>
      <dsp:txXfrm>
        <a:off x="7332977" y="1435100"/>
        <a:ext cx="3394509" cy="2152650"/>
      </dsp:txXfrm>
    </dsp:sp>
    <dsp:sp modelId="{D4AEBBF8-DAEE-43FF-B717-46FB07AA058D}">
      <dsp:nvSpPr>
        <dsp:cNvPr id="0" name=""/>
        <dsp:cNvSpPr/>
      </dsp:nvSpPr>
      <dsp:spPr>
        <a:xfrm>
          <a:off x="7332977" y="0"/>
          <a:ext cx="3394509" cy="14351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165100" rIns="3353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32977" y="0"/>
        <a:ext cx="3394509" cy="1435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0724C-D3E3-4D73-9AC8-8ECCC467601B}">
      <dsp:nvSpPr>
        <dsp:cNvPr id="0" name=""/>
        <dsp:cNvSpPr/>
      </dsp:nvSpPr>
      <dsp:spPr>
        <a:xfrm>
          <a:off x="2201365" y="16374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87B27-82BA-4C29-A12D-7AE8754F5149}">
      <dsp:nvSpPr>
        <dsp:cNvPr id="0" name=""/>
        <dsp:cNvSpPr/>
      </dsp:nvSpPr>
      <dsp:spPr>
        <a:xfrm>
          <a:off x="2662053" y="477062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974EC-CC7E-4DEA-9FE9-EC72CF5A11F3}">
      <dsp:nvSpPr>
        <dsp:cNvPr id="0" name=""/>
        <dsp:cNvSpPr/>
      </dsp:nvSpPr>
      <dsp:spPr>
        <a:xfrm>
          <a:off x="1510334" y="2851375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baseline="0" dirty="0"/>
            <a:t>Compare The charts</a:t>
          </a:r>
          <a:endParaRPr lang="en-US" sz="2500" kern="1200" dirty="0"/>
        </a:p>
      </dsp:txBody>
      <dsp:txXfrm>
        <a:off x="1510334" y="2851375"/>
        <a:ext cx="3543750" cy="720000"/>
      </dsp:txXfrm>
    </dsp:sp>
    <dsp:sp modelId="{DA6CDBF6-FC38-45D7-9576-A38C55D92E7A}">
      <dsp:nvSpPr>
        <dsp:cNvPr id="0" name=""/>
        <dsp:cNvSpPr/>
      </dsp:nvSpPr>
      <dsp:spPr>
        <a:xfrm>
          <a:off x="6365271" y="16374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55852-74F2-4DC6-B449-D9923A2DC5C4}">
      <dsp:nvSpPr>
        <dsp:cNvPr id="0" name=""/>
        <dsp:cNvSpPr/>
      </dsp:nvSpPr>
      <dsp:spPr>
        <a:xfrm>
          <a:off x="6825959" y="47706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BF0B2-C5BD-4FAC-9D34-65D0D13433EE}">
      <dsp:nvSpPr>
        <dsp:cNvPr id="0" name=""/>
        <dsp:cNvSpPr/>
      </dsp:nvSpPr>
      <dsp:spPr>
        <a:xfrm>
          <a:off x="5674240" y="2851375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baseline="0"/>
            <a:t>Look at sea level data</a:t>
          </a:r>
          <a:endParaRPr lang="en-US" sz="2500" kern="1200"/>
        </a:p>
      </dsp:txBody>
      <dsp:txXfrm>
        <a:off x="5674240" y="2851375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48AD6-4BE4-4D75-BF06-13B4385DC468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88364-85B6-42F6-8277-88D82085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9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Brainstorm with class e.g. hairdryers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88364-85B6-42F6-8277-88D8208531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6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https://www.youtube.com/watch?v=SN5-DnOHQmE</a:t>
            </a:r>
          </a:p>
          <a:p>
            <a:r>
              <a:rPr lang="en-GB" dirty="0"/>
              <a:t>Greenhouse effect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88364-85B6-42F6-8277-88D8208531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upwards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88364-85B6-42F6-8277-88D8208531B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how trend is also going upwards, why may some countries produce more (population etc / years e.g.  Industrial revolution)</a:t>
            </a:r>
          </a:p>
          <a:p>
            <a:r>
              <a:rPr lang="en-GB" dirty="0"/>
              <a:t>Suprises?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88364-85B6-42F6-8277-88D8208531B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73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September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1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September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September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September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0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September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September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September 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5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September 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0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September 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2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September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September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September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4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57E13-FE11-0112-D97E-68096E460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GB" dirty="0"/>
              <a:t>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3D8F5-D3AD-C973-27EF-45218146B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r>
              <a:rPr lang="en-GB" dirty="0"/>
              <a:t>Earth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85429-79F2-0E35-CA49-AB91167F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80" r="30968" b="-1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E22D-283B-C62A-8FB4-B125060B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9B8C07-056E-BC41-76A6-F4C1C54E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AE49C-AAA7-D6D6-795A-B99DB18A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75" y="519084"/>
            <a:ext cx="10806472" cy="53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4B542-70DD-00AC-2865-0FE8226A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GB" dirty="0"/>
              <a:t>Extension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38DAF6-3099-25F5-8837-321DAB45B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412210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64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07B1-3BBB-A000-D65C-82C94868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900" b="1" spc="-100" dirty="0"/>
              <a:t>How does climate change impact you?</a:t>
            </a:r>
            <a:br>
              <a:rPr lang="en-US" sz="3900" b="1" spc="-100" dirty="0"/>
            </a:br>
            <a:br>
              <a:rPr lang="en-US" sz="3900" b="1" spc="-100" dirty="0"/>
            </a:br>
            <a:r>
              <a:rPr lang="en-US" sz="3900" b="1" spc="-100" dirty="0"/>
              <a:t>How can you reduce your footprint?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787C9-2A35-FF7A-309A-90413A97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55" r="37197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483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5FF6-81F1-7554-052E-D6B4F626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641D-0212-6AE7-C21B-E3BAB622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9751A-8731-01C1-9D1C-F6968532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8" y="813111"/>
            <a:ext cx="6272472" cy="5425689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pic>
        <p:nvPicPr>
          <p:cNvPr id="5" name="Picture 2" descr="Climate change: Warming could raise UK flood damage bill by 20% - BBC News">
            <a:extLst>
              <a:ext uri="{FF2B5EF4-FFF2-40B4-BE49-F238E27FC236}">
                <a16:creationId xmlns:a16="http://schemas.microsoft.com/office/drawing/2014/main" id="{7D409106-9335-673D-0866-B0069F61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82" y="225911"/>
            <a:ext cx="3788840" cy="64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EC65C-FA88-5342-9FE3-E5911CC2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300" spc="-100"/>
              <a:t>Why is Climate Change happening?</a:t>
            </a:r>
          </a:p>
        </p:txBody>
      </p:sp>
      <p:pic>
        <p:nvPicPr>
          <p:cNvPr id="2050" name="Picture 2" descr="Is Global Warming the Same as Climate Change - Unite for Change">
            <a:extLst>
              <a:ext uri="{FF2B5EF4-FFF2-40B4-BE49-F238E27FC236}">
                <a16:creationId xmlns:a16="http://schemas.microsoft.com/office/drawing/2014/main" id="{90B6CDAF-54D0-8AD5-ED5F-E0E4FAB91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2170969"/>
            <a:ext cx="5014800" cy="25074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206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6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6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06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6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6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79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EC65C-FA88-5342-9FE3-E5911CC2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GB"/>
              <a:t>Why is Climate Change happening?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A259AD-86D8-DAA5-F29E-88CFC93E0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468332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61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2180-1438-50C3-8710-4B4BFD12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2E9A6-37EF-0978-18AE-2621D4A4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the causes and effects of climate change.</a:t>
            </a:r>
            <a:endParaRPr lang="en-GB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 data related to climate change, such as temperature, carbon dioxide levels, and sea levels.</a:t>
            </a:r>
            <a:endParaRPr lang="en-GB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 personal and collective actions to reduce carbon footprints.</a:t>
            </a:r>
            <a:endParaRPr lang="en-GB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74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52180-1438-50C3-8710-4B4BFD12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GB"/>
              <a:t>Python Workbooks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66F91F-2ADF-AC72-BBEF-B61EAFBD8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3730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83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E7E0-38E4-C149-2C74-F3A2FC9D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E66A-F4A6-026A-40A5-1D897901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815312"/>
            <a:ext cx="10728325" cy="3227375"/>
          </a:xfrm>
        </p:spPr>
        <p:txBody>
          <a:bodyPr>
            <a:normAutofit/>
          </a:bodyPr>
          <a:lstStyle/>
          <a:p>
            <a:r>
              <a:rPr lang="en-GB" sz="3000" dirty="0"/>
              <a:t>Data: From Nasa</a:t>
            </a:r>
          </a:p>
          <a:p>
            <a:r>
              <a:rPr lang="en-GB" sz="3000" dirty="0"/>
              <a:t>Years: 1880 to current</a:t>
            </a:r>
          </a:p>
          <a:p>
            <a:r>
              <a:rPr lang="en-GB" sz="3000" dirty="0"/>
              <a:t>What is it showing?</a:t>
            </a:r>
          </a:p>
        </p:txBody>
      </p:sp>
    </p:spTree>
    <p:extLst>
      <p:ext uri="{BB962C8B-B14F-4D97-AF65-F5344CB8AC3E}">
        <p14:creationId xmlns:p14="http://schemas.microsoft.com/office/powerpoint/2010/main" val="317416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CE24-0D6C-5AB1-7FE6-54063F89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62938B-B83B-3FFA-F561-6FF72E7B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67B54-B672-4C3E-3615-E01C0F87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64" y="823912"/>
            <a:ext cx="9725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6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0CEE-C9BA-9138-2CCE-9FF5D7A1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Greenhouse gas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80CF-71F9-965A-C212-FFF9C3E1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Data: From  Climate Watch</a:t>
            </a:r>
          </a:p>
          <a:p>
            <a:r>
              <a:rPr lang="en-GB" sz="3000" dirty="0"/>
              <a:t>Years: 1990 - Now</a:t>
            </a:r>
          </a:p>
          <a:p>
            <a:r>
              <a:rPr lang="en-GB" sz="3000" dirty="0"/>
              <a:t>What is it showing?</a:t>
            </a:r>
          </a:p>
        </p:txBody>
      </p:sp>
    </p:spTree>
    <p:extLst>
      <p:ext uri="{BB962C8B-B14F-4D97-AF65-F5344CB8AC3E}">
        <p14:creationId xmlns:p14="http://schemas.microsoft.com/office/powerpoint/2010/main" val="142091529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181A32"/>
      </a:dk2>
      <a:lt2>
        <a:srgbClr val="F3F0F3"/>
      </a:lt2>
      <a:accent1>
        <a:srgbClr val="2FB82D"/>
      </a:accent1>
      <a:accent2>
        <a:srgbClr val="21B75E"/>
      </a:accent2>
      <a:accent3>
        <a:srgbClr val="2DB59C"/>
      </a:accent3>
      <a:accent4>
        <a:srgbClr val="24A1C8"/>
      </a:accent4>
      <a:accent5>
        <a:srgbClr val="366FDA"/>
      </a:accent5>
      <a:accent6>
        <a:srgbClr val="3D32CC"/>
      </a:accent6>
      <a:hlink>
        <a:srgbClr val="BD3FB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225</Words>
  <Application>Microsoft Office PowerPoint</Application>
  <PresentationFormat>Widescreen</PresentationFormat>
  <Paragraphs>40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Rockwell Nova Light</vt:lpstr>
      <vt:lpstr>The Hand Extrablack</vt:lpstr>
      <vt:lpstr>Times New Roman</vt:lpstr>
      <vt:lpstr>BlobVTI</vt:lpstr>
      <vt:lpstr>Climate Change</vt:lpstr>
      <vt:lpstr>PowerPoint Presentation</vt:lpstr>
      <vt:lpstr>Why is Climate Change happening?</vt:lpstr>
      <vt:lpstr>Why is Climate Change happening?</vt:lpstr>
      <vt:lpstr>Lesson Objectives</vt:lpstr>
      <vt:lpstr>Python Workbooks</vt:lpstr>
      <vt:lpstr>Temperature</vt:lpstr>
      <vt:lpstr>PowerPoint Presentation</vt:lpstr>
      <vt:lpstr>Greenhouse gas release</vt:lpstr>
      <vt:lpstr>PowerPoint Presentation</vt:lpstr>
      <vt:lpstr>Extension</vt:lpstr>
      <vt:lpstr>How does climate change impact you?  How can you reduce your footprint?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Niamh</dc:creator>
  <cp:lastModifiedBy>Niamh</cp:lastModifiedBy>
  <cp:revision>6</cp:revision>
  <dcterms:created xsi:type="dcterms:W3CDTF">2024-07-31T09:56:00Z</dcterms:created>
  <dcterms:modified xsi:type="dcterms:W3CDTF">2024-09-09T09:22:13Z</dcterms:modified>
</cp:coreProperties>
</file>