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77638" autoAdjust="0"/>
  </p:normalViewPr>
  <p:slideViewPr>
    <p:cSldViewPr snapToGrid="0">
      <p:cViewPr varScale="1">
        <p:scale>
          <a:sx n="66" d="100"/>
          <a:sy n="66" d="100"/>
        </p:scale>
        <p:origin x="12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CEFF9-79D1-4CA6-AF3E-7D196DDDF87E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0AC1-F9A2-46E7-B404-6C5EF5281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3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Weight is a direct measure of gravity's pull on an object. By learning about weight, students gain a tangible understanding of gravity, a fundamental force of nature. This concept explains why things fall to the ground, why we stay grounded on Earth, and how different planets have different gravitational pulls.</a:t>
            </a:r>
          </a:p>
          <a:p>
            <a:endParaRPr lang="en-GB" dirty="0"/>
          </a:p>
          <a:p>
            <a:r>
              <a:rPr lang="en-GB" dirty="0"/>
              <a:t>- It helps us calculate how much fuel/ what speed the spacecraft will need to reach to leave a planets pull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D0AC1-F9A2-46E7-B404-6C5EF52819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6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5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41198-7DCC-4647-819B-98A68E7D7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68964"/>
            <a:ext cx="5598097" cy="2819626"/>
          </a:xfrm>
        </p:spPr>
        <p:txBody>
          <a:bodyPr>
            <a:normAutofit/>
          </a:bodyPr>
          <a:lstStyle/>
          <a:p>
            <a:r>
              <a:rPr lang="en-GB" dirty="0"/>
              <a:t>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11863-70DB-A349-03B3-C75F8DB2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02206"/>
            <a:ext cx="5598097" cy="2240529"/>
          </a:xfrm>
        </p:spPr>
        <p:txBody>
          <a:bodyPr>
            <a:normAutofit/>
          </a:bodyPr>
          <a:lstStyle/>
          <a:p>
            <a:r>
              <a:rPr lang="en-GB" dirty="0"/>
              <a:t>Space Mission</a:t>
            </a:r>
          </a:p>
        </p:txBody>
      </p:sp>
      <p:pic>
        <p:nvPicPr>
          <p:cNvPr id="4" name="Picture 3" descr="Massive planets orbiting a bright space">
            <a:extLst>
              <a:ext uri="{FF2B5EF4-FFF2-40B4-BE49-F238E27FC236}">
                <a16:creationId xmlns:a16="http://schemas.microsoft.com/office/drawing/2014/main" id="{972AE40A-7D00-F2AB-8208-1B4B9603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06" r="12524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33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B0B3-08EE-0F44-0014-CED386C6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6FFD-D966-868C-D429-353FAEA1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Space Mission: You have been tasked by the ESA (European Space Agency) to calculate key information for an upcoming space mission.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You will be assigned a target planet and will need to work in a group to successfully generate vital calculations for this mission.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66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65FF-25D6-FF7F-81AB-D11A95C0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7A9B-0038-234A-5409-E1F8FEDE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 the Gravity on </a:t>
            </a:r>
          </a:p>
          <a:p>
            <a:pPr marL="342900" indent="-342900">
              <a:buFontTx/>
              <a:buChar char="-"/>
            </a:pPr>
            <a:r>
              <a:rPr lang="en-GB" dirty="0"/>
              <a:t>Earth</a:t>
            </a:r>
          </a:p>
          <a:p>
            <a:pPr marL="342900" indent="-342900">
              <a:buFontTx/>
              <a:buChar char="-"/>
            </a:pPr>
            <a:r>
              <a:rPr lang="en-GB" dirty="0"/>
              <a:t>Space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Destination Planet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Why do we need to know each places gravity?</a:t>
            </a:r>
          </a:p>
        </p:txBody>
      </p:sp>
    </p:spTree>
    <p:extLst>
      <p:ext uri="{BB962C8B-B14F-4D97-AF65-F5344CB8AC3E}">
        <p14:creationId xmlns:p14="http://schemas.microsoft.com/office/powerpoint/2010/main" val="13015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88E5-272F-36D7-605D-FC36C8D9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9112-2732-ECAF-066D-DD3E18A18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56387"/>
            <a:ext cx="10972800" cy="4036534"/>
          </a:xfrm>
        </p:spPr>
        <p:txBody>
          <a:bodyPr>
            <a:normAutofit/>
          </a:bodyPr>
          <a:lstStyle/>
          <a:p>
            <a:r>
              <a:rPr lang="en-GB" sz="2400" b="0" dirty="0">
                <a:effectLst/>
                <a:latin typeface="Consolas" panose="020B0609020204030204" pitchFamily="49" charset="0"/>
              </a:rPr>
              <a:t>weight (N) = mass (kg) x  gravitational field strength (N/kg)</a:t>
            </a:r>
          </a:p>
        </p:txBody>
      </p:sp>
    </p:spTree>
    <p:extLst>
      <p:ext uri="{BB962C8B-B14F-4D97-AF65-F5344CB8AC3E}">
        <p14:creationId xmlns:p14="http://schemas.microsoft.com/office/powerpoint/2010/main" val="415829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B687-6DC7-A886-CA52-16FD46EA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Fuel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95AB-82B6-6D98-F5C2-9B1E8F08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Fuel Remaining=Initial Fuel−(Burn Rate × Time)</a:t>
            </a:r>
          </a:p>
          <a:p>
            <a:r>
              <a:rPr lang="en-GB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Initial Fuel</a:t>
            </a:r>
            <a:r>
              <a:rPr lang="en-GB" dirty="0"/>
              <a:t> is the amount of fuel at the start of the mission (in kilograms).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Burn Rate</a:t>
            </a:r>
            <a:r>
              <a:rPr lang="en-GB" dirty="0"/>
              <a:t> is the rate at which fuel is consumed (in kilograms per second).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Time</a:t>
            </a:r>
            <a:r>
              <a:rPr lang="en-GB" dirty="0"/>
              <a:t> is the duration over which the fuel is consumed (in seconds).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7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5440-4A96-A586-7B3C-ABF20F2A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4C5F-2BBA-8318-B90F-9421D439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Spacecraft: 1000kg</a:t>
            </a:r>
          </a:p>
          <a:p>
            <a:r>
              <a:rPr lang="en-GB" dirty="0"/>
              <a:t>Burn rate: 0.5 kg/s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Generate a graph of fuel consumption over time</a:t>
            </a:r>
          </a:p>
        </p:txBody>
      </p:sp>
    </p:spTree>
    <p:extLst>
      <p:ext uri="{BB962C8B-B14F-4D97-AF65-F5344CB8AC3E}">
        <p14:creationId xmlns:p14="http://schemas.microsoft.com/office/powerpoint/2010/main" val="1154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FAD8-060C-4CDD-61A5-CF57A1C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Congratulations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B952-A5B9-7B83-9F56-FA980047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Congratulations space commander you have helped the mission become one step closer to completion.</a:t>
            </a:r>
          </a:p>
          <a:p>
            <a:endParaRPr lang="en-GB" dirty="0"/>
          </a:p>
          <a:p>
            <a:endParaRPr lang="en-GB" dirty="0"/>
          </a:p>
          <a:p>
            <a:endParaRPr lang="en-GB"/>
          </a:p>
          <a:p>
            <a:endParaRPr lang="en-GB" dirty="0"/>
          </a:p>
          <a:p>
            <a:r>
              <a:rPr lang="en-GB" dirty="0"/>
              <a:t>Extension:</a:t>
            </a:r>
          </a:p>
          <a:p>
            <a:r>
              <a:rPr lang="en-GB" dirty="0"/>
              <a:t>Work out how much fuel is needed to travel from Earth to your destination planet</a:t>
            </a:r>
          </a:p>
        </p:txBody>
      </p:sp>
    </p:spTree>
    <p:extLst>
      <p:ext uri="{BB962C8B-B14F-4D97-AF65-F5344CB8AC3E}">
        <p14:creationId xmlns:p14="http://schemas.microsoft.com/office/powerpoint/2010/main" val="401867818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D53B67"/>
      </a:accent1>
      <a:accent2>
        <a:srgbClr val="C32996"/>
      </a:accent2>
      <a:accent3>
        <a:srgbClr val="C23BD5"/>
      </a:accent3>
      <a:accent4>
        <a:srgbClr val="7029C3"/>
      </a:accent4>
      <a:accent5>
        <a:srgbClr val="423BD5"/>
      </a:accent5>
      <a:accent6>
        <a:srgbClr val="2962C3"/>
      </a:accent6>
      <a:hlink>
        <a:srgbClr val="7059C7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286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Consolas</vt:lpstr>
      <vt:lpstr>Posterama</vt:lpstr>
      <vt:lpstr>SplashVTI</vt:lpstr>
      <vt:lpstr>Space</vt:lpstr>
      <vt:lpstr>Mission Brief</vt:lpstr>
      <vt:lpstr>Task One</vt:lpstr>
      <vt:lpstr>PowerPoint Presentation</vt:lpstr>
      <vt:lpstr>Fuel Consumption</vt:lpstr>
      <vt:lpstr>PowerPoint Presentation</vt:lpstr>
      <vt:lpstr>Congratulations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</dc:title>
  <dc:creator>Niamh</dc:creator>
  <cp:lastModifiedBy>Niamh</cp:lastModifiedBy>
  <cp:revision>3</cp:revision>
  <dcterms:created xsi:type="dcterms:W3CDTF">2024-08-06T10:13:37Z</dcterms:created>
  <dcterms:modified xsi:type="dcterms:W3CDTF">2024-08-19T22:44:03Z</dcterms:modified>
</cp:coreProperties>
</file>