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5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EC96-15F6-4D6D-AC46-51CCFE8EFC46}" type="datetimeFigureOut">
              <a:rPr lang="en-US" smtClean="0"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0C73-9088-4775-A74D-55479017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276600" y="1676400"/>
            <a:ext cx="1600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mainTimers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76400" y="2819400"/>
            <a:ext cx="1600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info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2819400"/>
            <a:ext cx="1600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</a:rPr>
              <a:t>timerRunning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52600" y="3962400"/>
            <a:ext cx="1600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preferences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76800" y="3962400"/>
            <a:ext cx="16002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Curved Connector 15"/>
          <p:cNvCxnSpPr>
            <a:stCxn id="5" idx="7"/>
            <a:endCxn id="5" idx="1"/>
          </p:cNvCxnSpPr>
          <p:nvPr/>
        </p:nvCxnSpPr>
        <p:spPr>
          <a:xfrm rot="16200000" flipV="1">
            <a:off x="4076700" y="1233396"/>
            <a:ext cx="12700" cy="1131512"/>
          </a:xfrm>
          <a:prstGeom prst="curvedConnector3">
            <a:avLst>
              <a:gd name="adj1" fmla="val 2766551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1658" y="773668"/>
            <a:ext cx="718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hoursUp</a:t>
            </a:r>
            <a:r>
              <a:rPr lang="en-US" dirty="0"/>
              <a:t>/</a:t>
            </a:r>
            <a:r>
              <a:rPr lang="en-US" dirty="0" err="1"/>
              <a:t>hoursDown</a:t>
            </a:r>
            <a:r>
              <a:rPr lang="en-US" dirty="0"/>
              <a:t>/</a:t>
            </a:r>
            <a:r>
              <a:rPr lang="en-US" dirty="0" err="1"/>
              <a:t>minutesUp</a:t>
            </a:r>
            <a:r>
              <a:rPr lang="en-US" dirty="0"/>
              <a:t>/</a:t>
            </a:r>
            <a:r>
              <a:rPr lang="en-US" dirty="0" err="1"/>
              <a:t>minutesDown</a:t>
            </a:r>
            <a:r>
              <a:rPr lang="en-US" dirty="0"/>
              <a:t>/</a:t>
            </a:r>
            <a:r>
              <a:rPr lang="en-US" dirty="0" err="1"/>
              <a:t>secondsUp</a:t>
            </a:r>
            <a:r>
              <a:rPr lang="en-US" dirty="0"/>
              <a:t>/</a:t>
            </a:r>
            <a:r>
              <a:rPr lang="en-US" dirty="0" err="1"/>
              <a:t>secondsDown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11546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4" name="Curved Connector 23"/>
          <p:cNvCxnSpPr>
            <a:stCxn id="5" idx="2"/>
            <a:endCxn id="6" idx="0"/>
          </p:cNvCxnSpPr>
          <p:nvPr/>
        </p:nvCxnSpPr>
        <p:spPr>
          <a:xfrm rot="10800000" flipV="1">
            <a:off x="2476500" y="2095500"/>
            <a:ext cx="800100" cy="7239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70024" y="1916668"/>
            <a:ext cx="110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infoMenu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286000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textBack</a:t>
            </a:r>
            <a:endParaRPr lang="en-US" dirty="0"/>
          </a:p>
        </p:txBody>
      </p:sp>
      <p:cxnSp>
        <p:nvCxnSpPr>
          <p:cNvPr id="35" name="Curved Connector 34"/>
          <p:cNvCxnSpPr>
            <a:stCxn id="6" idx="6"/>
            <a:endCxn id="5" idx="3"/>
          </p:cNvCxnSpPr>
          <p:nvPr/>
        </p:nvCxnSpPr>
        <p:spPr>
          <a:xfrm flipV="1">
            <a:off x="3276600" y="2391848"/>
            <a:ext cx="234344" cy="846652"/>
          </a:xfrm>
          <a:prstGeom prst="curved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16314" y="27432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Back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8" name="Curved Connector 37"/>
          <p:cNvCxnSpPr>
            <a:stCxn id="6" idx="0"/>
            <a:endCxn id="6" idx="1"/>
          </p:cNvCxnSpPr>
          <p:nvPr/>
        </p:nvCxnSpPr>
        <p:spPr>
          <a:xfrm rot="16200000" flipH="1" flipV="1">
            <a:off x="2132246" y="2597898"/>
            <a:ext cx="122752" cy="565756"/>
          </a:xfrm>
          <a:prstGeom prst="curvedConnector3">
            <a:avLst>
              <a:gd name="adj1" fmla="val -186229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8832" y="24500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Curved Connector 31"/>
          <p:cNvCxnSpPr>
            <a:stCxn id="6" idx="7"/>
            <a:endCxn id="5" idx="3"/>
          </p:cNvCxnSpPr>
          <p:nvPr/>
        </p:nvCxnSpPr>
        <p:spPr>
          <a:xfrm rot="5400000" flipH="1" flipV="1">
            <a:off x="3001448" y="2432656"/>
            <a:ext cx="550304" cy="468688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7"/>
            <a:endCxn id="5" idx="1"/>
          </p:cNvCxnSpPr>
          <p:nvPr/>
        </p:nvCxnSpPr>
        <p:spPr>
          <a:xfrm rot="16200000" flipV="1">
            <a:off x="4076700" y="1233396"/>
            <a:ext cx="12700" cy="1131512"/>
          </a:xfrm>
          <a:prstGeom prst="curvedConnector3">
            <a:avLst>
              <a:gd name="adj1" fmla="val 53379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5" idx="6"/>
            <a:endCxn id="7" idx="0"/>
          </p:cNvCxnSpPr>
          <p:nvPr/>
        </p:nvCxnSpPr>
        <p:spPr>
          <a:xfrm>
            <a:off x="4876800" y="2095500"/>
            <a:ext cx="800100" cy="7239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46624" y="1905000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startStop</a:t>
            </a:r>
            <a:endParaRPr lang="en-US" dirty="0"/>
          </a:p>
        </p:txBody>
      </p:sp>
      <p:cxnSp>
        <p:nvCxnSpPr>
          <p:cNvPr id="55" name="Curved Connector 54"/>
          <p:cNvCxnSpPr>
            <a:stCxn id="7" idx="1"/>
            <a:endCxn id="5" idx="5"/>
          </p:cNvCxnSpPr>
          <p:nvPr/>
        </p:nvCxnSpPr>
        <p:spPr>
          <a:xfrm rot="16200000" flipV="1">
            <a:off x="4601648" y="2432656"/>
            <a:ext cx="550304" cy="468688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00952" y="2297668"/>
            <a:ext cx="10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startStop</a:t>
            </a:r>
            <a:endParaRPr lang="en-US" dirty="0"/>
          </a:p>
        </p:txBody>
      </p:sp>
      <p:cxnSp>
        <p:nvCxnSpPr>
          <p:cNvPr id="58" name="Curved Connector 57"/>
          <p:cNvCxnSpPr>
            <a:stCxn id="7" idx="0"/>
            <a:endCxn id="7" idx="7"/>
          </p:cNvCxnSpPr>
          <p:nvPr/>
        </p:nvCxnSpPr>
        <p:spPr>
          <a:xfrm rot="16200000" flipH="1">
            <a:off x="5898402" y="2597898"/>
            <a:ext cx="122752" cy="565756"/>
          </a:xfrm>
          <a:prstGeom prst="curvedConnector3">
            <a:avLst>
              <a:gd name="adj1" fmla="val -186229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77032" y="2438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61" name="Curved Connector 60"/>
          <p:cNvCxnSpPr>
            <a:stCxn id="8" idx="4"/>
            <a:endCxn id="8" idx="3"/>
          </p:cNvCxnSpPr>
          <p:nvPr/>
        </p:nvCxnSpPr>
        <p:spPr>
          <a:xfrm rot="5400000" flipH="1">
            <a:off x="2208446" y="4456346"/>
            <a:ext cx="122752" cy="565756"/>
          </a:xfrm>
          <a:prstGeom prst="curvedConnector3">
            <a:avLst>
              <a:gd name="adj1" fmla="val -186229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24000" y="4724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64" name="Curved Connector 63"/>
          <p:cNvCxnSpPr>
            <a:stCxn id="9" idx="4"/>
            <a:endCxn id="9" idx="5"/>
          </p:cNvCxnSpPr>
          <p:nvPr/>
        </p:nvCxnSpPr>
        <p:spPr>
          <a:xfrm rot="5400000" flipH="1" flipV="1">
            <a:off x="5898402" y="4456346"/>
            <a:ext cx="122752" cy="565756"/>
          </a:xfrm>
          <a:prstGeom prst="curvedConnector3">
            <a:avLst>
              <a:gd name="adj1" fmla="val -186229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4600" y="47244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DR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67" name="Curved Connector 66"/>
          <p:cNvCxnSpPr>
            <a:stCxn id="5" idx="4"/>
            <a:endCxn id="8" idx="7"/>
          </p:cNvCxnSpPr>
          <p:nvPr/>
        </p:nvCxnSpPr>
        <p:spPr>
          <a:xfrm rot="5400000">
            <a:off x="2812302" y="2820754"/>
            <a:ext cx="1570552" cy="958244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8" idx="6"/>
            <a:endCxn id="5" idx="4"/>
          </p:cNvCxnSpPr>
          <p:nvPr/>
        </p:nvCxnSpPr>
        <p:spPr>
          <a:xfrm flipV="1">
            <a:off x="3352800" y="2514600"/>
            <a:ext cx="723900" cy="1866900"/>
          </a:xfrm>
          <a:prstGeom prst="curved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0400" y="3821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Back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057400" y="3593068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prefMenu</a:t>
            </a:r>
            <a:endParaRPr lang="en-US" dirty="0"/>
          </a:p>
        </p:txBody>
      </p:sp>
      <p:cxnSp>
        <p:nvCxnSpPr>
          <p:cNvPr id="73" name="Curved Connector 72"/>
          <p:cNvCxnSpPr>
            <a:stCxn id="5" idx="4"/>
            <a:endCxn id="9" idx="1"/>
          </p:cNvCxnSpPr>
          <p:nvPr/>
        </p:nvCxnSpPr>
        <p:spPr>
          <a:xfrm rot="16200000" flipH="1">
            <a:off x="3808646" y="2782654"/>
            <a:ext cx="1570552" cy="1034444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48431" y="3593068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donateMenu</a:t>
            </a:r>
            <a:endParaRPr lang="en-US" dirty="0"/>
          </a:p>
        </p:txBody>
      </p:sp>
      <p:cxnSp>
        <p:nvCxnSpPr>
          <p:cNvPr id="76" name="Curved Connector 75"/>
          <p:cNvCxnSpPr>
            <a:stCxn id="9" idx="2"/>
            <a:endCxn id="5" idx="4"/>
          </p:cNvCxnSpPr>
          <p:nvPr/>
        </p:nvCxnSpPr>
        <p:spPr>
          <a:xfrm rot="10800000">
            <a:off x="4076700" y="2514600"/>
            <a:ext cx="800100" cy="1866900"/>
          </a:xfrm>
          <a:prstGeom prst="curvedConnector2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30714" y="38100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Back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4338568" y="2482334"/>
            <a:ext cx="614432" cy="1708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962400" y="3364468"/>
            <a:ext cx="81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Razieh Nokhbeh Zaeem</dc:creator>
  <cp:lastModifiedBy>Razieh Nokhbeh Zaeem</cp:lastModifiedBy>
  <cp:revision>6</cp:revision>
  <dcterms:created xsi:type="dcterms:W3CDTF">2013-10-07T23:22:16Z</dcterms:created>
  <dcterms:modified xsi:type="dcterms:W3CDTF">2013-10-08T00:13:39Z</dcterms:modified>
</cp:coreProperties>
</file>