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8D26-016D-40D4-A782-ACB408F3A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AACBF-A1CC-4BBE-A13E-7160B5EE6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9219A-7819-48BF-84DA-2BF5CF2A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90F-1F93-4C08-ABE9-1875A3EC1F51}" type="datetimeFigureOut">
              <a:rPr lang="hu-HU" smtClean="0"/>
              <a:t>2018. 06. 07.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DFB78-D616-47D0-A5F0-E11DAB05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11FB9-6C31-4A1F-BDEA-D8EDBDD0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478C-1507-4E0E-BCE1-E1A7C9B50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980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A68E-26AC-4C1E-9760-9C3D30FE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791E8-F698-4A4D-8B7C-0D7E7C5D5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28EBA-CCF7-44A7-B171-6E9DE848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90F-1F93-4C08-ABE9-1875A3EC1F51}" type="datetimeFigureOut">
              <a:rPr lang="hu-HU" smtClean="0"/>
              <a:t>2018. 06. 07.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2410B-277B-4676-BBB2-7041131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63363-542F-4FBF-B6CA-B3D173FB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478C-1507-4E0E-BCE1-E1A7C9B50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323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DC934-CAF1-4C13-8B65-058BBBAD4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B7FAC-733F-479B-A40C-2CC50226D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4E97-EC4B-4E51-B516-076DDEC6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90F-1F93-4C08-ABE9-1875A3EC1F51}" type="datetimeFigureOut">
              <a:rPr lang="hu-HU" smtClean="0"/>
              <a:t>2018. 06. 07.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D914-F36E-4DAD-ACC9-AA4C8983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570A-EB9F-4B44-81C8-998FBFA1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478C-1507-4E0E-BCE1-E1A7C9B50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75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5D04-3C31-4981-875A-39E48913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AF10-BFCB-4823-9F86-BBF3A7186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7A0A5-A023-4ABA-880C-1887A228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90F-1F93-4C08-ABE9-1875A3EC1F51}" type="datetimeFigureOut">
              <a:rPr lang="hu-HU" smtClean="0"/>
              <a:t>2018. 06. 07.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FB46-FBBF-44CA-AAF5-A0F5C2AB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AB1E-371E-4625-B5A2-897C8C5E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478C-1507-4E0E-BCE1-E1A7C9B50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51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0022-0CD8-4E42-9A38-C42CF396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14CF7-CDFA-46F9-A209-C8F993B7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56D80-DA42-42F7-B838-35F5D156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90F-1F93-4C08-ABE9-1875A3EC1F51}" type="datetimeFigureOut">
              <a:rPr lang="hu-HU" smtClean="0"/>
              <a:t>2018. 06. 07.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EB29-956B-4B2B-B75D-A2FF7590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D76E8-6AA2-4EE2-8F5E-D6AEE880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478C-1507-4E0E-BCE1-E1A7C9B50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04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0821-D7B0-4A66-9BBB-9C1ED58D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2466-CCBB-48A4-BFA4-E38D73F39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3D5D8-EF3E-43C9-AF8E-9EDDEC62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1660-8330-4865-BE95-AF639BAB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90F-1F93-4C08-ABE9-1875A3EC1F51}" type="datetimeFigureOut">
              <a:rPr lang="hu-HU" smtClean="0"/>
              <a:t>2018. 06. 07.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9A05D-4DB9-428B-98F4-BBD3A0B1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08790-E1CC-477C-A546-C6AC2BDE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478C-1507-4E0E-BCE1-E1A7C9B50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6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9A83-72E3-45E4-B6BB-85CC795C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FF45E-6E3F-425B-9C73-AD3E51FA0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279E5-DA50-4DEE-802B-0E4ADD21F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AC103-39DA-4C84-8FFF-F1608D2BF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91A59-9D97-49BE-8FE9-5183649C7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8DB08-0C51-42BD-A650-EF56E35A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90F-1F93-4C08-ABE9-1875A3EC1F51}" type="datetimeFigureOut">
              <a:rPr lang="hu-HU" smtClean="0"/>
              <a:t>2018. 06. 07.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A893C-CF50-4F90-AC99-8F8985FA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DC582-BFAB-4654-890F-07548970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478C-1507-4E0E-BCE1-E1A7C9B50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07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EA08-30C2-4247-A7C5-1A4F85ED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A4DC1-A166-4255-9231-67DFB50F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90F-1F93-4C08-ABE9-1875A3EC1F51}" type="datetimeFigureOut">
              <a:rPr lang="hu-HU" smtClean="0"/>
              <a:t>2018. 06. 07.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9BBD5-75F7-4DFE-9C10-5F460054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195D1-13EA-4803-8571-3A5F60C4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478C-1507-4E0E-BCE1-E1A7C9B50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72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F31C8-2317-4B96-AC71-5EE692BF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90F-1F93-4C08-ABE9-1875A3EC1F51}" type="datetimeFigureOut">
              <a:rPr lang="hu-HU" smtClean="0"/>
              <a:t>2018. 06. 07.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F9887-47A0-4535-A563-1BDE1DD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72E27-C0B1-4F43-B057-DA2098B4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478C-1507-4E0E-BCE1-E1A7C9B50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241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424-256E-412F-82E3-44A7D64E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8BAB-B0AD-4625-A04B-1A72815A7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EA830-CB82-4415-9405-F957B6BFE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D22F0-073A-4272-BC5A-ECE93C17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90F-1F93-4C08-ABE9-1875A3EC1F51}" type="datetimeFigureOut">
              <a:rPr lang="hu-HU" smtClean="0"/>
              <a:t>2018. 06. 07.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4BEFB-CBB5-4006-B0E3-12251F05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E87E2-8011-4104-931D-422797A2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478C-1507-4E0E-BCE1-E1A7C9B50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54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7052-8F67-43DE-9612-01A75537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FB29C-278C-48D7-B07F-9DA1775B9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812A8-028D-43AB-81A9-113BA5C22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D5825-373E-4789-8151-ADEFD0DF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90F-1F93-4C08-ABE9-1875A3EC1F51}" type="datetimeFigureOut">
              <a:rPr lang="hu-HU" smtClean="0"/>
              <a:t>2018. 06. 07.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8CF83-FFDB-4FE9-B337-E3A2B9D9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18122-9ACF-4F56-B40C-F0F7D7E5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478C-1507-4E0E-BCE1-E1A7C9B50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59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34826-1A89-4BC4-BD48-C17090F0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D3AEF-8276-47F6-A5AC-EFD269A25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A723B-22A6-45AF-A1DA-9414CCE52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090F-1F93-4C08-ABE9-1875A3EC1F51}" type="datetimeFigureOut">
              <a:rPr lang="hu-HU" smtClean="0"/>
              <a:t>2018. 06. 07.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ED9D2-AD1A-4902-9F00-544B167B3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D831D-8321-48F3-9ED7-CF5AC4073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F478C-1507-4E0E-BCE1-E1A7C9B50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924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B09D8B-275B-4B51-ADDB-244E6F387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13243"/>
              </p:ext>
            </p:extLst>
          </p:nvPr>
        </p:nvGraphicFramePr>
        <p:xfrm>
          <a:off x="591015" y="323386"/>
          <a:ext cx="11041256" cy="6254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805">
                  <a:extLst>
                    <a:ext uri="{9D8B030D-6E8A-4147-A177-3AD203B41FA5}">
                      <a16:colId xmlns:a16="http://schemas.microsoft.com/office/drawing/2014/main" val="4241114786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3238054722"/>
                    </a:ext>
                  </a:extLst>
                </a:gridCol>
                <a:gridCol w="501804">
                  <a:extLst>
                    <a:ext uri="{9D8B030D-6E8A-4147-A177-3AD203B41FA5}">
                      <a16:colId xmlns:a16="http://schemas.microsoft.com/office/drawing/2014/main" val="855910954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32232136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1113881"/>
                    </a:ext>
                  </a:extLst>
                </a:gridCol>
                <a:gridCol w="572306">
                  <a:extLst>
                    <a:ext uri="{9D8B030D-6E8A-4147-A177-3AD203B41FA5}">
                      <a16:colId xmlns:a16="http://schemas.microsoft.com/office/drawing/2014/main" val="1133271623"/>
                    </a:ext>
                  </a:extLst>
                </a:gridCol>
                <a:gridCol w="1137424">
                  <a:extLst>
                    <a:ext uri="{9D8B030D-6E8A-4147-A177-3AD203B41FA5}">
                      <a16:colId xmlns:a16="http://schemas.microsoft.com/office/drawing/2014/main" val="42233314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019244"/>
                    </a:ext>
                  </a:extLst>
                </a:gridCol>
                <a:gridCol w="494247">
                  <a:extLst>
                    <a:ext uri="{9D8B030D-6E8A-4147-A177-3AD203B41FA5}">
                      <a16:colId xmlns:a16="http://schemas.microsoft.com/office/drawing/2014/main" val="2052163745"/>
                    </a:ext>
                  </a:extLst>
                </a:gridCol>
                <a:gridCol w="1081668">
                  <a:extLst>
                    <a:ext uri="{9D8B030D-6E8A-4147-A177-3AD203B41FA5}">
                      <a16:colId xmlns:a16="http://schemas.microsoft.com/office/drawing/2014/main" val="4230123877"/>
                    </a:ext>
                  </a:extLst>
                </a:gridCol>
                <a:gridCol w="512956">
                  <a:extLst>
                    <a:ext uri="{9D8B030D-6E8A-4147-A177-3AD203B41FA5}">
                      <a16:colId xmlns:a16="http://schemas.microsoft.com/office/drawing/2014/main" val="556808746"/>
                    </a:ext>
                  </a:extLst>
                </a:gridCol>
                <a:gridCol w="1137425">
                  <a:extLst>
                    <a:ext uri="{9D8B030D-6E8A-4147-A177-3AD203B41FA5}">
                      <a16:colId xmlns:a16="http://schemas.microsoft.com/office/drawing/2014/main" val="2602943653"/>
                    </a:ext>
                  </a:extLst>
                </a:gridCol>
                <a:gridCol w="256478">
                  <a:extLst>
                    <a:ext uri="{9D8B030D-6E8A-4147-A177-3AD203B41FA5}">
                      <a16:colId xmlns:a16="http://schemas.microsoft.com/office/drawing/2014/main" val="1649302882"/>
                    </a:ext>
                  </a:extLst>
                </a:gridCol>
                <a:gridCol w="591014">
                  <a:extLst>
                    <a:ext uri="{9D8B030D-6E8A-4147-A177-3AD203B41FA5}">
                      <a16:colId xmlns:a16="http://schemas.microsoft.com/office/drawing/2014/main" val="4049911250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1314959891"/>
                    </a:ext>
                  </a:extLst>
                </a:gridCol>
                <a:gridCol w="458749">
                  <a:extLst>
                    <a:ext uri="{9D8B030D-6E8A-4147-A177-3AD203B41FA5}">
                      <a16:colId xmlns:a16="http://schemas.microsoft.com/office/drawing/2014/main" val="2727544008"/>
                    </a:ext>
                  </a:extLst>
                </a:gridCol>
              </a:tblGrid>
              <a:tr h="329132">
                <a:tc gridSpan="16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Customer (ID)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3970"/>
                  </a:ext>
                </a:extLst>
              </a:tr>
              <a:tr h="329132">
                <a:tc gridSpan="8"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GB" dirty="0"/>
                        <a:t>Email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36432"/>
                  </a:ext>
                </a:extLst>
              </a:tr>
              <a:tr h="329132">
                <a:tc gridSpan="8"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January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GB" dirty="0"/>
                        <a:t>February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716567"/>
                  </a:ext>
                </a:extLst>
              </a:tr>
              <a:tr h="112357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Subscription1</a:t>
                      </a:r>
                    </a:p>
                    <a:p>
                      <a:pPr algn="ctr"/>
                      <a:r>
                        <a:rPr lang="en-GB" dirty="0"/>
                        <a:t>(name)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Subscription2</a:t>
                      </a:r>
                    </a:p>
                    <a:p>
                      <a:pPr algn="ctr"/>
                      <a:r>
                        <a:rPr lang="en-GB" dirty="0"/>
                        <a:t>(name)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...</a:t>
                      </a:r>
                      <a:endParaRPr lang="hu-HU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SubscriptionN</a:t>
                      </a:r>
                      <a:endParaRPr lang="en-GB" dirty="0"/>
                    </a:p>
                    <a:p>
                      <a:pPr algn="ctr"/>
                      <a:r>
                        <a:rPr lang="en-GB" dirty="0"/>
                        <a:t>(name)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Subscription1</a:t>
                      </a:r>
                    </a:p>
                    <a:p>
                      <a:pPr algn="ctr"/>
                      <a:r>
                        <a:rPr lang="en-GB" dirty="0"/>
                        <a:t>(name)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Subscription2</a:t>
                      </a:r>
                    </a:p>
                    <a:p>
                      <a:pPr algn="ctr"/>
                      <a:r>
                        <a:rPr lang="en-GB" dirty="0"/>
                        <a:t>(name)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...</a:t>
                      </a:r>
                      <a:endParaRPr lang="hu-HU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SubscriptionN</a:t>
                      </a:r>
                      <a:endParaRPr lang="en-GB" dirty="0"/>
                    </a:p>
                    <a:p>
                      <a:pPr algn="ctr"/>
                      <a:r>
                        <a:rPr lang="en-GB" dirty="0"/>
                        <a:t>(name)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283344"/>
                  </a:ext>
                </a:extLst>
              </a:tr>
              <a:tr h="100833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Desc11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From11, To11, Amount11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Desc21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From21, To21, Amount21</a:t>
                      </a:r>
                      <a:endParaRPr lang="hu-H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Desc31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From31, To31, Amount31</a:t>
                      </a:r>
                      <a:endParaRPr lang="hu-H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Desc11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From11, To11, Amount11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Desc21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From21, To21, Amount21</a:t>
                      </a:r>
                      <a:endParaRPr lang="hu-H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Desc31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From31, To31, Amount31</a:t>
                      </a:r>
                      <a:endParaRPr lang="hu-H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74036"/>
                  </a:ext>
                </a:extLst>
              </a:tr>
              <a:tr h="100833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Desc12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From12, To12, Amount12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Desc22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From22, To22, Amount22</a:t>
                      </a:r>
                      <a:endParaRPr lang="hu-H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Desc32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From32, To32, Amount32</a:t>
                      </a:r>
                      <a:endParaRPr lang="hu-H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Desc12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From12, To12, Amount12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Desc22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From22, To22, Amount22</a:t>
                      </a:r>
                      <a:endParaRPr lang="hu-H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Desc32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From32, To32, Amount32</a:t>
                      </a:r>
                      <a:endParaRPr lang="hu-H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8797"/>
                  </a:ext>
                </a:extLst>
              </a:tr>
              <a:tr h="100833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Desc13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From13, To13, Amount13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Desc33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From33, To33, Amount33</a:t>
                      </a:r>
                      <a:endParaRPr lang="hu-H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Desc13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From13, To13, Amount13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Desc33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From33, To33, Amount33</a:t>
                      </a:r>
                      <a:endParaRPr lang="hu-H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0589"/>
                  </a:ext>
                </a:extLst>
              </a:tr>
              <a:tr h="100833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Desc14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From14, To14, Amount14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Desc14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From14, To14, Amount14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1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5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143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Mona, Andras (Nokia - HU/Budapest)</dc:creator>
  <cp:lastModifiedBy>Mona, Andras (Nokia - HU/Budapest)</cp:lastModifiedBy>
  <cp:revision>7</cp:revision>
  <dcterms:created xsi:type="dcterms:W3CDTF">2018-05-18T12:56:09Z</dcterms:created>
  <dcterms:modified xsi:type="dcterms:W3CDTF">2018-06-07T16:40:26Z</dcterms:modified>
</cp:coreProperties>
</file>