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2389" autoAdjust="0"/>
  </p:normalViewPr>
  <p:slideViewPr>
    <p:cSldViewPr snapToGrid="0">
      <p:cViewPr varScale="1">
        <p:scale>
          <a:sx n="101" d="100"/>
          <a:sy n="101" d="100"/>
        </p:scale>
        <p:origin x="1435" y="62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21A05B-302A-7681-103E-7558AD09B8E8}"/>
              </a:ext>
            </a:extLst>
          </p:cNvPr>
          <p:cNvSpPr/>
          <p:nvPr/>
        </p:nvSpPr>
        <p:spPr>
          <a:xfrm>
            <a:off x="3251200" y="1034043"/>
            <a:ext cx="2065866" cy="13874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C0309F-FD44-E403-8944-713E3E9CA304}"/>
              </a:ext>
            </a:extLst>
          </p:cNvPr>
          <p:cNvSpPr/>
          <p:nvPr/>
        </p:nvSpPr>
        <p:spPr>
          <a:xfrm>
            <a:off x="736600" y="1194355"/>
            <a:ext cx="1617134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Computer-a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2DBF6D-B558-C722-E516-C4B7143568D3}"/>
              </a:ext>
            </a:extLst>
          </p:cNvPr>
          <p:cNvSpPr/>
          <p:nvPr/>
        </p:nvSpPr>
        <p:spPr>
          <a:xfrm>
            <a:off x="6273800" y="1194355"/>
            <a:ext cx="1617134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Computer-b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13CCBB-42BD-F88B-F59C-3D28AC62B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85" y="1117221"/>
            <a:ext cx="1319074" cy="125970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E65E0D-5BD1-926F-15F2-EB72BA0D36FB}"/>
              </a:ext>
            </a:extLst>
          </p:cNvPr>
          <p:cNvSpPr/>
          <p:nvPr/>
        </p:nvSpPr>
        <p:spPr>
          <a:xfrm>
            <a:off x="1693334" y="2151088"/>
            <a:ext cx="660400" cy="23706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output</a:t>
            </a:r>
            <a:endParaRPr lang="zh-CN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CCCE885-7D5A-6812-6654-51FE599D75AB}"/>
              </a:ext>
            </a:extLst>
          </p:cNvPr>
          <p:cNvSpPr/>
          <p:nvPr/>
        </p:nvSpPr>
        <p:spPr>
          <a:xfrm>
            <a:off x="6273800" y="2184400"/>
            <a:ext cx="660400" cy="23706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output</a:t>
            </a:r>
            <a:endParaRPr lang="zh-CN" alt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E76B30-D58B-46D4-F061-50BCFC81152D}"/>
              </a:ext>
            </a:extLst>
          </p:cNvPr>
          <p:cNvSpPr/>
          <p:nvPr/>
        </p:nvSpPr>
        <p:spPr>
          <a:xfrm>
            <a:off x="3512804" y="2287109"/>
            <a:ext cx="660400" cy="23706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a</a:t>
            </a:r>
            <a:endParaRPr lang="zh-CN" alt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B30B31-D1E7-F795-5BEF-F11AE9FB70A0}"/>
              </a:ext>
            </a:extLst>
          </p:cNvPr>
          <p:cNvSpPr/>
          <p:nvPr/>
        </p:nvSpPr>
        <p:spPr>
          <a:xfrm>
            <a:off x="4479729" y="2269621"/>
            <a:ext cx="660400" cy="23706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</a:t>
            </a:r>
            <a:endParaRPr lang="zh-CN" altLang="en-US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792A696-9CDD-E489-C933-8B6C033BDE57}"/>
              </a:ext>
            </a:extLst>
          </p:cNvPr>
          <p:cNvCxnSpPr>
            <a:cxnSpLocks/>
            <a:stCxn id="7" idx="2"/>
            <a:endCxn id="9" idx="2"/>
          </p:cNvCxnSpPr>
          <p:nvPr/>
        </p:nvCxnSpPr>
        <p:spPr>
          <a:xfrm rot="16200000" flipH="1">
            <a:off x="2865259" y="1546430"/>
            <a:ext cx="136021" cy="1819470"/>
          </a:xfrm>
          <a:prstGeom prst="bentConnector3">
            <a:avLst>
              <a:gd name="adj1" fmla="val 268062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4E4D2FF-BF5F-B8F1-F17B-59379F8D7A22}"/>
              </a:ext>
            </a:extLst>
          </p:cNvPr>
          <p:cNvCxnSpPr>
            <a:cxnSpLocks/>
            <a:stCxn id="10" idx="2"/>
            <a:endCxn id="8" idx="2"/>
          </p:cNvCxnSpPr>
          <p:nvPr/>
        </p:nvCxnSpPr>
        <p:spPr>
          <a:xfrm rot="5400000" flipH="1" flipV="1">
            <a:off x="5664353" y="1567042"/>
            <a:ext cx="85221" cy="1794071"/>
          </a:xfrm>
          <a:prstGeom prst="bentConnector3">
            <a:avLst>
              <a:gd name="adj1" fmla="val -268244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73F82A7-C96E-3221-16A7-3260BB07E55A}"/>
              </a:ext>
            </a:extLst>
          </p:cNvPr>
          <p:cNvSpPr txBox="1"/>
          <p:nvPr/>
        </p:nvSpPr>
        <p:spPr>
          <a:xfrm>
            <a:off x="3251200" y="1047278"/>
            <a:ext cx="6604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router</a:t>
            </a:r>
            <a:endParaRPr lang="zh-CN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CD4376-DB83-C1AD-F61B-AA148D0C8581}"/>
              </a:ext>
            </a:extLst>
          </p:cNvPr>
          <p:cNvSpPr txBox="1"/>
          <p:nvPr/>
        </p:nvSpPr>
        <p:spPr>
          <a:xfrm>
            <a:off x="430762" y="2291244"/>
            <a:ext cx="16974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IP: 10.10.10.2/24</a:t>
            </a:r>
          </a:p>
          <a:p>
            <a:r>
              <a:rPr lang="en-US" altLang="zh-CN" sz="1100" dirty="0"/>
              <a:t>MAC: </a:t>
            </a:r>
            <a:r>
              <a:rPr lang="pt-BR" altLang="zh-CN" sz="1100" dirty="0"/>
              <a:t>5a:13:a6:5c:6f:36</a:t>
            </a:r>
            <a:endParaRPr lang="zh-CN" alt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E505A0-0A11-BD84-B0F4-3136CFC71111}"/>
              </a:ext>
            </a:extLst>
          </p:cNvPr>
          <p:cNvSpPr txBox="1"/>
          <p:nvPr/>
        </p:nvSpPr>
        <p:spPr>
          <a:xfrm>
            <a:off x="6603999" y="2398007"/>
            <a:ext cx="17940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IP: 20.20.20.2/24</a:t>
            </a:r>
          </a:p>
          <a:p>
            <a:r>
              <a:rPr lang="en-US" altLang="zh-CN" sz="1100" dirty="0"/>
              <a:t>MAC: 46:c5:06:84:40:08</a:t>
            </a:r>
            <a:endParaRPr lang="zh-CN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2CD914-43E9-9BBA-1292-E0AB59CB1520}"/>
              </a:ext>
            </a:extLst>
          </p:cNvPr>
          <p:cNvSpPr txBox="1"/>
          <p:nvPr/>
        </p:nvSpPr>
        <p:spPr>
          <a:xfrm>
            <a:off x="2732680" y="2764655"/>
            <a:ext cx="16974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IP 10.10.10.1/24</a:t>
            </a:r>
          </a:p>
          <a:p>
            <a:r>
              <a:rPr lang="en-US" altLang="zh-CN" sz="1100" dirty="0"/>
              <a:t>MAC: 66:52:6b:6b:d0:e9</a:t>
            </a:r>
            <a:endParaRPr lang="zh-CN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1A570E-D43A-7C93-E1AB-B715D9FC85A5}"/>
              </a:ext>
            </a:extLst>
          </p:cNvPr>
          <p:cNvSpPr txBox="1"/>
          <p:nvPr/>
        </p:nvSpPr>
        <p:spPr>
          <a:xfrm>
            <a:off x="4576361" y="2743755"/>
            <a:ext cx="16974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IP: 20.20.20.1/24</a:t>
            </a:r>
          </a:p>
          <a:p>
            <a:r>
              <a:rPr lang="en-US" altLang="zh-CN" sz="1100" dirty="0"/>
              <a:t>MAC: ee:2c:a8:92:39:9f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839085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7424</TotalTime>
  <Words>50</Words>
  <Application>Microsoft Office PowerPoint</Application>
  <PresentationFormat>On-screen Show (16:9)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 1. Zhou (NSB)</dc:creator>
  <cp:lastModifiedBy>Tong 1. Zhou (NSB)</cp:lastModifiedBy>
  <cp:revision>2</cp:revision>
  <dcterms:modified xsi:type="dcterms:W3CDTF">2024-03-27T05:18:06Z</dcterms:modified>
</cp:coreProperties>
</file>