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64" r:id="rId3"/>
    <p:sldId id="263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0C1F5-91D7-6859-550A-E80B5B5157DC}" v="7" dt="2020-12-28T18:43:10.229"/>
    <p1510:client id="{AE942ABA-6003-1056-048C-3D7A029A6DB0}" v="179" dt="2020-12-02T22:13:49.408"/>
    <p1510:client id="{B0641E1C-C41B-DE13-042A-3F09EDA4D0A2}" v="216" dt="2021-01-27T10:58:07.211"/>
    <p1510:client id="{B4F5AE89-166C-4946-BC28-53E320F4B470}" v="451" dt="2020-11-19T17:47:48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94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3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5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l-PL" sz="4800" dirty="0" err="1"/>
              <a:t>femetrics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0" tIns="0" rIns="0" bIns="0" rtlCol="0">
            <a:normAutofit/>
          </a:bodyPr>
          <a:lstStyle/>
          <a:p>
            <a:r>
              <a:rPr lang="pl-PL" sz="2000">
                <a:ea typeface="+mn-lt"/>
                <a:cs typeface="+mn-lt"/>
              </a:rPr>
              <a:t>Winter 2020</a:t>
            </a:r>
            <a:endParaRPr lang="pl-PL" sz="200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954725B-C3E8-42AD-A253-A5D88C3E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1122097"/>
            <a:ext cx="7053626" cy="446141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5" descr="Obraz zawierający zewnętrzne, osoba, trawa, kobieta&#10;&#10;Opis wygenerowany automatycznie">
            <a:extLst>
              <a:ext uri="{FF2B5EF4-FFF2-40B4-BE49-F238E27FC236}">
                <a16:creationId xmlns:a16="http://schemas.microsoft.com/office/drawing/2014/main" id="{1E008D95-A734-4D4D-9F5D-A770AD482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"/>
          <a:stretch/>
        </p:blipFill>
        <p:spPr>
          <a:xfrm>
            <a:off x="3587710" y="22230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4" name="Obraz 4" descr="Obraz zawierający osoba, mężczyzna, wewnątrz, pozujący&#10;&#10;Opis wygenerowany automatycznie">
            <a:extLst>
              <a:ext uri="{FF2B5EF4-FFF2-40B4-BE49-F238E27FC236}">
                <a16:creationId xmlns:a16="http://schemas.microsoft.com/office/drawing/2014/main" id="{13AE99A6-3EA0-48A0-8473-4D8E1CFD4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" b="2021"/>
          <a:stretch/>
        </p:blipFill>
        <p:spPr>
          <a:xfrm>
            <a:off x="6274418" y="2288367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6" name="Obraz 6" descr="Obraz zawierający osoba, zewnętrzne, mężczyzna, stojące&#10;&#10;Opis wygenerowany automatycznie">
            <a:extLst>
              <a:ext uri="{FF2B5EF4-FFF2-40B4-BE49-F238E27FC236}">
                <a16:creationId xmlns:a16="http://schemas.microsoft.com/office/drawing/2014/main" id="{9E450E6F-D3E7-4122-AE47-923C094349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55" b="5"/>
          <a:stretch/>
        </p:blipFill>
        <p:spPr>
          <a:xfrm>
            <a:off x="883926" y="2081539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3" name="Obraz 3" descr="Obraz zawierający zewnętrzne, koń, osoba, stojące&#10;&#10;Opis wygenerowany automatycznie">
            <a:extLst>
              <a:ext uri="{FF2B5EF4-FFF2-40B4-BE49-F238E27FC236}">
                <a16:creationId xmlns:a16="http://schemas.microsoft.com/office/drawing/2014/main" id="{603DCCAC-4B2C-45CB-BC32-87F03C328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6" r="5" b="5"/>
          <a:stretch/>
        </p:blipFill>
        <p:spPr>
          <a:xfrm>
            <a:off x="9144120" y="2288367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CDC5219-560B-42DA-820C-1C53DB2878D6}"/>
              </a:ext>
            </a:extLst>
          </p:cNvPr>
          <p:cNvSpPr txBox="1"/>
          <p:nvPr/>
        </p:nvSpPr>
        <p:spPr>
          <a:xfrm>
            <a:off x="6498771" y="5225143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l-PL" sz="2200" dirty="0"/>
              <a:t>Dawid Dudek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48F0653-8AD7-4FEE-85FC-FC622E32A26F}"/>
              </a:ext>
            </a:extLst>
          </p:cNvPr>
          <p:cNvSpPr txBox="1"/>
          <p:nvPr/>
        </p:nvSpPr>
        <p:spPr>
          <a:xfrm>
            <a:off x="3756931" y="5226505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l-PL" sz="2200" dirty="0"/>
              <a:t>Karolina </a:t>
            </a:r>
            <a:r>
              <a:rPr lang="pl-PL" sz="2200" dirty="0" err="1"/>
              <a:t>Szlęk</a:t>
            </a:r>
            <a:endParaRPr lang="pl-PL" sz="22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93F91C3-E162-4F96-8322-CF6CDAC30002}"/>
              </a:ext>
            </a:extLst>
          </p:cNvPr>
          <p:cNvSpPr txBox="1"/>
          <p:nvPr/>
        </p:nvSpPr>
        <p:spPr>
          <a:xfrm>
            <a:off x="9016094" y="5227865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l-PL" sz="2200" dirty="0"/>
              <a:t>Małgorzata Leśniak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449C878-4941-4C25-85FF-E5E14A316667}"/>
              </a:ext>
            </a:extLst>
          </p:cNvPr>
          <p:cNvSpPr txBox="1"/>
          <p:nvPr/>
        </p:nvSpPr>
        <p:spPr>
          <a:xfrm>
            <a:off x="842281" y="5229225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l-PL" sz="2200" dirty="0"/>
              <a:t>Marek Kwaśny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101518B-06CD-405D-8DD7-57A7DE93DDBF}"/>
              </a:ext>
            </a:extLst>
          </p:cNvPr>
          <p:cNvSpPr txBox="1"/>
          <p:nvPr/>
        </p:nvSpPr>
        <p:spPr>
          <a:xfrm>
            <a:off x="4795157" y="68035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dirty="0"/>
              <a:t>Nasz zespół</a:t>
            </a:r>
          </a:p>
        </p:txBody>
      </p:sp>
    </p:spTree>
    <p:extLst>
      <p:ext uri="{BB962C8B-B14F-4D97-AF65-F5344CB8AC3E}">
        <p14:creationId xmlns:p14="http://schemas.microsoft.com/office/powerpoint/2010/main" val="281947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F72DFE1E-8613-4432-A896-6F849BFB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6" y="12071"/>
            <a:ext cx="9459685" cy="68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9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FF2FEF-391D-4389-A575-862AE723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89" y="5787843"/>
            <a:ext cx="4093029" cy="6957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Technologie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29A0D188-DF4B-4FD6-A106-AB9B6F31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60" y="1500304"/>
            <a:ext cx="2387600" cy="2018433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AEF123FC-7B0A-4072-BFB8-636F0E80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40" y="3471817"/>
            <a:ext cx="2235200" cy="1773646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0FF00539-38C7-4DCD-955E-BDA480B91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3254551"/>
            <a:ext cx="2296160" cy="2269139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76E11480-1BAC-4777-BE79-7A27E2ED2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040" y="179174"/>
            <a:ext cx="2001520" cy="2049571"/>
          </a:xfrm>
          <a:prstGeom prst="rect">
            <a:avLst/>
          </a:prstGeom>
        </p:spPr>
      </p:pic>
      <p:pic>
        <p:nvPicPr>
          <p:cNvPr id="7" name="Obraz 8">
            <a:extLst>
              <a:ext uri="{FF2B5EF4-FFF2-40B4-BE49-F238E27FC236}">
                <a16:creationId xmlns:a16="http://schemas.microsoft.com/office/drawing/2014/main" id="{FFC28D3E-69DF-4A7C-9E56-E1EC9339E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960" y="3540760"/>
            <a:ext cx="1727200" cy="1686560"/>
          </a:xfrm>
          <a:prstGeom prst="rect">
            <a:avLst/>
          </a:prstGeom>
        </p:spPr>
      </p:pic>
      <p:pic>
        <p:nvPicPr>
          <p:cNvPr id="9" name="Obraz 10">
            <a:extLst>
              <a:ext uri="{FF2B5EF4-FFF2-40B4-BE49-F238E27FC236}">
                <a16:creationId xmlns:a16="http://schemas.microsoft.com/office/drawing/2014/main" id="{034DBF01-CC75-4DF6-9223-76014BE6A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560" y="1600200"/>
            <a:ext cx="1808480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567FB233-DA10-472F-81F9-D0A82C0A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460877"/>
            <a:ext cx="10332720" cy="55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C1D8-F596-4BDF-BFAF-367FE53E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Prezentacja Demo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9D660529-E336-44AA-8BB6-81ECC7122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6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EE94D8D-BC47-413E-91AB-A2FCCE172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C1D8-F596-4BDF-BFAF-367FE53E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1749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Możliwe drogi rozwoju</a:t>
            </a:r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4177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9D660529-E336-44AA-8BB6-81ECC7122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059" y="286602"/>
            <a:ext cx="3879879" cy="3879879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05709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91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4">
            <a:extLst>
              <a:ext uri="{FF2B5EF4-FFF2-40B4-BE49-F238E27FC236}">
                <a16:creationId xmlns:a16="http://schemas.microsoft.com/office/drawing/2014/main" id="{49873D48-47D5-461D-8105-5461035E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76" y="1683074"/>
            <a:ext cx="4905876" cy="30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01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AccentBoxVTI</vt:lpstr>
      <vt:lpstr>femetrics</vt:lpstr>
      <vt:lpstr>Prezentacja programu PowerPoint</vt:lpstr>
      <vt:lpstr>Prezentacja programu PowerPoint</vt:lpstr>
      <vt:lpstr>Technologie</vt:lpstr>
      <vt:lpstr>Prezentacja programu PowerPoint</vt:lpstr>
      <vt:lpstr>Prezentacja Demo</vt:lpstr>
      <vt:lpstr>Możliwe drogi rozwoju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301</cp:revision>
  <dcterms:created xsi:type="dcterms:W3CDTF">2020-11-19T16:42:51Z</dcterms:created>
  <dcterms:modified xsi:type="dcterms:W3CDTF">2021-01-27T10:58:46Z</dcterms:modified>
</cp:coreProperties>
</file>