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pl-P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9280" autoAdjust="0"/>
    <p:restoredTop sz="94660"/>
  </p:normalViewPr>
  <p:slideViewPr>
    <p:cSldViewPr snapToGrid="0">
      <p:cViewPr>
        <p:scale>
          <a:sx n="125" d="100"/>
          <a:sy n="125" d="100"/>
        </p:scale>
        <p:origin x="-156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CA5B9C77-D4D3-441E-BB9B-5E2F7761E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049" y="1628775"/>
            <a:ext cx="7524750" cy="52292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l-PL" sz="1350">
              <a:latin typeface="+mn-lt"/>
              <a:cs typeface="+mn-cs"/>
            </a:endParaRPr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xmlns="" id="{DD99C688-3F4E-490B-9932-45C391BF8A34}"/>
              </a:ext>
            </a:extLst>
          </p:cNvPr>
          <p:cNvSpPr txBox="1"/>
          <p:nvPr/>
        </p:nvSpPr>
        <p:spPr>
          <a:xfrm>
            <a:off x="8472174" y="6491743"/>
            <a:ext cx="7026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defRPr/>
            </a:pPr>
            <a:fld id="{CE4AD55B-0C4A-44AD-974F-CCA42EE214AD}" type="slidenum">
              <a:rPr lang="pl-PL" altLang="pl-PL" sz="1400" smtClean="0">
                <a:solidFill>
                  <a:schemeClr val="tx2"/>
                </a:solidFill>
              </a:rPr>
              <a:pPr eaLnBrk="1" hangingPunct="1">
                <a:defRPr/>
              </a:pPr>
              <a:t>‹#›</a:t>
            </a:fld>
            <a:r>
              <a:rPr lang="pl-PL" altLang="pl-PL" sz="1400" dirty="0">
                <a:solidFill>
                  <a:schemeClr val="tx2"/>
                </a:solidFill>
              </a:rPr>
              <a:t>/10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873251" y="2130425"/>
            <a:ext cx="7089775" cy="20193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pl-PL" altLang="pl-PL" noProof="0"/>
              <a:t>Kliknij, aby edytować styl</a:t>
            </a:r>
            <a:endParaRPr lang="pl-PL" altLang="pl-PL" noProof="0" dirty="0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67537" y="5685413"/>
            <a:ext cx="7089775" cy="900112"/>
          </a:xfrm>
        </p:spPr>
        <p:txBody>
          <a:bodyPr anchor="b"/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pl-PL" altLang="pl-PL" noProof="0"/>
              <a:t>Kliknij, aby edytować styl wzorca podtytułu</a:t>
            </a:r>
            <a:endParaRPr lang="pl-PL" altLang="pl-PL" noProof="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xmlns="" id="{D2E113B1-2917-400B-B4AD-1ECA90971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" y="0"/>
            <a:ext cx="1685731" cy="16287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pl-PL" sz="18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xmlns="" id="{42396A27-F493-4DD9-AE67-6CF420624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73251" y="151673"/>
            <a:ext cx="2172183" cy="1270727"/>
          </a:xfrm>
          <a:prstGeom prst="rect">
            <a:avLst/>
          </a:prstGeom>
        </p:spPr>
      </p:pic>
      <p:sp>
        <p:nvSpPr>
          <p:cNvPr id="12" name="Prostokąt 11">
            <a:extLst>
              <a:ext uri="{FF2B5EF4-FFF2-40B4-BE49-F238E27FC236}">
                <a16:creationId xmlns:a16="http://schemas.microsoft.com/office/drawing/2014/main" xmlns="" id="{2C8FC13A-64CB-4BD3-9EAF-40D9E92CDEA0}"/>
              </a:ext>
            </a:extLst>
          </p:cNvPr>
          <p:cNvSpPr/>
          <p:nvPr/>
        </p:nvSpPr>
        <p:spPr>
          <a:xfrm>
            <a:off x="179764" y="601376"/>
            <a:ext cx="1326197" cy="371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1800" dirty="0">
                <a:solidFill>
                  <a:schemeClr val="bg1"/>
                </a:solidFill>
                <a:effectLst/>
                <a:latin typeface="NokiaKokia" panose="020B0500000000000000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NOKIA</a:t>
            </a:r>
            <a:endParaRPr lang="pl-PL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4064873"/>
      </p:ext>
    </p:extLst>
  </p:cSld>
  <p:clrMapOvr>
    <a:masterClrMapping/>
  </p:clrMapOvr>
  <p:transition>
    <p:randomBar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xmlns="" val="1718259841"/>
      </p:ext>
    </p:extLst>
  </p:cSld>
  <p:clrMapOvr>
    <a:masterClrMapping/>
  </p:clrMapOvr>
  <p:transition>
    <p:randomBa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025" y="630239"/>
            <a:ext cx="2105025" cy="611187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9" y="630239"/>
            <a:ext cx="6167437" cy="6111875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xmlns="" val="3627402816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:a16="http://schemas.microsoft.com/office/drawing/2014/main" xmlns="" id="{DFE9BCC0-C79F-40AF-90D2-64E61EFBEAE7}"/>
              </a:ext>
            </a:extLst>
          </p:cNvPr>
          <p:cNvSpPr txBox="1"/>
          <p:nvPr/>
        </p:nvSpPr>
        <p:spPr>
          <a:xfrm>
            <a:off x="8429840" y="6550223"/>
            <a:ext cx="7141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defRPr/>
            </a:pPr>
            <a:fld id="{92967E9A-6F1E-4D16-B50F-F4D0CBDBE6FB}" type="slidenum">
              <a:rPr lang="pl-PL" altLang="pl-PL" sz="1400" smtClean="0"/>
              <a:pPr eaLnBrk="1" hangingPunct="1">
                <a:defRPr/>
              </a:pPr>
              <a:t>‹#›</a:t>
            </a:fld>
            <a:r>
              <a:rPr lang="pl-PL" altLang="pl-PL" sz="1400" dirty="0"/>
              <a:t>/10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1846462"/>
            <a:ext cx="8424862" cy="4860925"/>
          </a:xfrm>
        </p:spPr>
        <p:txBody>
          <a:bodyPr/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xmlns="" val="3750990269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xmlns="" val="4259682770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9" y="1881190"/>
            <a:ext cx="4135437" cy="486092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9026" y="1881190"/>
            <a:ext cx="4137025" cy="486092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xmlns="" val="2681908981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xmlns="" val="2962412355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xmlns="" val="422807088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404759365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xmlns="" val="2482575914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pl-PL" noProof="0"/>
              <a:t>Kliknij ikonę, aby dodać obraz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xmlns="" val="2716895199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" name="Rectangle 10">
            <a:extLst>
              <a:ext uri="{FF2B5EF4-FFF2-40B4-BE49-F238E27FC236}">
                <a16:creationId xmlns:a16="http://schemas.microsoft.com/office/drawing/2014/main" xmlns="" id="{F5120B57-D8A3-4286-AE3F-64C5886BA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481013"/>
            <a:ext cx="8640762" cy="12922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l-PL" sz="1350">
              <a:latin typeface="+mn-lt"/>
              <a:cs typeface="+mn-cs"/>
            </a:endParaRPr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xmlns="" id="{66A2E32D-DF41-4AF2-A688-8B85673894F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0" y="1773238"/>
            <a:ext cx="503238" cy="508476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l-PL" sz="1350">
              <a:latin typeface="+mn-lt"/>
              <a:cs typeface="+mn-cs"/>
            </a:endParaRPr>
          </a:p>
        </p:txBody>
      </p:sp>
      <p:sp>
        <p:nvSpPr>
          <p:cNvPr id="1028" name="Rectangle 14">
            <a:extLst>
              <a:ext uri="{FF2B5EF4-FFF2-40B4-BE49-F238E27FC236}">
                <a16:creationId xmlns:a16="http://schemas.microsoft.com/office/drawing/2014/main" xmlns="" id="{45F50165-B05B-493A-AEEF-F254BCA6B6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630238"/>
            <a:ext cx="8424862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dirty="0"/>
              <a:t>Kliknij, aby edytować styl wzorca tytułu</a:t>
            </a:r>
          </a:p>
        </p:txBody>
      </p:sp>
      <p:sp>
        <p:nvSpPr>
          <p:cNvPr id="1029" name="Rectangle 15">
            <a:extLst>
              <a:ext uri="{FF2B5EF4-FFF2-40B4-BE49-F238E27FC236}">
                <a16:creationId xmlns:a16="http://schemas.microsoft.com/office/drawing/2014/main" xmlns="" id="{9C40C515-5845-4CF1-BE3F-D0423A677E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881188"/>
            <a:ext cx="8424862" cy="486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xmlns="" id="{FB397D73-CFF0-487D-B2A3-DDC21C8EF00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0" y="0"/>
            <a:ext cx="503238" cy="4810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l-PL" sz="1350">
              <a:latin typeface="+mn-lt"/>
              <a:cs typeface="+mn-cs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xmlns="" id="{6E7E5C4E-56EF-4974-B504-BAFF5077C6A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3238" y="0"/>
            <a:ext cx="1152904" cy="48101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randomBar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45F55A9B-1210-435F-9415-BA38BD7FF7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4400" dirty="0" err="1"/>
              <a:t>Healthiness</a:t>
            </a:r>
            <a:r>
              <a:rPr lang="pl-PL" sz="4400" dirty="0"/>
              <a:t> of data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xmlns="" id="{8E61C64F-E88E-4C1F-8315-8A7EDAED341A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pl-PL" dirty="0"/>
              <a:t>Wojciech Adamek, Dominika Maślanka, Jakub Walecki, Jacek Zalewski</a:t>
            </a:r>
          </a:p>
        </p:txBody>
      </p:sp>
      <p:pic>
        <p:nvPicPr>
          <p:cNvPr id="5" name="Grafika 4" descr="Wykres słupkowy">
            <a:extLst>
              <a:ext uri="{FF2B5EF4-FFF2-40B4-BE49-F238E27FC236}">
                <a16:creationId xmlns:a16="http://schemas.microsoft.com/office/drawing/2014/main" xmlns="" id="{73373B95-B776-4378-BE2F-A78B140DB0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653126" y="4378021"/>
            <a:ext cx="914400" cy="914400"/>
          </a:xfrm>
          <a:prstGeom prst="rect">
            <a:avLst/>
          </a:prstGeom>
        </p:spPr>
      </p:pic>
      <p:pic>
        <p:nvPicPr>
          <p:cNvPr id="7" name="Grafika 6" descr="Wykres kołowy">
            <a:extLst>
              <a:ext uri="{FF2B5EF4-FFF2-40B4-BE49-F238E27FC236}">
                <a16:creationId xmlns:a16="http://schemas.microsoft.com/office/drawing/2014/main" xmlns="" id="{60AB31B3-4171-4ABB-BBB3-DB4D2E67D7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268750" y="4412642"/>
            <a:ext cx="914400" cy="914400"/>
          </a:xfrm>
          <a:prstGeom prst="rect">
            <a:avLst/>
          </a:prstGeom>
        </p:spPr>
      </p:pic>
      <p:pic>
        <p:nvPicPr>
          <p:cNvPr id="9" name="Grafika 8" descr="Baza danych">
            <a:extLst>
              <a:ext uri="{FF2B5EF4-FFF2-40B4-BE49-F238E27FC236}">
                <a16:creationId xmlns:a16="http://schemas.microsoft.com/office/drawing/2014/main" xmlns="" id="{0C10A884-C8C8-411A-84C5-764D8E2F17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960938" y="437802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80376130"/>
      </p:ext>
    </p:extLst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C6D4EF99-DFB3-4C73-BD0C-8A52F0D0B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Aggregates</a:t>
            </a:r>
            <a:r>
              <a:rPr lang="pl-PL" dirty="0"/>
              <a:t> </a:t>
            </a:r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pl-PL" dirty="0"/>
              <a:t> histogram</a:t>
            </a:r>
          </a:p>
        </p:txBody>
      </p:sp>
      <p:pic>
        <p:nvPicPr>
          <p:cNvPr id="5" name="Obraz 4" descr="agregat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" y="1768030"/>
            <a:ext cx="8641080" cy="486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38780496"/>
      </p:ext>
    </p:extLst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D88E388D-F616-4C05-8BD4-EFFDD7B25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Coverage</a:t>
            </a:r>
            <a:endParaRPr lang="pl-PL" dirty="0"/>
          </a:p>
        </p:txBody>
      </p:sp>
      <p:pic>
        <p:nvPicPr>
          <p:cNvPr id="11" name="Obraz 10" descr="pokryc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" y="1788431"/>
            <a:ext cx="7246620" cy="5027266"/>
          </a:xfrm>
          <a:prstGeom prst="rect">
            <a:avLst/>
          </a:prstGeom>
        </p:spPr>
      </p:pic>
      <p:sp>
        <p:nvSpPr>
          <p:cNvPr id="6" name="Prostokąt 5"/>
          <p:cNvSpPr/>
          <p:nvPr/>
        </p:nvSpPr>
        <p:spPr>
          <a:xfrm>
            <a:off x="2084175" y="3359304"/>
            <a:ext cx="2227794" cy="181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7" name="Łącznik prosty ze strzałką 6"/>
          <p:cNvCxnSpPr/>
          <p:nvPr/>
        </p:nvCxnSpPr>
        <p:spPr>
          <a:xfrm flipV="1">
            <a:off x="4339174" y="3375660"/>
            <a:ext cx="682406" cy="162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Obraz 4" descr="pokrycie detai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152" y="2322403"/>
            <a:ext cx="3851245" cy="211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65763"/>
      </p:ext>
    </p:extLst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D6EBCBCD-85D6-4B2E-B1F0-AF9425A5A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Decomposition</a:t>
            </a:r>
            <a:endParaRPr lang="pl-PL" dirty="0"/>
          </a:p>
        </p:txBody>
      </p:sp>
      <p:pic>
        <p:nvPicPr>
          <p:cNvPr id="4" name="Obraz 3" descr="dekompozycj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79" y="1784208"/>
            <a:ext cx="8641755" cy="427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30868643"/>
      </p:ext>
    </p:extLst>
  </p:cSld>
  <p:clrMapOvr>
    <a:masterClrMapping/>
  </p:clrMapOvr>
  <p:transition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6D40C0CF-5FB4-4ECA-BC2D-DF895AC35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Outliers</a:t>
            </a:r>
            <a:endParaRPr lang="pl-PL" dirty="0"/>
          </a:p>
        </p:txBody>
      </p:sp>
      <p:pic>
        <p:nvPicPr>
          <p:cNvPr id="4" name="Obraz 3" descr="outlier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779744"/>
            <a:ext cx="8648700" cy="441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48067500"/>
      </p:ext>
    </p:extLst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A5F6F896-CAC7-4082-A689-EE20A8EC9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Cluster </a:t>
            </a:r>
            <a:r>
              <a:rPr lang="pl-PL" dirty="0" err="1"/>
              <a:t>correlation</a:t>
            </a:r>
            <a:endParaRPr lang="pl-PL" dirty="0"/>
          </a:p>
        </p:txBody>
      </p:sp>
      <p:pic>
        <p:nvPicPr>
          <p:cNvPr id="5" name="Obraz 4" descr="porównanie operatoró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" y="1787609"/>
            <a:ext cx="7018020" cy="501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37516177"/>
      </p:ext>
    </p:extLst>
  </p:cSld>
  <p:clrMapOvr>
    <a:masterClrMapping/>
  </p:clrMapOvr>
  <p:transition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72ABCDFA-3F8B-4ADA-975D-9509A63AF3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3200" dirty="0"/>
              <a:t>Dziękujemy za uwagę!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xmlns="" id="{8C4860A1-8B8B-411E-9F4E-E3E5BADDF037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769593954"/>
      </p:ext>
    </p:extLst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MOTYW_NOKIA_PPT">
  <a:themeElements>
    <a:clrScheme name="Nokia">
      <a:dk1>
        <a:srgbClr val="000000"/>
      </a:dk1>
      <a:lt1>
        <a:srgbClr val="FFFFFF"/>
      </a:lt1>
      <a:dk2>
        <a:srgbClr val="FFFFFF"/>
      </a:dk2>
      <a:lt2>
        <a:srgbClr val="0C295B"/>
      </a:lt2>
      <a:accent1>
        <a:srgbClr val="E32213"/>
      </a:accent1>
      <a:accent2>
        <a:srgbClr val="FFD3A1"/>
      </a:accent2>
      <a:accent3>
        <a:srgbClr val="FFFFFF"/>
      </a:accent3>
      <a:accent4>
        <a:srgbClr val="000000"/>
      </a:accent4>
      <a:accent5>
        <a:srgbClr val="EFABAA"/>
      </a:accent5>
      <a:accent6>
        <a:srgbClr val="E7BF91"/>
      </a:accent6>
      <a:hlink>
        <a:srgbClr val="FFD9AF"/>
      </a:hlink>
      <a:folHlink>
        <a:srgbClr val="FFB25D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MOTYW_NOKIA_PPT" id="{DE75715B-F8D1-48F8-B78E-A6035CB9A332}" vid="{DAA3D893-641D-4767-9886-1E708AEF2D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MOTYW_NOKIA_PPT</Template>
  <TotalTime>46</TotalTime>
  <Words>26</Words>
  <Application>Microsoft Office PowerPoint</Application>
  <PresentationFormat>Pokaz na ekranie (4:3)</PresentationFormat>
  <Paragraphs>8</Paragraphs>
  <Slides>7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8" baseType="lpstr">
      <vt:lpstr>MOTYW_NOKIA_PPT</vt:lpstr>
      <vt:lpstr>Healthiness of data</vt:lpstr>
      <vt:lpstr>Aggregates &amp; histogram</vt:lpstr>
      <vt:lpstr>Coverage</vt:lpstr>
      <vt:lpstr>Decomposition</vt:lpstr>
      <vt:lpstr>Outliers</vt:lpstr>
      <vt:lpstr>Cluster correlation</vt:lpstr>
      <vt:lpstr>Dziękujemy za uwagę!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Jacek Zalewski</dc:creator>
  <cp:lastModifiedBy>Użytkownik systemu Windows</cp:lastModifiedBy>
  <cp:revision>22</cp:revision>
  <dcterms:created xsi:type="dcterms:W3CDTF">2018-06-18T20:48:38Z</dcterms:created>
  <dcterms:modified xsi:type="dcterms:W3CDTF">2018-06-20T20:41:52Z</dcterms:modified>
</cp:coreProperties>
</file>