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>
        <p:scale>
          <a:sx n="125" d="100"/>
          <a:sy n="125" d="100"/>
        </p:scale>
        <p:origin x="3300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/10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2C8FC13A-64CB-4BD3-9EAF-40D9E92CDEA0}"/>
              </a:ext>
            </a:extLst>
          </p:cNvPr>
          <p:cNvSpPr/>
          <p:nvPr/>
        </p:nvSpPr>
        <p:spPr>
          <a:xfrm>
            <a:off x="179764" y="601376"/>
            <a:ext cx="1326197" cy="371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solidFill>
                  <a:schemeClr val="bg1"/>
                </a:solidFill>
                <a:effectLst/>
                <a:latin typeface="NokiaKokia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NOKIA</a:t>
            </a:r>
            <a:endParaRPr lang="pl-P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E7E5C4E-56EF-4974-B504-BAFF5077C6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0"/>
            <a:ext cx="1152904" cy="4810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350A34-EBD6-4E54-A4A4-1CC7115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D19947-6F64-41D1-ADA1-727B3FFA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i zastosowanie projektu</a:t>
            </a:r>
          </a:p>
          <a:p>
            <a:r>
              <a:rPr lang="pl-PL" dirty="0"/>
              <a:t>Technologie</a:t>
            </a:r>
          </a:p>
          <a:p>
            <a:r>
              <a:rPr lang="pl-PL" dirty="0"/>
              <a:t>(opisać działanie czy nie)?</a:t>
            </a:r>
          </a:p>
          <a:p>
            <a:r>
              <a:rPr lang="pl-PL" dirty="0"/>
              <a:t>Opis funkcjonalności</a:t>
            </a:r>
          </a:p>
          <a:p>
            <a:pPr lvl="1"/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  <a:p>
            <a:pPr lvl="1"/>
            <a:r>
              <a:rPr lang="pl-PL" dirty="0" err="1"/>
              <a:t>Coverage</a:t>
            </a:r>
            <a:endParaRPr lang="pl-PL" dirty="0"/>
          </a:p>
          <a:p>
            <a:pPr lvl="1"/>
            <a:r>
              <a:rPr lang="pl-PL" dirty="0" err="1"/>
              <a:t>Decomposition</a:t>
            </a:r>
            <a:endParaRPr lang="pl-PL" dirty="0"/>
          </a:p>
          <a:p>
            <a:pPr lvl="1"/>
            <a:r>
              <a:rPr lang="pl-PL" dirty="0" err="1"/>
              <a:t>Outliers</a:t>
            </a:r>
            <a:endParaRPr lang="pl-PL" dirty="0"/>
          </a:p>
          <a:p>
            <a:pPr lvl="1"/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5173557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F070A3-ED84-44F4-B50E-4F72BD53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zastosowanie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3DC93-8DC5-4597-AA76-F2DC543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01914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7AB1CB-A3C6-4975-B8C8-D75E240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2E8E6-2B71-48F5-A8DC-A48910A3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Tutaj dać </a:t>
            </a:r>
            <a:r>
              <a:rPr lang="pl-PL" dirty="0" err="1"/>
              <a:t>loga</a:t>
            </a:r>
            <a:r>
              <a:rPr lang="pl-PL" dirty="0"/>
              <a:t> technologii</a:t>
            </a:r>
          </a:p>
        </p:txBody>
      </p:sp>
    </p:spTree>
    <p:extLst>
      <p:ext uri="{BB962C8B-B14F-4D97-AF65-F5344CB8AC3E}">
        <p14:creationId xmlns:p14="http://schemas.microsoft.com/office/powerpoint/2010/main" val="78833248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9AF3D35A-DC23-412C-95CF-8893841B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35" y="1835468"/>
            <a:ext cx="7749129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23907-6499-4572-99B9-D46D8119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7D58B9-DBCE-4053-9CE5-111416F6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2B2F44-92EB-42E2-969D-F3BC641A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8AE369-C6F3-4DF3-A08C-7FCDA543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38</TotalTime>
  <Words>58</Words>
  <Application>Microsoft Office PowerPoint</Application>
  <PresentationFormat>Pokaz na ekranie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NokiaKokia</vt:lpstr>
      <vt:lpstr>Times New Roman</vt:lpstr>
      <vt:lpstr>Trebuchet MS</vt:lpstr>
      <vt:lpstr>MOTYW_NOKIA_PPT</vt:lpstr>
      <vt:lpstr>Healthiness of data</vt:lpstr>
      <vt:lpstr>Plan prezentacji</vt:lpstr>
      <vt:lpstr>Cel i zastosowanie projektu</vt:lpstr>
      <vt:lpstr>Technologie</vt:lpstr>
      <vt:lpstr>Aggregates &amp; histogram</vt:lpstr>
      <vt:lpstr>Coverage</vt:lpstr>
      <vt:lpstr>Decomposition</vt:lpstr>
      <vt:lpstr>Outliers</vt:lpstr>
      <vt:lpstr>Cluster correlation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19</cp:revision>
  <dcterms:created xsi:type="dcterms:W3CDTF">2018-06-18T20:48:38Z</dcterms:created>
  <dcterms:modified xsi:type="dcterms:W3CDTF">2018-06-18T21:27:16Z</dcterms:modified>
</cp:coreProperties>
</file>