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pl-P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80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0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CA5B9C77-D4D3-441E-BB9B-5E2F7761E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049" y="1628775"/>
            <a:ext cx="7524750" cy="52292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 sz="1350">
              <a:latin typeface="+mn-lt"/>
              <a:cs typeface="+mn-cs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DD99C688-3F4E-490B-9932-45C391BF8A34}"/>
              </a:ext>
            </a:extLst>
          </p:cNvPr>
          <p:cNvSpPr txBox="1"/>
          <p:nvPr/>
        </p:nvSpPr>
        <p:spPr>
          <a:xfrm>
            <a:off x="8472174" y="6491743"/>
            <a:ext cx="702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fld id="{CE4AD55B-0C4A-44AD-974F-CCA42EE214AD}" type="slidenum">
              <a:rPr lang="pl-PL" altLang="pl-PL" sz="1400" smtClean="0">
                <a:solidFill>
                  <a:schemeClr val="tx2"/>
                </a:solidFill>
              </a:rPr>
              <a:pPr eaLnBrk="1" hangingPunct="1">
                <a:defRPr/>
              </a:pPr>
              <a:t>‹#›</a:t>
            </a:fld>
            <a:r>
              <a:rPr lang="pl-PL" altLang="pl-PL" sz="1400" dirty="0">
                <a:solidFill>
                  <a:schemeClr val="tx2"/>
                </a:solidFill>
              </a:rPr>
              <a:t>/7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73251" y="2130425"/>
            <a:ext cx="7089775" cy="20193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pl-PL" altLang="pl-PL" noProof="0"/>
              <a:t>Kliknij, aby edytować styl</a:t>
            </a:r>
            <a:endParaRPr lang="pl-PL" altLang="pl-PL" noProof="0" dirty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67537" y="5685413"/>
            <a:ext cx="7089775" cy="900112"/>
          </a:xfrm>
        </p:spPr>
        <p:txBody>
          <a:bodyPr anchor="b"/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pl-PL" altLang="pl-PL" noProof="0"/>
              <a:t>Kliknij, aby edytować styl wzorca podtytułu</a:t>
            </a:r>
            <a:endParaRPr lang="pl-PL" altLang="pl-PL" noProof="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2E113B1-2917-400B-B4AD-1ECA90971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" y="0"/>
            <a:ext cx="1685731" cy="16287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pl-PL" sz="18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2396A27-F493-4DD9-AE67-6CF420624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51" y="151673"/>
            <a:ext cx="2172183" cy="127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64873"/>
      </p:ext>
    </p:extLst>
  </p:cSld>
  <p:clrMapOvr>
    <a:masterClrMapping/>
  </p:clrMapOvr>
  <p:transition>
    <p:randomBar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718259841"/>
      </p:ext>
    </p:extLst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025" y="630239"/>
            <a:ext cx="2105025" cy="611187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9" y="630239"/>
            <a:ext cx="6167437" cy="6111875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627402816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DFE9BCC0-C79F-40AF-90D2-64E61EFBEAE7}"/>
              </a:ext>
            </a:extLst>
          </p:cNvPr>
          <p:cNvSpPr txBox="1"/>
          <p:nvPr/>
        </p:nvSpPr>
        <p:spPr>
          <a:xfrm>
            <a:off x="8429840" y="6550223"/>
            <a:ext cx="7141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fld id="{92967E9A-6F1E-4D16-B50F-F4D0CBDBE6FB}" type="slidenum">
              <a:rPr lang="pl-PL" altLang="pl-PL" sz="1400" smtClean="0"/>
              <a:pPr eaLnBrk="1" hangingPunct="1">
                <a:defRPr/>
              </a:pPr>
              <a:t>‹#›</a:t>
            </a:fld>
            <a:r>
              <a:rPr lang="pl-PL" altLang="pl-PL" sz="1400" dirty="0"/>
              <a:t>/7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846462"/>
            <a:ext cx="8424862" cy="4860925"/>
          </a:xfrm>
        </p:spPr>
        <p:txBody>
          <a:bodyPr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718F432-C3B3-473A-BF3F-43BE196B49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30" y="10832"/>
            <a:ext cx="740224" cy="43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90269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259682770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9" y="1881190"/>
            <a:ext cx="4135437" cy="48609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9026" y="1881190"/>
            <a:ext cx="4137025" cy="48609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681908981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962412355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22807088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759365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482575914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16895199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>
            <a:extLst>
              <a:ext uri="{FF2B5EF4-FFF2-40B4-BE49-F238E27FC236}">
                <a16:creationId xmlns:a16="http://schemas.microsoft.com/office/drawing/2014/main" id="{F5120B57-D8A3-4286-AE3F-64C5886BA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481013"/>
            <a:ext cx="8640762" cy="12922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 sz="1350">
              <a:latin typeface="+mn-lt"/>
              <a:cs typeface="+mn-cs"/>
            </a:endParaRPr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66A2E32D-DF41-4AF2-A688-8B85673894F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0" y="1773238"/>
            <a:ext cx="503238" cy="50847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 sz="1350">
              <a:latin typeface="+mn-lt"/>
              <a:cs typeface="+mn-cs"/>
            </a:endParaRPr>
          </a:p>
        </p:txBody>
      </p:sp>
      <p:sp>
        <p:nvSpPr>
          <p:cNvPr id="1028" name="Rectangle 14">
            <a:extLst>
              <a:ext uri="{FF2B5EF4-FFF2-40B4-BE49-F238E27FC236}">
                <a16:creationId xmlns:a16="http://schemas.microsoft.com/office/drawing/2014/main" id="{45F50165-B05B-493A-AEEF-F254BCA6B6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630238"/>
            <a:ext cx="8424862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dirty="0"/>
              <a:t>Kliknij, aby edytować styl wzorca tytułu</a:t>
            </a:r>
          </a:p>
        </p:txBody>
      </p:sp>
      <p:sp>
        <p:nvSpPr>
          <p:cNvPr id="1029" name="Rectangle 15">
            <a:extLst>
              <a:ext uri="{FF2B5EF4-FFF2-40B4-BE49-F238E27FC236}">
                <a16:creationId xmlns:a16="http://schemas.microsoft.com/office/drawing/2014/main" id="{9C40C515-5845-4CF1-BE3F-D0423A677E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881188"/>
            <a:ext cx="8424862" cy="486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B397D73-CFF0-487D-B2A3-DDC21C8EF00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0" y="0"/>
            <a:ext cx="503238" cy="4810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 sz="1350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randomBar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F55A9B-1210-435F-9415-BA38BD7FF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400" dirty="0" err="1"/>
              <a:t>Healthiness</a:t>
            </a:r>
            <a:r>
              <a:rPr lang="pl-PL" sz="4400" dirty="0"/>
              <a:t> of data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E61C64F-E88E-4C1F-8315-8A7EDAED341A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pl-PL" dirty="0"/>
              <a:t>Wojciech Adamek, Dominika Maślanka, Jakub Walecki, Jacek Zalewski</a:t>
            </a:r>
          </a:p>
        </p:txBody>
      </p:sp>
      <p:pic>
        <p:nvPicPr>
          <p:cNvPr id="5" name="Grafika 4" descr="Wykres słupkowy">
            <a:extLst>
              <a:ext uri="{FF2B5EF4-FFF2-40B4-BE49-F238E27FC236}">
                <a16:creationId xmlns:a16="http://schemas.microsoft.com/office/drawing/2014/main" id="{73373B95-B776-4378-BE2F-A78B140DB0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3126" y="4378021"/>
            <a:ext cx="914400" cy="914400"/>
          </a:xfrm>
          <a:prstGeom prst="rect">
            <a:avLst/>
          </a:prstGeom>
        </p:spPr>
      </p:pic>
      <p:pic>
        <p:nvPicPr>
          <p:cNvPr id="7" name="Grafika 6" descr="Wykres kołowy">
            <a:extLst>
              <a:ext uri="{FF2B5EF4-FFF2-40B4-BE49-F238E27FC236}">
                <a16:creationId xmlns:a16="http://schemas.microsoft.com/office/drawing/2014/main" id="{60AB31B3-4171-4ABB-BBB3-DB4D2E67D7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68750" y="4412642"/>
            <a:ext cx="914400" cy="914400"/>
          </a:xfrm>
          <a:prstGeom prst="rect">
            <a:avLst/>
          </a:prstGeom>
        </p:spPr>
      </p:pic>
      <p:pic>
        <p:nvPicPr>
          <p:cNvPr id="9" name="Grafika 8" descr="Baza danych">
            <a:extLst>
              <a:ext uri="{FF2B5EF4-FFF2-40B4-BE49-F238E27FC236}">
                <a16:creationId xmlns:a16="http://schemas.microsoft.com/office/drawing/2014/main" id="{0C10A884-C8C8-411A-84C5-764D8E2F17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0938" y="43780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76130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D4EF99-DFB3-4C73-BD0C-8A52F0D0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Aggregates</a:t>
            </a:r>
            <a:r>
              <a:rPr lang="pl-PL" dirty="0"/>
              <a:t> 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pl-PL" dirty="0"/>
              <a:t> histogram</a:t>
            </a:r>
          </a:p>
        </p:txBody>
      </p:sp>
      <p:pic>
        <p:nvPicPr>
          <p:cNvPr id="5" name="Obraz 4" descr="agrega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768030"/>
            <a:ext cx="8641080" cy="486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80496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8E388D-F616-4C05-8BD4-EFFDD7B25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Coverage</a:t>
            </a:r>
            <a:endParaRPr lang="pl-PL" dirty="0"/>
          </a:p>
        </p:txBody>
      </p:sp>
      <p:pic>
        <p:nvPicPr>
          <p:cNvPr id="11" name="Obraz 10" descr="pokryc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1788431"/>
            <a:ext cx="7246620" cy="5027266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2084175" y="3359304"/>
            <a:ext cx="2227794" cy="181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7" name="Łącznik prosty ze strzałką 6"/>
          <p:cNvCxnSpPr/>
          <p:nvPr/>
        </p:nvCxnSpPr>
        <p:spPr>
          <a:xfrm flipV="1">
            <a:off x="4339174" y="3375660"/>
            <a:ext cx="682406" cy="162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Obraz 4" descr="pokrycie detai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152" y="2322403"/>
            <a:ext cx="3851245" cy="211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763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EBCBCD-85D6-4B2E-B1F0-AF9425A5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Decomposition</a:t>
            </a:r>
            <a:endParaRPr lang="pl-PL" dirty="0"/>
          </a:p>
        </p:txBody>
      </p:sp>
      <p:pic>
        <p:nvPicPr>
          <p:cNvPr id="4" name="Obraz 3" descr="dekompozycj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79" y="1784208"/>
            <a:ext cx="8641755" cy="427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68643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40C0CF-5FB4-4ECA-BC2D-DF895AC3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Outliers</a:t>
            </a:r>
            <a:endParaRPr lang="pl-PL" dirty="0"/>
          </a:p>
        </p:txBody>
      </p:sp>
      <p:pic>
        <p:nvPicPr>
          <p:cNvPr id="4" name="Obraz 3" descr="outlier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779744"/>
            <a:ext cx="8648700" cy="441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67500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F6F896-CAC7-4082-A689-EE20A8EC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Operators</a:t>
            </a:r>
            <a:r>
              <a:rPr lang="pl-PL" dirty="0"/>
              <a:t> </a:t>
            </a:r>
            <a:r>
              <a:rPr lang="pl-PL"/>
              <a:t>comparison</a:t>
            </a:r>
            <a:endParaRPr lang="pl-PL" dirty="0"/>
          </a:p>
        </p:txBody>
      </p:sp>
      <p:pic>
        <p:nvPicPr>
          <p:cNvPr id="5" name="Obraz 4" descr="porównanie operatoró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" y="1787609"/>
            <a:ext cx="7018020" cy="501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16177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ABCDFA-3F8B-4ADA-975D-9509A63AF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3200" dirty="0"/>
              <a:t>Dziękujemy za uwagę!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C4860A1-8B8B-411E-9F4E-E3E5BADDF037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9593954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MOTYW_NOKIA_PPT">
  <a:themeElements>
    <a:clrScheme name="Nokia">
      <a:dk1>
        <a:srgbClr val="000000"/>
      </a:dk1>
      <a:lt1>
        <a:srgbClr val="FFFFFF"/>
      </a:lt1>
      <a:dk2>
        <a:srgbClr val="FFFFFF"/>
      </a:dk2>
      <a:lt2>
        <a:srgbClr val="0C295B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TYW_NOKIA_PPT" id="{DE75715B-F8D1-48F8-B78E-A6035CB9A332}" vid="{DAA3D893-641D-4767-9886-1E708AEF2D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MOTYW_NOKIA_PPT</Template>
  <TotalTime>52</TotalTime>
  <Words>26</Words>
  <Application>Microsoft Office PowerPoint</Application>
  <PresentationFormat>Pokaz na ekranie (4:3)</PresentationFormat>
  <Paragraphs>8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MOTYW_NOKIA_PPT</vt:lpstr>
      <vt:lpstr>Healthiness of data</vt:lpstr>
      <vt:lpstr>Aggregates &amp; histogram</vt:lpstr>
      <vt:lpstr>Coverage</vt:lpstr>
      <vt:lpstr>Decomposition</vt:lpstr>
      <vt:lpstr>Outliers</vt:lpstr>
      <vt:lpstr>Operators comparison</vt:lpstr>
      <vt:lpstr>Dziękujemy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Jacek Zalewski</dc:creator>
  <cp:lastModifiedBy>Jacek Zalewski</cp:lastModifiedBy>
  <cp:revision>25</cp:revision>
  <dcterms:created xsi:type="dcterms:W3CDTF">2018-06-18T20:48:38Z</dcterms:created>
  <dcterms:modified xsi:type="dcterms:W3CDTF">2018-06-20T21:00:00Z</dcterms:modified>
</cp:coreProperties>
</file>