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3625" cy="3027521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5D1"/>
    <a:srgbClr val="CC66FF"/>
    <a:srgbClr val="173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409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1D-4DB5-BDDD-228B30B9294D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Seria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1D-4DB5-BDDD-228B30B9294D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Seria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1D-4DB5-BDDD-228B30B92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100872"/>
        <c:axId val="403101200"/>
      </c:lineChart>
      <c:catAx>
        <c:axId val="40310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3101200"/>
        <c:crosses val="autoZero"/>
        <c:auto val="1"/>
        <c:lblAlgn val="ctr"/>
        <c:lblOffset val="100"/>
        <c:noMultiLvlLbl val="0"/>
      </c:catAx>
      <c:valAx>
        <c:axId val="40310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310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B602-70CE-4640-A660-0B5A7CE8E3B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03775" y="4954767"/>
            <a:ext cx="18176077" cy="10540261"/>
          </a:xfrm>
        </p:spPr>
        <p:txBody>
          <a:bodyPr anchor="b" anchorCtr="1"/>
          <a:lstStyle>
            <a:lvl1pPr algn="ctr">
              <a:defRPr sz="14031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79F0-6FB2-470C-BEA7-AEADC2B8D5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72955" y="15901498"/>
            <a:ext cx="16037716" cy="7309503"/>
          </a:xfrm>
        </p:spPr>
        <p:txBody>
          <a:bodyPr anchorCtr="1"/>
          <a:lstStyle>
            <a:lvl1pPr marL="0" indent="0" algn="ctr">
              <a:buNone/>
              <a:defRPr sz="5612"/>
            </a:lvl1pPr>
          </a:lstStyle>
          <a:p>
            <a:pPr lvl="0"/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0B69-020F-4490-BAA1-FBFE65DFE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FA43ED-C6D1-44EC-89B1-694AF6E79D9D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78DB-4D34-4351-AD96-A3B57F9960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F040-14A5-414E-A022-D0B61A855F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9A8173-7161-49D8-B85E-CFFCD48E4B8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13832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7167-0585-45FE-9B20-43FDF332E4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A4C69-FC19-4305-843C-B27B532171B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9046-1837-4579-8242-C51DEAED1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8E17C4-8818-49B5-9870-80CE185FB7CC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A969-154F-4C65-B05A-C865C57CFC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87EB-670A-4237-A8E7-B143B20F3D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763756-68B8-4DAC-8E00-3933CB8531C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11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11ADB-5838-453F-BF84-2E4D81AB0BA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15302657" y="1611876"/>
            <a:ext cx="4610843" cy="2565684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A5B1A-FE00-4C80-9477-00A7373D042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470126" y="1611876"/>
            <a:ext cx="13565233" cy="2565684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BFE0-9EA1-4111-95CD-E52EC83A5D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7B83F7-0590-4182-BB7A-632174BFBDDD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9EF8-3EAC-45D1-9F2B-84FCB06B5C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8C2B-4F61-48BD-9457-E5B16FD8A2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0B5F77-265D-41D3-85CB-27D16685A709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506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6F8B-300D-4EB2-9872-1C7A572E66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63B0-AEEE-450C-A96D-282FCFB49D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80D9-F3B1-4C57-8CF4-D877919F68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300433-E5A8-4208-AB7C-700CD721B01B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3974-889F-415E-BCC1-D893901A06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640D-E55D-45E1-A151-0B0EC25918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469E17-FD6B-4282-BF68-AF49344383C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90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447-58B0-4EFC-9805-952EBF7DA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8989" y="7547786"/>
            <a:ext cx="18443374" cy="12593647"/>
          </a:xfrm>
        </p:spPr>
        <p:txBody>
          <a:bodyPr anchor="b"/>
          <a:lstStyle>
            <a:lvl1pPr>
              <a:defRPr sz="14031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63F04-E4D6-4834-A540-E4A567346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58989" y="20260571"/>
            <a:ext cx="18443374" cy="6622697"/>
          </a:xfrm>
        </p:spPr>
        <p:txBody>
          <a:bodyPr/>
          <a:lstStyle>
            <a:lvl1pPr marL="0" indent="0">
              <a:buNone/>
              <a:defRPr sz="5612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1454-5EB6-4A53-829C-11241BC73F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E3A428-F9F9-4461-8FF4-38CDCEACA4FB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01EE-1A9F-4306-806C-35A16ABD40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AB01-2C54-4F1F-9F29-1A15268480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8F151E-7826-4B79-951D-D53909A52AF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36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4966-B7D6-43CA-AA73-3F2771D970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22FE-92C0-45C0-932C-3742EA650D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0126" y="8059375"/>
            <a:ext cx="9088038" cy="192093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92EA-4084-4832-9B07-6E7D0BEF0D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825462" y="8059375"/>
            <a:ext cx="9088038" cy="192093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E518-773B-4AEB-88BD-42557F539A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5824CC-CAC4-4E3D-8DEE-D26B98A0C1D3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A8DEF-C20A-4E0B-AD12-D0925BFE10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746F0-3527-4CED-860E-5CF7AA8E3D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EA2A76-1318-4B35-8A94-0D37BB666D0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68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6B2D-53F6-465A-AB1E-53C04AD7E3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2906" y="1611886"/>
            <a:ext cx="18443374" cy="585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5DC8-8D2B-4645-8885-5EC81DE46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2915" y="7421636"/>
            <a:ext cx="9046278" cy="3637227"/>
          </a:xfrm>
        </p:spPr>
        <p:txBody>
          <a:bodyPr anchor="b"/>
          <a:lstStyle>
            <a:lvl1pPr marL="0" indent="0">
              <a:buNone/>
              <a:defRPr sz="5612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8BF75-F639-4DF5-A84B-F370FBA3391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472915" y="11058863"/>
            <a:ext cx="9046278" cy="162659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545F7-B7FE-4CBF-8142-7F30653EE44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0825462" y="7421636"/>
            <a:ext cx="9090827" cy="3637227"/>
          </a:xfrm>
        </p:spPr>
        <p:txBody>
          <a:bodyPr anchor="b"/>
          <a:lstStyle>
            <a:lvl1pPr marL="0" indent="0">
              <a:buNone/>
              <a:defRPr sz="5612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D7B6-9C97-45C0-A88B-38A09776F8C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10825462" y="11058863"/>
            <a:ext cx="9090827" cy="162659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32FBE-507C-456E-9D06-DEE73C051A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432D7-C23A-4B66-AD32-A45C463B3956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9B28F-CCE6-40ED-9B4E-8B4F7E8DF9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6FB1B-D041-4DF7-AFAC-97C4644E75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702625-4138-47CB-B125-C678A013B51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277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FAC4-6871-4690-B5FE-FA93647FCE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A2673-3182-41F0-B168-A2F630F14A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E35CF5-8DAA-425D-8779-6193A3070F71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F571C-D25D-403F-ACF3-A460939DF2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9F4D5-9D18-4423-A7B7-09FB1A78D5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0621F2-8ACC-4518-95F2-C91BAA9A338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80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56DB1-D80B-4FAF-9688-72BB36FC7E0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A3234E-2F94-4C69-8EDF-FF0392FEE144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4F2A4-1D54-418F-8C71-BD75CA4393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6A6F8-E4E2-4794-8744-98C988B828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5CC5D1-86D2-4727-8281-8F934D5A135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96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605-9909-46FE-BD70-7A8C19D8D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2906" y="2018345"/>
            <a:ext cx="6896779" cy="7064215"/>
          </a:xfrm>
        </p:spPr>
        <p:txBody>
          <a:bodyPr anchor="b"/>
          <a:lstStyle>
            <a:lvl1pPr>
              <a:defRPr sz="7483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AD48-48EF-4FDE-B7F8-68905EF94B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090827" y="4359072"/>
            <a:ext cx="10825462" cy="21515027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98F6D-2907-4D04-B887-4F682D8B26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2906" y="9082561"/>
            <a:ext cx="6896779" cy="16826569"/>
          </a:xfrm>
        </p:spPr>
        <p:txBody>
          <a:bodyPr/>
          <a:lstStyle>
            <a:lvl1pPr marL="0" indent="0">
              <a:buNone/>
              <a:defRPr sz="3742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6600-B0E7-420B-BC6A-37D401E01F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4F67D5-8C70-454F-93AE-EE4BF65EC017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2CB48-AB2C-4CFF-A62B-7D43CAACC9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E7A41-464A-4F28-A49E-071551A6A2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69CDEF-0FEA-48DE-82DE-BD777915406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2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6938-5018-48AE-A710-3779B6BB3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2906" y="2018345"/>
            <a:ext cx="6896779" cy="7064215"/>
          </a:xfrm>
        </p:spPr>
        <p:txBody>
          <a:bodyPr anchor="b"/>
          <a:lstStyle>
            <a:lvl1pPr>
              <a:defRPr sz="7483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E306A-DB0A-49A1-9068-05C347661D7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9090827" y="4359072"/>
            <a:ext cx="10825462" cy="21515027"/>
          </a:xfrm>
        </p:spPr>
        <p:txBody>
          <a:bodyPr/>
          <a:lstStyle>
            <a:lvl1pPr marL="0" indent="0">
              <a:buNone/>
              <a:defRPr sz="7483"/>
            </a:lvl1pPr>
          </a:lstStyle>
          <a:p>
            <a:pPr lvl="0"/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77FC9-0B8A-40EE-9E11-B0DE97E47E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2906" y="9082561"/>
            <a:ext cx="6896779" cy="16826569"/>
          </a:xfrm>
        </p:spPr>
        <p:txBody>
          <a:bodyPr/>
          <a:lstStyle>
            <a:lvl1pPr marL="0" indent="0">
              <a:buNone/>
              <a:defRPr sz="3742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A157D-6745-4ACE-AFF2-24BB563F88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9C84D5-11E2-4DAD-AC27-95B1013860BF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27DAD-5663-405A-8752-29039AA386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6AB0B-3917-458E-A5AA-16BE7C2A64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2A7435-48D7-41DF-A10D-CACB61F66F0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2EE62-B739-4AA4-B540-7A0203CD6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0126" y="1611886"/>
            <a:ext cx="18443374" cy="58518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FF27-378B-4088-B72F-81B22AEAC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126" y="8059375"/>
            <a:ext cx="18443374" cy="192093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B2A2-2BD0-494F-8FDE-9DE1742A4F1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470126" y="28060640"/>
            <a:ext cx="4811316" cy="16118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2806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70D2F7F-41CB-4A1E-A803-F54E6F6E7F6C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5196-E4AC-4A9C-826B-27DD88E8FE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83326" y="28060640"/>
            <a:ext cx="7216975" cy="16118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2806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5FED-E7C2-42EF-AEBC-FD3B9DF9611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5102184" y="28060640"/>
            <a:ext cx="4811316" cy="16118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2806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A68DE01-8A9D-40AF-A9D5-9033313BA638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2138324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l-PL" sz="10289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534576" marR="0" lvl="0" indent="-534576" algn="l" defTabSz="2138324" rtl="0" fontAlgn="auto" hangingPunct="1">
        <a:lnSpc>
          <a:spcPct val="90000"/>
        </a:lnSpc>
        <a:spcBef>
          <a:spcPts val="2340"/>
        </a:spcBef>
        <a:spcAft>
          <a:spcPts val="0"/>
        </a:spcAft>
        <a:buSzPct val="100000"/>
        <a:buFont typeface="Arial" pitchFamily="34"/>
        <a:buChar char="•"/>
        <a:tabLst/>
        <a:defRPr lang="pl-PL" sz="6548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1603738" marR="0" lvl="1" indent="-534576" algn="l" defTabSz="2138324" rtl="0" fontAlgn="auto" hangingPunct="1">
        <a:lnSpc>
          <a:spcPct val="90000"/>
        </a:lnSpc>
        <a:spcBef>
          <a:spcPts val="1170"/>
        </a:spcBef>
        <a:spcAft>
          <a:spcPts val="0"/>
        </a:spcAft>
        <a:buSzPct val="100000"/>
        <a:buFont typeface="Arial" pitchFamily="34"/>
        <a:buChar char="•"/>
        <a:tabLst/>
        <a:defRPr lang="pl-PL" sz="5612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2672910" marR="0" lvl="2" indent="-534576" algn="l" defTabSz="2138324" rtl="0" fontAlgn="auto" hangingPunct="1">
        <a:lnSpc>
          <a:spcPct val="90000"/>
        </a:lnSpc>
        <a:spcBef>
          <a:spcPts val="1170"/>
        </a:spcBef>
        <a:spcAft>
          <a:spcPts val="0"/>
        </a:spcAft>
        <a:buSzPct val="100000"/>
        <a:buFont typeface="Arial" pitchFamily="34"/>
        <a:buChar char="•"/>
        <a:tabLst/>
        <a:defRPr lang="pl-PL" sz="4677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3742072" marR="0" lvl="3" indent="-534576" algn="l" defTabSz="2138324" rtl="0" fontAlgn="auto" hangingPunct="1">
        <a:lnSpc>
          <a:spcPct val="90000"/>
        </a:lnSpc>
        <a:spcBef>
          <a:spcPts val="1170"/>
        </a:spcBef>
        <a:spcAft>
          <a:spcPts val="0"/>
        </a:spcAft>
        <a:buSzPct val="100000"/>
        <a:buFont typeface="Arial" pitchFamily="34"/>
        <a:buChar char="•"/>
        <a:tabLst/>
        <a:defRPr lang="pl-PL" sz="4209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4811234" marR="0" lvl="4" indent="-534576" algn="l" defTabSz="2138324" rtl="0" fontAlgn="auto" hangingPunct="1">
        <a:lnSpc>
          <a:spcPct val="90000"/>
        </a:lnSpc>
        <a:spcBef>
          <a:spcPts val="1170"/>
        </a:spcBef>
        <a:spcAft>
          <a:spcPts val="0"/>
        </a:spcAft>
        <a:buSzPct val="100000"/>
        <a:buFont typeface="Arial" pitchFamily="34"/>
        <a:buChar char="•"/>
        <a:tabLst/>
        <a:defRPr lang="pl-PL" sz="4209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>
          <a:gsLst>
            <a:gs pos="69000">
              <a:schemeClr val="accent1"/>
            </a:gs>
            <a:gs pos="0">
              <a:srgbClr val="00B0F0"/>
            </a:gs>
            <a:gs pos="95000">
              <a:srgbClr val="7030A0"/>
            </a:gs>
            <a:gs pos="11000">
              <a:srgbClr val="17305D"/>
            </a:gs>
            <a:gs pos="48000">
              <a:schemeClr val="accent1">
                <a:lumMod val="60000"/>
                <a:lumOff val="40000"/>
              </a:schemeClr>
            </a:gs>
            <a:gs pos="83000">
              <a:srgbClr val="314B78"/>
            </a:gs>
          </a:gsLst>
          <a:lin ang="12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07081B63-7EAD-462E-B3DD-B67A70743ACB}"/>
              </a:ext>
            </a:extLst>
          </p:cNvPr>
          <p:cNvSpPr/>
          <p:nvPr/>
        </p:nvSpPr>
        <p:spPr>
          <a:xfrm>
            <a:off x="-713988" y="13014898"/>
            <a:ext cx="15133704" cy="22427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E0B91DF-C4FD-4796-95A8-DBF4502178B9}"/>
              </a:ext>
            </a:extLst>
          </p:cNvPr>
          <p:cNvSpPr/>
          <p:nvPr/>
        </p:nvSpPr>
        <p:spPr>
          <a:xfrm>
            <a:off x="0" y="17939830"/>
            <a:ext cx="9418861" cy="4180815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05A6E35B-17E3-47EC-97DB-E8D4F4847B8D}"/>
              </a:ext>
            </a:extLst>
          </p:cNvPr>
          <p:cNvSpPr/>
          <p:nvPr/>
        </p:nvSpPr>
        <p:spPr>
          <a:xfrm>
            <a:off x="12084131" y="15564499"/>
            <a:ext cx="9418861" cy="4180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4">
            <a:extLst>
              <a:ext uri="{FF2B5EF4-FFF2-40B4-BE49-F238E27FC236}">
                <a16:creationId xmlns:a16="http://schemas.microsoft.com/office/drawing/2014/main" id="{0D65D3A3-0755-4B5A-8249-494174453D32}"/>
              </a:ext>
            </a:extLst>
          </p:cNvPr>
          <p:cNvSpPr/>
          <p:nvPr/>
        </p:nvSpPr>
        <p:spPr>
          <a:xfrm>
            <a:off x="2252336" y="1475186"/>
            <a:ext cx="16878951" cy="61094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2000" b="0" i="0" u="none" strike="noStrike" kern="1200" cap="none" spc="0" baseline="0" dirty="0">
                <a:solidFill>
                  <a:srgbClr val="FFFFFF"/>
                </a:solidFill>
                <a:uFillTx/>
                <a:latin typeface="NokiaKokia" pitchFamily="34"/>
                <a:ea typeface="Calibri" pitchFamily="34"/>
                <a:cs typeface="Times New Roman" pitchFamily="18"/>
              </a:rPr>
              <a:t>HEALTHINESS</a:t>
            </a:r>
          </a:p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2000" b="0" i="0" u="none" strike="noStrike" kern="1200" cap="none" spc="0" baseline="0" dirty="0">
                <a:solidFill>
                  <a:srgbClr val="FFFFFF"/>
                </a:solidFill>
                <a:uFillTx/>
                <a:latin typeface="NokiaKokia" pitchFamily="34"/>
                <a:ea typeface="Calibri" pitchFamily="34"/>
                <a:cs typeface="Times New Roman" pitchFamily="18"/>
              </a:rPr>
              <a:t>OF</a:t>
            </a:r>
          </a:p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2000" b="0" i="0" u="none" strike="noStrike" kern="1200" cap="none" spc="0" baseline="0" dirty="0">
                <a:solidFill>
                  <a:srgbClr val="FFFFFF"/>
                </a:solidFill>
                <a:uFillTx/>
                <a:latin typeface="NokiaKokia" pitchFamily="34"/>
                <a:ea typeface="Calibri" pitchFamily="34"/>
                <a:cs typeface="Times New Roman" pitchFamily="18"/>
              </a:rPr>
              <a:t>DATA</a:t>
            </a:r>
            <a:endParaRPr lang="pl-PL" sz="12000" b="0" i="0" u="none" strike="noStrike" kern="1200" cap="none" spc="0" baseline="0" dirty="0">
              <a:solidFill>
                <a:srgbClr val="FFFFFF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  <p:sp>
        <p:nvSpPr>
          <p:cNvPr id="3" name="pole tekstowe 5">
            <a:extLst>
              <a:ext uri="{FF2B5EF4-FFF2-40B4-BE49-F238E27FC236}">
                <a16:creationId xmlns:a16="http://schemas.microsoft.com/office/drawing/2014/main" id="{CF9FEF75-F473-459F-8737-E2DA317A9993}"/>
              </a:ext>
            </a:extLst>
          </p:cNvPr>
          <p:cNvSpPr txBox="1"/>
          <p:nvPr/>
        </p:nvSpPr>
        <p:spPr>
          <a:xfrm>
            <a:off x="543193" y="13413754"/>
            <a:ext cx="13599432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7200" b="0" i="0" u="none" strike="noStrike" kern="1200" cap="none" spc="0" baseline="0" dirty="0">
                <a:uFillTx/>
                <a:latin typeface="Calibri"/>
              </a:rPr>
              <a:t>No projekt super i </a:t>
            </a:r>
            <a:r>
              <a:rPr lang="pl-PL" sz="7200" b="0" i="0" u="none" strike="noStrike" kern="1200" cap="none" spc="0" baseline="0" dirty="0" err="1">
                <a:uFillTx/>
                <a:latin typeface="Calibri"/>
              </a:rPr>
              <a:t>wgl</a:t>
            </a:r>
            <a:r>
              <a:rPr lang="pl-PL" sz="7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pl-PL" sz="7200" b="0" i="0" u="none" strike="noStrike" kern="1200" cap="none" spc="0" baseline="0" dirty="0" err="1">
                <a:uFillTx/>
                <a:latin typeface="Calibri"/>
              </a:rPr>
              <a:t>ogónie</a:t>
            </a:r>
            <a:r>
              <a:rPr lang="pl-PL" sz="7200" b="0" i="0" u="none" strike="noStrike" kern="1200" cap="none" spc="0" baseline="0" dirty="0">
                <a:uFillTx/>
                <a:latin typeface="Calibri"/>
              </a:rPr>
              <a:t> spoko</a:t>
            </a:r>
          </a:p>
        </p:txBody>
      </p:sp>
      <p:pic>
        <p:nvPicPr>
          <p:cNvPr id="4" name="Grafika 8">
            <a:extLst>
              <a:ext uri="{FF2B5EF4-FFF2-40B4-BE49-F238E27FC236}">
                <a16:creationId xmlns:a16="http://schemas.microsoft.com/office/drawing/2014/main" id="{E3B63186-601C-4DC9-BD4E-B491FA7D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61313" y="15777256"/>
            <a:ext cx="2162574" cy="21625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Obraz 18">
            <a:extLst>
              <a:ext uri="{FF2B5EF4-FFF2-40B4-BE49-F238E27FC236}">
                <a16:creationId xmlns:a16="http://schemas.microsoft.com/office/drawing/2014/main" id="{D3240F09-0ECE-4265-9C16-144E4F9E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0332" y="18311727"/>
            <a:ext cx="2717706" cy="9144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Grafika 17" descr="Medycyna">
            <a:extLst>
              <a:ext uri="{FF2B5EF4-FFF2-40B4-BE49-F238E27FC236}">
                <a16:creationId xmlns:a16="http://schemas.microsoft.com/office/drawing/2014/main" id="{79F79783-558D-4104-BCBC-20CD070E8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3987" y="7174846"/>
            <a:ext cx="3855648" cy="3855648"/>
          </a:xfrm>
          <a:prstGeom prst="rect">
            <a:avLst/>
          </a:prstGeom>
        </p:spPr>
      </p:pic>
      <p:graphicFrame>
        <p:nvGraphicFramePr>
          <p:cNvPr id="21" name="Wykres 20">
            <a:extLst>
              <a:ext uri="{FF2B5EF4-FFF2-40B4-BE49-F238E27FC236}">
                <a16:creationId xmlns:a16="http://schemas.microsoft.com/office/drawing/2014/main" id="{70ECC3A5-BE8A-48A9-BA50-563BCDAB2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756001"/>
              </p:ext>
            </p:extLst>
          </p:nvPr>
        </p:nvGraphicFramePr>
        <p:xfrm>
          <a:off x="9128576" y="22427455"/>
          <a:ext cx="11059065" cy="6290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6" name="pole tekstowe 12">
            <a:extLst>
              <a:ext uri="{FF2B5EF4-FFF2-40B4-BE49-F238E27FC236}">
                <a16:creationId xmlns:a16="http://schemas.microsoft.com/office/drawing/2014/main" id="{96375C74-A833-4AAC-AFC1-66006B22E6C1}"/>
              </a:ext>
            </a:extLst>
          </p:cNvPr>
          <p:cNvSpPr txBox="1"/>
          <p:nvPr/>
        </p:nvSpPr>
        <p:spPr>
          <a:xfrm>
            <a:off x="2014314" y="19549642"/>
            <a:ext cx="563590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7200" b="0" i="0" u="none" strike="noStrike" kern="1200" cap="none" spc="0" baseline="0" dirty="0">
                <a:uFillTx/>
                <a:latin typeface="Calibri"/>
              </a:rPr>
              <a:t>Matma trudna</a:t>
            </a:r>
          </a:p>
        </p:txBody>
      </p:sp>
      <p:pic>
        <p:nvPicPr>
          <p:cNvPr id="28" name="Obraz 20">
            <a:extLst>
              <a:ext uri="{FF2B5EF4-FFF2-40B4-BE49-F238E27FC236}">
                <a16:creationId xmlns:a16="http://schemas.microsoft.com/office/drawing/2014/main" id="{1695D539-A9E6-4F45-AAEC-F68FC2824E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9635" y="16771510"/>
            <a:ext cx="4762496" cy="14287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9" name="pole tekstowe 28">
            <a:extLst>
              <a:ext uri="{FF2B5EF4-FFF2-40B4-BE49-F238E27FC236}">
                <a16:creationId xmlns:a16="http://schemas.microsoft.com/office/drawing/2014/main" id="{D4112752-2BA1-4C43-8814-A0286DD90F53}"/>
              </a:ext>
            </a:extLst>
          </p:cNvPr>
          <p:cNvSpPr txBox="1"/>
          <p:nvPr/>
        </p:nvSpPr>
        <p:spPr>
          <a:xfrm>
            <a:off x="1040537" y="11204777"/>
            <a:ext cx="19302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WOJCIECH ADAMEK | DOMINIKA MAŚLANKA | JAKUB WALECKI | JACEK ZALEWSKI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94</TotalTime>
  <Words>25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NokiaKokia</vt:lpstr>
      <vt:lpstr>Times New Roman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9</cp:revision>
  <dcterms:created xsi:type="dcterms:W3CDTF">2018-06-08T22:47:36Z</dcterms:created>
  <dcterms:modified xsi:type="dcterms:W3CDTF">2018-06-17T20:51:22Z</dcterms:modified>
</cp:coreProperties>
</file>