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3625" cy="3027521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62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l-PL" sz="1862" b="0" i="0" u="none" strike="noStrike" kern="1200" cap="none" spc="0" baseline="0">
                <a:solidFill>
                  <a:srgbClr val="595959"/>
                </a:solidFill>
                <a:uFillTx/>
                <a:latin typeface="Calibri"/>
              </a:rPr>
              <a:t>Tytuł wykresu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Seria 1</c:v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Kategoria 1</c:v>
              </c:pt>
              <c:pt idx="1">
                <c:v>Kategoria 2</c:v>
              </c:pt>
              <c:pt idx="2">
                <c:v>Kategoria 3</c:v>
              </c:pt>
              <c:pt idx="3">
                <c:v>Kategoria 4</c:v>
              </c:pt>
            </c:strLit>
          </c:cat>
          <c:val>
            <c:numLit>
              <c:formatCode>General</c:formatCode>
              <c:ptCount val="4"/>
              <c:pt idx="0">
                <c:v>4.3</c:v>
              </c:pt>
              <c:pt idx="1">
                <c:v>2.5</c:v>
              </c:pt>
              <c:pt idx="2">
                <c:v>3.5</c:v>
              </c:pt>
              <c:pt idx="3">
                <c:v>4.5</c:v>
              </c:pt>
            </c:numLit>
          </c:val>
        </c:ser>
        <c:ser>
          <c:idx val="1"/>
          <c:order val="1"/>
          <c:tx>
            <c:v>Seria 2</c:v>
          </c:tx>
          <c:spPr>
            <a:solidFill>
              <a:srgbClr val="ED7D31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Kategoria 1</c:v>
              </c:pt>
              <c:pt idx="1">
                <c:v>Kategoria 2</c:v>
              </c:pt>
              <c:pt idx="2">
                <c:v>Kategoria 3</c:v>
              </c:pt>
              <c:pt idx="3">
                <c:v>Kategoria 4</c:v>
              </c:pt>
            </c:strLit>
          </c:cat>
          <c:val>
            <c:numLit>
              <c:formatCode>General</c:formatCode>
              <c:ptCount val="4"/>
              <c:pt idx="0">
                <c:v>2.4</c:v>
              </c:pt>
              <c:pt idx="1">
                <c:v>4.4000000000000004</c:v>
              </c:pt>
              <c:pt idx="2">
                <c:v>1.8</c:v>
              </c:pt>
              <c:pt idx="3">
                <c:v>2.8</c:v>
              </c:pt>
            </c:numLit>
          </c:val>
        </c:ser>
        <c:ser>
          <c:idx val="2"/>
          <c:order val="2"/>
          <c:tx>
            <c:v>Seria 3</c:v>
          </c:tx>
          <c:spPr>
            <a:solidFill>
              <a:srgbClr val="A5A5A5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Kategoria 1</c:v>
              </c:pt>
              <c:pt idx="1">
                <c:v>Kategoria 2</c:v>
              </c:pt>
              <c:pt idx="2">
                <c:v>Kategoria 3</c:v>
              </c:pt>
              <c:pt idx="3">
                <c:v>Kategoria 4</c:v>
              </c:pt>
            </c:strLit>
          </c:cat>
          <c:val>
            <c:numLit>
              <c:formatCode>General</c:formatCode>
              <c:ptCount val="4"/>
              <c:pt idx="0">
                <c:v>2</c:v>
              </c:pt>
              <c:pt idx="1">
                <c:v>2</c:v>
              </c:pt>
              <c:pt idx="2">
                <c:v>3</c:v>
              </c:pt>
              <c:pt idx="3">
                <c:v>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352464"/>
        <c:axId val="443349840"/>
      </c:barChart>
      <c:valAx>
        <c:axId val="443349840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443352464"/>
        <c:crosses val="autoZero"/>
        <c:crossBetween val="between"/>
      </c:valAx>
      <c:catAx>
        <c:axId val="443352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443349840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595959"/>
              </a:solidFill>
              <a:latin typeface="Calibri"/>
            </a:defRPr>
          </a:pPr>
          <a:endParaRPr lang="pl-PL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l-PL" sz="1330" b="0" i="0" u="none" strike="noStrike" kern="1200" baseline="0">
          <a:solidFill>
            <a:srgbClr val="000000"/>
          </a:solidFill>
          <a:latin typeface="Calibri"/>
        </a:defRPr>
      </a:pPr>
      <a:endParaRPr lang="pl-P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602-70CE-4640-A660-0B5A7CE8E3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3775" y="4954767"/>
            <a:ext cx="18176077" cy="10540261"/>
          </a:xfrm>
        </p:spPr>
        <p:txBody>
          <a:bodyPr anchor="b" anchorCtr="1"/>
          <a:lstStyle>
            <a:lvl1pPr algn="ctr">
              <a:defRPr sz="14031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79F0-6FB2-470C-BEA7-AEADC2B8D5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2955" y="15901498"/>
            <a:ext cx="16037716" cy="7309503"/>
          </a:xfrm>
        </p:spPr>
        <p:txBody>
          <a:bodyPr anchorCtr="1"/>
          <a:lstStyle>
            <a:lvl1pPr marL="0" indent="0" algn="ctr">
              <a:buNone/>
              <a:defRPr sz="5612"/>
            </a:lvl1pPr>
          </a:lstStyle>
          <a:p>
            <a:pPr lvl="0"/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0B69-020F-4490-BAA1-FBFE65DFE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A43ED-C6D1-44EC-89B1-694AF6E79D9D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78DB-4D34-4351-AD96-A3B57F9960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F040-14A5-414E-A022-D0B61A855F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A8173-7161-49D8-B85E-CFFCD48E4B8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383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7167-0585-45FE-9B20-43FDF332E4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4C69-FC19-4305-843C-B27B532171B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9046-1837-4579-8242-C51DEAED1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8E17C4-8818-49B5-9870-80CE185FB7CC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A969-154F-4C65-B05A-C865C57CF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87EB-670A-4237-A8E7-B143B20F3D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763756-68B8-4DAC-8E00-3933CB8531C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11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11ADB-5838-453F-BF84-2E4D81AB0BA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5302657" y="1611876"/>
            <a:ext cx="4610843" cy="2565684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A5B1A-FE00-4C80-9477-00A7373D042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470126" y="1611876"/>
            <a:ext cx="13565233" cy="2565684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BFE0-9EA1-4111-95CD-E52EC83A5D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7B83F7-0590-4182-BB7A-632174BFBDDD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9EF8-3EAC-45D1-9F2B-84FCB06B5C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C2B-4F61-48BD-9457-E5B16FD8A2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B5F77-265D-41D3-85CB-27D16685A70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0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6F8B-300D-4EB2-9872-1C7A572E66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63B0-AEEE-450C-A96D-282FCFB49D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80D9-F3B1-4C57-8CF4-D877919F68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300433-E5A8-4208-AB7C-700CD721B01B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3974-889F-415E-BCC1-D893901A06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640D-E55D-45E1-A151-0B0EC25918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469E17-FD6B-4282-BF68-AF49344383C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9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447-58B0-4EFC-9805-952EBF7DA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989" y="7547786"/>
            <a:ext cx="18443374" cy="12593647"/>
          </a:xfrm>
        </p:spPr>
        <p:txBody>
          <a:bodyPr anchor="b"/>
          <a:lstStyle>
            <a:lvl1pPr>
              <a:defRPr sz="14031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3F04-E4D6-4834-A540-E4A567346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8989" y="20260571"/>
            <a:ext cx="18443374" cy="6622697"/>
          </a:xfrm>
        </p:spPr>
        <p:txBody>
          <a:bodyPr/>
          <a:lstStyle>
            <a:lvl1pPr marL="0" indent="0">
              <a:buNone/>
              <a:defRPr sz="561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1454-5EB6-4A53-829C-11241BC73F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E3A428-F9F9-4461-8FF4-38CDCEACA4FB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01EE-1A9F-4306-806C-35A16ABD40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AB01-2C54-4F1F-9F29-1A15268480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F151E-7826-4B79-951D-D53909A52AF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36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4966-B7D6-43CA-AA73-3F2771D970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22FE-92C0-45C0-932C-3742EA650D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0126" y="8059375"/>
            <a:ext cx="9088038" cy="192093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92EA-4084-4832-9B07-6E7D0BEF0D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825462" y="8059375"/>
            <a:ext cx="9088038" cy="192093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E518-773B-4AEB-88BD-42557F539A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5824CC-CAC4-4E3D-8DEE-D26B98A0C1D3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A8DEF-C20A-4E0B-AD12-D0925BFE10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46F0-3527-4CED-860E-5CF7AA8E3D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EA2A76-1318-4B35-8A94-0D37BB666D0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6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6B2D-53F6-465A-AB1E-53C04AD7E3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1611886"/>
            <a:ext cx="18443374" cy="585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5DC8-8D2B-4645-8885-5EC81DE46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2915" y="7421636"/>
            <a:ext cx="9046278" cy="3637227"/>
          </a:xfrm>
        </p:spPr>
        <p:txBody>
          <a:bodyPr anchor="b"/>
          <a:lstStyle>
            <a:lvl1pPr marL="0" indent="0">
              <a:buNone/>
              <a:defRPr sz="5612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8BF75-F639-4DF5-A84B-F370FBA339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72915" y="11058863"/>
            <a:ext cx="9046278" cy="162659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545F7-B7FE-4CBF-8142-7F30653EE4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0825462" y="7421636"/>
            <a:ext cx="9090827" cy="3637227"/>
          </a:xfrm>
        </p:spPr>
        <p:txBody>
          <a:bodyPr anchor="b"/>
          <a:lstStyle>
            <a:lvl1pPr marL="0" indent="0">
              <a:buNone/>
              <a:defRPr sz="5612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D7B6-9C97-45C0-A88B-38A09776F8C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0825462" y="11058863"/>
            <a:ext cx="9090827" cy="162659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2FBE-507C-456E-9D06-DEE73C051A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432D7-C23A-4B66-AD32-A45C463B3956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B28F-CCE6-40ED-9B4E-8B4F7E8DF9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6FB1B-D041-4DF7-AFAC-97C4644E75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702625-4138-47CB-B125-C678A013B51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7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FAC4-6871-4690-B5FE-FA93647FCE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2673-3182-41F0-B168-A2F630F14A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35CF5-8DAA-425D-8779-6193A3070F71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571C-D25D-403F-ACF3-A460939DF2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F4D5-9D18-4423-A7B7-09FB1A78D5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621F2-8ACC-4518-95F2-C91BAA9A338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56DB1-D80B-4FAF-9688-72BB36FC7E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A3234E-2F94-4C69-8EDF-FF0392FEE144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4F2A4-1D54-418F-8C71-BD75CA4393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6A6F8-E4E2-4794-8744-98C988B828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5CC5D1-86D2-4727-8281-8F934D5A135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9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605-9909-46FE-BD70-7A8C19D8D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2018345"/>
            <a:ext cx="6896779" cy="7064215"/>
          </a:xfrm>
        </p:spPr>
        <p:txBody>
          <a:bodyPr anchor="b"/>
          <a:lstStyle>
            <a:lvl1pPr>
              <a:defRPr sz="7483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AD48-48EF-4FDE-B7F8-68905EF94B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90827" y="4359072"/>
            <a:ext cx="10825462" cy="21515027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98F6D-2907-4D04-B887-4F682D8B26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2906" y="9082561"/>
            <a:ext cx="6896779" cy="16826569"/>
          </a:xfrm>
        </p:spPr>
        <p:txBody>
          <a:bodyPr/>
          <a:lstStyle>
            <a:lvl1pPr marL="0" indent="0">
              <a:buNone/>
              <a:defRPr sz="374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6600-B0E7-420B-BC6A-37D401E01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F67D5-8C70-454F-93AE-EE4BF65EC017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2CB48-AB2C-4CFF-A62B-7D43CAACC9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7A41-464A-4F28-A49E-071551A6A2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69CDEF-0FEA-48DE-82DE-BD777915406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2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6938-5018-48AE-A710-3779B6BB3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2018345"/>
            <a:ext cx="6896779" cy="7064215"/>
          </a:xfrm>
        </p:spPr>
        <p:txBody>
          <a:bodyPr anchor="b"/>
          <a:lstStyle>
            <a:lvl1pPr>
              <a:defRPr sz="7483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E306A-DB0A-49A1-9068-05C347661D7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090827" y="4359072"/>
            <a:ext cx="10825462" cy="21515027"/>
          </a:xfrm>
        </p:spPr>
        <p:txBody>
          <a:bodyPr/>
          <a:lstStyle>
            <a:lvl1pPr marL="0" indent="0">
              <a:buNone/>
              <a:defRPr sz="7483"/>
            </a:lvl1pPr>
          </a:lstStyle>
          <a:p>
            <a:pPr lvl="0"/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7FC9-0B8A-40EE-9E11-B0DE97E4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2906" y="9082561"/>
            <a:ext cx="6896779" cy="16826569"/>
          </a:xfrm>
        </p:spPr>
        <p:txBody>
          <a:bodyPr/>
          <a:lstStyle>
            <a:lvl1pPr marL="0" indent="0">
              <a:buNone/>
              <a:defRPr sz="374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157D-6745-4ACE-AFF2-24BB563F88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9C84D5-11E2-4DAD-AC27-95B1013860BF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7DAD-5663-405A-8752-29039AA386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6AB0B-3917-458E-A5AA-16BE7C2A64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2A7435-48D7-41DF-A10D-CACB61F66F0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2EE62-B739-4AA4-B540-7A0203CD6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0126" y="1611886"/>
            <a:ext cx="18443374" cy="58518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FF27-378B-4088-B72F-81B22AEAC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126" y="8059375"/>
            <a:ext cx="18443374" cy="19209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B2A2-2BD0-494F-8FDE-9DE1742A4F1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470126" y="28060640"/>
            <a:ext cx="4811316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70D2F7F-41CB-4A1E-A803-F54E6F6E7F6C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5196-E4AC-4A9C-826B-27DD88E8FE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83326" y="28060640"/>
            <a:ext cx="7216975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5FED-E7C2-42EF-AEBC-FD3B9DF9611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5102184" y="28060640"/>
            <a:ext cx="4811316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A68DE01-8A9D-40AF-A9D5-9033313BA638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213832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10289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534576" marR="0" lvl="0" indent="-534576" algn="l" defTabSz="2138324" rtl="0" fontAlgn="auto" hangingPunct="1">
        <a:lnSpc>
          <a:spcPct val="90000"/>
        </a:lnSpc>
        <a:spcBef>
          <a:spcPts val="2340"/>
        </a:spcBef>
        <a:spcAft>
          <a:spcPts val="0"/>
        </a:spcAft>
        <a:buSzPct val="100000"/>
        <a:buFont typeface="Arial" pitchFamily="34"/>
        <a:buChar char="•"/>
        <a:tabLst/>
        <a:defRPr lang="pl-PL" sz="6548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1603738" marR="0" lvl="1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5612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2672910" marR="0" lvl="2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677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3742072" marR="0" lvl="3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209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4811234" marR="0" lvl="4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209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69000">
              <a:schemeClr val="accent1"/>
            </a:gs>
            <a:gs pos="6000">
              <a:srgbClr val="0C295B"/>
            </a:gs>
            <a:gs pos="30000">
              <a:srgbClr val="17305D"/>
            </a:gs>
            <a:gs pos="48000">
              <a:schemeClr val="accent1">
                <a:lumMod val="60000"/>
                <a:lumOff val="40000"/>
              </a:schemeClr>
            </a:gs>
            <a:gs pos="83000">
              <a:srgbClr val="314B78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4">
            <a:extLst>
              <a:ext uri="{FF2B5EF4-FFF2-40B4-BE49-F238E27FC236}">
                <a16:creationId xmlns:a16="http://schemas.microsoft.com/office/drawing/2014/main" id="{0D65D3A3-0755-4B5A-8249-494174453D32}"/>
              </a:ext>
            </a:extLst>
          </p:cNvPr>
          <p:cNvSpPr/>
          <p:nvPr/>
        </p:nvSpPr>
        <p:spPr>
          <a:xfrm>
            <a:off x="2461994" y="1150690"/>
            <a:ext cx="16459629" cy="610942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HEALTHINESS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OF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DATA</a:t>
            </a:r>
            <a:endParaRPr lang="pl-PL" sz="120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sp>
        <p:nvSpPr>
          <p:cNvPr id="3" name="pole tekstowe 5">
            <a:extLst>
              <a:ext uri="{FF2B5EF4-FFF2-40B4-BE49-F238E27FC236}">
                <a16:creationId xmlns:a16="http://schemas.microsoft.com/office/drawing/2014/main" id="{CF9FEF75-F473-459F-8737-E2DA317A9993}"/>
              </a:ext>
            </a:extLst>
          </p:cNvPr>
          <p:cNvSpPr txBox="1"/>
          <p:nvPr/>
        </p:nvSpPr>
        <p:spPr>
          <a:xfrm>
            <a:off x="501447" y="9114501"/>
            <a:ext cx="1359943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7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No projekt super i wgl ogónie spoko</a:t>
            </a:r>
          </a:p>
        </p:txBody>
      </p:sp>
      <p:pic>
        <p:nvPicPr>
          <p:cNvPr id="4" name="Grafika 8">
            <a:extLst>
              <a:ext uri="{FF2B5EF4-FFF2-40B4-BE49-F238E27FC236}">
                <a16:creationId xmlns:a16="http://schemas.microsoft.com/office/drawing/2014/main" id="{E3B63186-601C-4DC9-BD4E-B491FA7D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870" y="10314834"/>
            <a:ext cx="6781309" cy="67813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ole tekstowe 12">
            <a:extLst>
              <a:ext uri="{FF2B5EF4-FFF2-40B4-BE49-F238E27FC236}">
                <a16:creationId xmlns:a16="http://schemas.microsoft.com/office/drawing/2014/main" id="{8C708835-CE9C-4B08-A119-3DE39831265C}"/>
              </a:ext>
            </a:extLst>
          </p:cNvPr>
          <p:cNvSpPr txBox="1"/>
          <p:nvPr/>
        </p:nvSpPr>
        <p:spPr>
          <a:xfrm>
            <a:off x="501447" y="18777176"/>
            <a:ext cx="563590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7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Matma trudna</a:t>
            </a:r>
          </a:p>
        </p:txBody>
      </p:sp>
      <p:sp>
        <p:nvSpPr>
          <p:cNvPr id="6" name="pole tekstowe 13">
            <a:extLst>
              <a:ext uri="{FF2B5EF4-FFF2-40B4-BE49-F238E27FC236}">
                <a16:creationId xmlns:a16="http://schemas.microsoft.com/office/drawing/2014/main" id="{5B0CEA60-75A7-4C1A-89DB-3495D4281D0C}"/>
              </a:ext>
            </a:extLst>
          </p:cNvPr>
          <p:cNvSpPr txBox="1"/>
          <p:nvPr/>
        </p:nvSpPr>
        <p:spPr>
          <a:xfrm>
            <a:off x="13688193" y="21699022"/>
            <a:ext cx="335232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7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Wykresy</a:t>
            </a:r>
          </a:p>
        </p:txBody>
      </p:sp>
      <p:graphicFrame>
        <p:nvGraphicFramePr>
          <p:cNvPr id="7" name="Wykres 16">
            <a:extLst>
              <a:ext uri="{FF2B5EF4-FFF2-40B4-BE49-F238E27FC236}">
                <a16:creationId xmlns:a16="http://schemas.microsoft.com/office/drawing/2014/main" id="{BE942C8F-30A1-486F-8A1C-4206E2ABB5DC}"/>
              </a:ext>
            </a:extLst>
          </p:cNvPr>
          <p:cNvGraphicFramePr/>
          <p:nvPr/>
        </p:nvGraphicFramePr>
        <p:xfrm>
          <a:off x="11908971" y="24194969"/>
          <a:ext cx="7372414" cy="465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Obraz 18">
            <a:extLst>
              <a:ext uri="{FF2B5EF4-FFF2-40B4-BE49-F238E27FC236}">
                <a16:creationId xmlns:a16="http://schemas.microsoft.com/office/drawing/2014/main" id="{D3240F09-0ECE-4265-9C16-144E4F9E1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3164" y="16140165"/>
            <a:ext cx="2717706" cy="9144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Obraz 20">
            <a:extLst>
              <a:ext uri="{FF2B5EF4-FFF2-40B4-BE49-F238E27FC236}">
                <a16:creationId xmlns:a16="http://schemas.microsoft.com/office/drawing/2014/main" id="{3A2F358B-C11D-4DC5-9C7A-F100432A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7718" y="12925528"/>
            <a:ext cx="4762496" cy="14287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72</TotalTime>
  <Words>15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NokiaKokia</vt:lpstr>
      <vt:lpstr>Times New Roman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4</cp:revision>
  <dcterms:created xsi:type="dcterms:W3CDTF">2018-06-08T22:47:36Z</dcterms:created>
  <dcterms:modified xsi:type="dcterms:W3CDTF">2018-06-17T17:33:35Z</dcterms:modified>
</cp:coreProperties>
</file>