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0" autoAdjust="0"/>
    <p:restoredTop sz="94660"/>
  </p:normalViewPr>
  <p:slideViewPr>
    <p:cSldViewPr snapToGrid="0">
      <p:cViewPr>
        <p:scale>
          <a:sx n="125" d="100"/>
          <a:sy n="125" d="100"/>
        </p:scale>
        <p:origin x="-156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CA5B9C77-D4D3-441E-BB9B-5E2F7761E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49" y="1628775"/>
            <a:ext cx="7524750" cy="5229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="" xmlns:a16="http://schemas.microsoft.com/office/drawing/2014/main" id="{DD99C688-3F4E-490B-9932-45C391BF8A34}"/>
              </a:ext>
            </a:extLst>
          </p:cNvPr>
          <p:cNvSpPr txBox="1"/>
          <p:nvPr/>
        </p:nvSpPr>
        <p:spPr>
          <a:xfrm>
            <a:off x="8472174" y="6491743"/>
            <a:ext cx="702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CE4AD55B-0C4A-44AD-974F-CCA42EE214AD}" type="slidenum">
              <a:rPr lang="pl-PL" altLang="pl-PL" sz="1400" smtClean="0">
                <a:solidFill>
                  <a:schemeClr val="tx2"/>
                </a:solidFill>
              </a:rPr>
              <a:pPr eaLnBrk="1" hangingPunct="1">
                <a:defRPr/>
              </a:pPr>
              <a:t>‹#›</a:t>
            </a:fld>
            <a:r>
              <a:rPr lang="pl-PL" altLang="pl-PL" sz="1400" dirty="0">
                <a:solidFill>
                  <a:schemeClr val="tx2"/>
                </a:solidFill>
              </a:rPr>
              <a:t>/10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1" y="2130425"/>
            <a:ext cx="7089775" cy="20193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</a:t>
            </a:r>
            <a:endParaRPr lang="pl-PL" altLang="pl-PL" noProof="0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67537" y="5685413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 wzorca podtytułu</a:t>
            </a:r>
            <a:endParaRPr lang="pl-PL" altLang="pl-PL" noProof="0" dirty="0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D2E113B1-2917-400B-B4AD-1ECA9097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0"/>
            <a:ext cx="1685731" cy="16287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 sz="18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="" xmlns:a16="http://schemas.microsoft.com/office/drawing/2014/main" id="{42396A27-F493-4DD9-AE67-6CF420624B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1" y="151673"/>
            <a:ext cx="2172183" cy="1270727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="" xmlns:a16="http://schemas.microsoft.com/office/drawing/2014/main" id="{2C8FC13A-64CB-4BD3-9EAF-40D9E92CDEA0}"/>
              </a:ext>
            </a:extLst>
          </p:cNvPr>
          <p:cNvSpPr/>
          <p:nvPr/>
        </p:nvSpPr>
        <p:spPr>
          <a:xfrm>
            <a:off x="179764" y="601376"/>
            <a:ext cx="1326197" cy="371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solidFill>
                  <a:schemeClr val="bg1"/>
                </a:solidFill>
                <a:effectLst/>
                <a:latin typeface="NokiaKokia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NOKIA</a:t>
            </a:r>
            <a:endParaRPr lang="pl-PL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64873"/>
      </p:ext>
    </p:extLst>
  </p:cSld>
  <p:clrMapOvr>
    <a:masterClrMapping/>
  </p:clrMapOvr>
  <p:transition>
    <p:randomBar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718259841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630239"/>
            <a:ext cx="2105025" cy="611187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9" y="630239"/>
            <a:ext cx="6167437" cy="611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627402816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DFE9BCC0-C79F-40AF-90D2-64E61EFBEAE7}"/>
              </a:ext>
            </a:extLst>
          </p:cNvPr>
          <p:cNvSpPr txBox="1"/>
          <p:nvPr/>
        </p:nvSpPr>
        <p:spPr>
          <a:xfrm>
            <a:off x="8429840" y="6550223"/>
            <a:ext cx="714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92967E9A-6F1E-4D16-B50F-F4D0CBDBE6FB}" type="slidenum">
              <a:rPr lang="pl-PL" altLang="pl-PL" sz="1400" smtClean="0"/>
              <a:pPr eaLnBrk="1" hangingPunct="1">
                <a:defRPr/>
              </a:pPr>
              <a:t>‹#›</a:t>
            </a:fld>
            <a:r>
              <a:rPr lang="pl-PL" altLang="pl-PL" sz="1400" dirty="0"/>
              <a:t>/10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46462"/>
            <a:ext cx="8424862" cy="4860925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5099026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5968277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881190"/>
            <a:ext cx="4135437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6" y="1881190"/>
            <a:ext cx="4137025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681908981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96241235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2280708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5936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482575914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1689519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>
            <a:extLst>
              <a:ext uri="{FF2B5EF4-FFF2-40B4-BE49-F238E27FC236}">
                <a16:creationId xmlns="" xmlns:a16="http://schemas.microsoft.com/office/drawing/2014/main" id="{F5120B57-D8A3-4286-AE3F-64C5886BA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9229" name="Rectangle 13">
            <a:extLst>
              <a:ext uri="{FF2B5EF4-FFF2-40B4-BE49-F238E27FC236}">
                <a16:creationId xmlns="" xmlns:a16="http://schemas.microsoft.com/office/drawing/2014/main" id="{66A2E32D-DF41-4AF2-A688-8B85673894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1028" name="Rectangle 14">
            <a:extLst>
              <a:ext uri="{FF2B5EF4-FFF2-40B4-BE49-F238E27FC236}">
                <a16:creationId xmlns="" xmlns:a16="http://schemas.microsoft.com/office/drawing/2014/main" id="{45F50165-B05B-493A-AEEF-F254BCA6B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/>
              <a:t>Kliknij, aby edytować styl wzorca tytułu</a:t>
            </a:r>
          </a:p>
        </p:txBody>
      </p:sp>
      <p:sp>
        <p:nvSpPr>
          <p:cNvPr id="1029" name="Rectangle 15">
            <a:extLst>
              <a:ext uri="{FF2B5EF4-FFF2-40B4-BE49-F238E27FC236}">
                <a16:creationId xmlns="" xmlns:a16="http://schemas.microsoft.com/office/drawing/2014/main" id="{9C40C515-5845-4CF1-BE3F-D0423A677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FB397D73-CFF0-487D-B2A3-DDC21C8EF0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503238" cy="4810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="" xmlns:a16="http://schemas.microsoft.com/office/drawing/2014/main" id="{6E7E5C4E-56EF-4974-B504-BAFF5077C6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0"/>
            <a:ext cx="1152904" cy="4810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45F55A9B-1210-435F-9415-BA38BD7FF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 err="1"/>
              <a:t>Healthiness</a:t>
            </a:r>
            <a:r>
              <a:rPr lang="pl-PL" sz="4400" dirty="0"/>
              <a:t> of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="" xmlns:a16="http://schemas.microsoft.com/office/drawing/2014/main" id="{8E61C64F-E88E-4C1F-8315-8A7EDAED341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pl-PL" dirty="0"/>
              <a:t>Wojciech Adamek, Dominika Maślanka, Jakub Walecki, Jacek Zalewski</a:t>
            </a:r>
          </a:p>
        </p:txBody>
      </p:sp>
      <p:pic>
        <p:nvPicPr>
          <p:cNvPr id="5" name="Grafika 4" descr="Wykres słupkowy">
            <a:extLst>
              <a:ext uri="{FF2B5EF4-FFF2-40B4-BE49-F238E27FC236}">
                <a16:creationId xmlns="" xmlns:a16="http://schemas.microsoft.com/office/drawing/2014/main" id="{73373B95-B776-4378-BE2F-A78B140DB0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3126" y="4378021"/>
            <a:ext cx="914400" cy="914400"/>
          </a:xfrm>
          <a:prstGeom prst="rect">
            <a:avLst/>
          </a:prstGeom>
        </p:spPr>
      </p:pic>
      <p:pic>
        <p:nvPicPr>
          <p:cNvPr id="7" name="Grafika 6" descr="Wykres kołowy">
            <a:extLst>
              <a:ext uri="{FF2B5EF4-FFF2-40B4-BE49-F238E27FC236}">
                <a16:creationId xmlns="" xmlns:a16="http://schemas.microsoft.com/office/drawing/2014/main" id="{60AB31B3-4171-4ABB-BBB3-DB4D2E67D7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8750" y="4412642"/>
            <a:ext cx="914400" cy="914400"/>
          </a:xfrm>
          <a:prstGeom prst="rect">
            <a:avLst/>
          </a:prstGeom>
        </p:spPr>
      </p:pic>
      <p:pic>
        <p:nvPicPr>
          <p:cNvPr id="9" name="Grafika 8" descr="Baza danych">
            <a:extLst>
              <a:ext uri="{FF2B5EF4-FFF2-40B4-BE49-F238E27FC236}">
                <a16:creationId xmlns="" xmlns:a16="http://schemas.microsoft.com/office/drawing/2014/main" id="{0C10A884-C8C8-411A-84C5-764D8E2F17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0938" y="43780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76130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C6D4EF99-DFB3-4C73-BD0C-8A52F0D0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Aggregates</a:t>
            </a:r>
            <a:r>
              <a:rPr lang="pl-PL" dirty="0"/>
              <a:t>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pl-PL" dirty="0"/>
              <a:t> histogram</a:t>
            </a:r>
          </a:p>
        </p:txBody>
      </p:sp>
      <p:pic>
        <p:nvPicPr>
          <p:cNvPr id="5" name="Obraz 4" descr="agrega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768030"/>
            <a:ext cx="8641080" cy="48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80496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D88E388D-F616-4C05-8BD4-EFFDD7B2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Coverage</a:t>
            </a:r>
            <a:endParaRPr lang="pl-PL" dirty="0"/>
          </a:p>
        </p:txBody>
      </p:sp>
      <p:pic>
        <p:nvPicPr>
          <p:cNvPr id="11" name="Obraz 10" descr="pokryc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788431"/>
            <a:ext cx="7246620" cy="5027266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2084175" y="3359304"/>
            <a:ext cx="2227794" cy="181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/>
          <p:cNvCxnSpPr/>
          <p:nvPr/>
        </p:nvCxnSpPr>
        <p:spPr>
          <a:xfrm flipV="1">
            <a:off x="4339174" y="3375660"/>
            <a:ext cx="682406" cy="16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pokrycie deta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52" y="2322403"/>
            <a:ext cx="3851245" cy="21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763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D6EBCBCD-85D6-4B2E-B1F0-AF9425A5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Decomposition</a:t>
            </a:r>
            <a:endParaRPr lang="pl-PL" dirty="0"/>
          </a:p>
        </p:txBody>
      </p:sp>
      <p:pic>
        <p:nvPicPr>
          <p:cNvPr id="4" name="Obraz 3" descr="dekompozycj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1784208"/>
            <a:ext cx="8641755" cy="42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68643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D40C0CF-5FB4-4ECA-BC2D-DF895AC3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Outliers</a:t>
            </a:r>
            <a:endParaRPr lang="pl-PL" dirty="0"/>
          </a:p>
        </p:txBody>
      </p:sp>
      <p:pic>
        <p:nvPicPr>
          <p:cNvPr id="4" name="Obraz 3" descr="outlier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79744"/>
            <a:ext cx="8648700" cy="44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67500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A5F6F896-CAC7-4082-A689-EE20A8EC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 comparison</a:t>
            </a:r>
            <a:endParaRPr lang="pl-PL" dirty="0"/>
          </a:p>
        </p:txBody>
      </p:sp>
      <p:pic>
        <p:nvPicPr>
          <p:cNvPr id="5" name="Obraz 4" descr="porównanie operatoró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1787609"/>
            <a:ext cx="7018020" cy="50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16177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72ABCDFA-3F8B-4ADA-975D-9509A63AF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200" dirty="0"/>
              <a:t>Dziękujemy za uwagę!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="" xmlns:a16="http://schemas.microsoft.com/office/drawing/2014/main" id="{8C4860A1-8B8B-411E-9F4E-E3E5BADDF03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9593954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_NOKIA_PPT">
  <a:themeElements>
    <a:clrScheme name="Nokia">
      <a:dk1>
        <a:srgbClr val="000000"/>
      </a:dk1>
      <a:lt1>
        <a:srgbClr val="FFFFFF"/>
      </a:lt1>
      <a:dk2>
        <a:srgbClr val="FFFFFF"/>
      </a:dk2>
      <a:lt2>
        <a:srgbClr val="0C295B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MOTYW_NOKIA_PPT" id="{DE75715B-F8D1-48F8-B78E-A6035CB9A332}" vid="{DAA3D893-641D-4767-9886-1E708AEF2D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MOTYW_NOKIA_PPT</Template>
  <TotalTime>46</TotalTime>
  <Words>26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MOTYW_NOKIA_PPT</vt:lpstr>
      <vt:lpstr>Healthiness of data</vt:lpstr>
      <vt:lpstr>Aggregates &amp; histogram</vt:lpstr>
      <vt:lpstr>Coverage</vt:lpstr>
      <vt:lpstr>Decomposition</vt:lpstr>
      <vt:lpstr>Outliers</vt:lpstr>
      <vt:lpstr>Operator comparison</vt:lpstr>
      <vt:lpstr>Dziękujemy za uwagę!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wojta</cp:lastModifiedBy>
  <cp:revision>23</cp:revision>
  <dcterms:created xsi:type="dcterms:W3CDTF">2018-06-18T20:48:38Z</dcterms:created>
  <dcterms:modified xsi:type="dcterms:W3CDTF">2018-06-20T20:50:12Z</dcterms:modified>
</cp:coreProperties>
</file>