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873080" y="2130480"/>
            <a:ext cx="7089480" cy="93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873080" y="2130480"/>
            <a:ext cx="7089480" cy="93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503280" y="480960"/>
            <a:ext cx="8640360" cy="1292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 flipH="1">
            <a:off x="-720" y="1773360"/>
            <a:ext cx="502920" cy="5084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flipH="1">
            <a:off x="-720" y="0"/>
            <a:ext cx="502920" cy="480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649880" y="1628640"/>
            <a:ext cx="7524360" cy="52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472240" y="6491880"/>
            <a:ext cx="702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613F322-CFA4-4F3F-A9C8-068D78D80323}" type="slidenum">
              <a:rPr b="0" lang="en-US" sz="14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r>
              <a:rPr b="0" lang="en-US" sz="1400" spc="-1" strike="noStrike">
                <a:solidFill>
                  <a:srgbClr val="ffffff"/>
                </a:solidFill>
                <a:latin typeface="Trebuchet MS"/>
              </a:rPr>
              <a:t>/7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873080" y="2130480"/>
            <a:ext cx="7089480" cy="2018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2700" spc="-1" strike="noStrike">
                <a:solidFill>
                  <a:srgbClr val="ffffff"/>
                </a:solidFill>
                <a:latin typeface="Trebuchet MS"/>
              </a:rPr>
              <a:t>Kliknij, aby edytować styl</a:t>
            </a:r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0" y="0"/>
            <a:ext cx="1685520" cy="1628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Obraz 2" descr=""/>
          <p:cNvPicPr/>
          <p:nvPr/>
        </p:nvPicPr>
        <p:blipFill>
          <a:blip r:embed="rId2"/>
          <a:stretch/>
        </p:blipFill>
        <p:spPr>
          <a:xfrm>
            <a:off x="1873080" y="151560"/>
            <a:ext cx="2171880" cy="127044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Trebuchet MS"/>
              </a:rPr>
              <a:t>Click to edit the outline text format</a:t>
            </a:r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Trebuchet MS"/>
              </a:rPr>
              <a:t>Second Outline Level</a:t>
            </a:r>
            <a:endParaRPr b="0" lang="pl-PL" sz="1800" spc="-1" strike="noStrike">
              <a:solidFill>
                <a:srgbClr val="00000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500" spc="-1" strike="noStrike">
                <a:solidFill>
                  <a:srgbClr val="000000"/>
                </a:solidFill>
                <a:latin typeface="Trebuchet MS"/>
              </a:rPr>
              <a:t>Third Outline Level</a:t>
            </a:r>
            <a:endParaRPr b="0" lang="pl-PL" sz="1500" spc="-1" strike="noStrike">
              <a:solidFill>
                <a:srgbClr val="00000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500" spc="-1" strike="noStrike">
                <a:solidFill>
                  <a:srgbClr val="000000"/>
                </a:solidFill>
                <a:latin typeface="Trebuchet MS"/>
              </a:rPr>
              <a:t>Fourth Outline Level</a:t>
            </a:r>
            <a:endParaRPr b="0" lang="pl-PL" sz="1500" spc="-1" strike="noStrike">
              <a:solidFill>
                <a:srgbClr val="00000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Trebuchet MS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Trebuchet MS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Trebuchet MS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3280" y="480960"/>
            <a:ext cx="8640360" cy="1292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 flipH="1">
            <a:off x="-720" y="1773360"/>
            <a:ext cx="502920" cy="5084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 flipH="1">
            <a:off x="-720" y="0"/>
            <a:ext cx="502920" cy="480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8429760" y="6550200"/>
            <a:ext cx="7138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CBEF621D-DE42-4341-ADC1-7BB21CC0B5A1}" type="slidenum">
              <a:rPr b="0" lang="en-US" sz="1400" spc="-1" strike="noStrike">
                <a:solidFill>
                  <a:srgbClr val="000000"/>
                </a:solidFill>
                <a:latin typeface="Trebuchet MS"/>
              </a:rPr>
              <a:t>1</a:t>
            </a:fld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/7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611280" y="630360"/>
            <a:ext cx="8424360" cy="1034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2700" spc="-1" strike="noStrike">
                <a:solidFill>
                  <a:srgbClr val="ffffff"/>
                </a:solidFill>
                <a:latin typeface="Trebuchet MS"/>
              </a:rPr>
              <a:t>Kliknij, aby edytować styl</a:t>
            </a:r>
            <a:endParaRPr b="0" lang="pl-PL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611280" y="1846440"/>
            <a:ext cx="8424360" cy="4860720"/>
          </a:xfrm>
          <a:prstGeom prst="rect">
            <a:avLst/>
          </a:prstGeom>
        </p:spPr>
        <p:txBody>
          <a:bodyPr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400" spc="-1" strike="noStrike">
                <a:solidFill>
                  <a:srgbClr val="000000"/>
                </a:solidFill>
                <a:latin typeface="Trebuchet MS"/>
              </a:rPr>
              <a:t>Edytuj style wzorca tekstu</a:t>
            </a:r>
            <a:endParaRPr b="0" lang="pl-PL" sz="2400" spc="-1" strike="noStrike">
              <a:solidFill>
                <a:srgbClr val="000000"/>
              </a:solidFill>
              <a:latin typeface="Trebuchet MS"/>
            </a:endParaRPr>
          </a:p>
          <a:p>
            <a:pPr lvl="1" marL="557280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l-PL" sz="2100" spc="-1" strike="noStrike">
                <a:solidFill>
                  <a:srgbClr val="000000"/>
                </a:solidFill>
                <a:latin typeface="Trebuchet MS"/>
              </a:rPr>
              <a:t>Drugi poziom</a:t>
            </a:r>
            <a:endParaRPr b="0" lang="pl-PL" sz="2100" spc="-1" strike="noStrike">
              <a:solidFill>
                <a:srgbClr val="000000"/>
              </a:solidFill>
              <a:latin typeface="Trebuchet MS"/>
            </a:endParaRPr>
          </a:p>
          <a:p>
            <a:pPr lvl="2" marL="857160" indent="-171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1800" spc="-1" strike="noStrike">
                <a:solidFill>
                  <a:srgbClr val="000000"/>
                </a:solidFill>
                <a:latin typeface="Trebuchet MS"/>
              </a:rPr>
              <a:t>Trzeci poziom</a:t>
            </a:r>
            <a:endParaRPr b="0" lang="pl-PL" sz="1800" spc="-1" strike="noStrike">
              <a:solidFill>
                <a:srgbClr val="000000"/>
              </a:solidFill>
              <a:latin typeface="Trebuchet MS"/>
            </a:endParaRPr>
          </a:p>
          <a:p>
            <a:pPr lvl="3" marL="1200240" indent="-171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l-PL" sz="1500" spc="-1" strike="noStrike">
                <a:solidFill>
                  <a:srgbClr val="000000"/>
                </a:solidFill>
                <a:latin typeface="Trebuchet MS"/>
              </a:rPr>
              <a:t>Czwarty poziom</a:t>
            </a:r>
            <a:endParaRPr b="0" lang="pl-PL" sz="1500" spc="-1" strike="noStrike">
              <a:solidFill>
                <a:srgbClr val="000000"/>
              </a:solidFill>
              <a:latin typeface="Trebuchet MS"/>
            </a:endParaRPr>
          </a:p>
          <a:p>
            <a:pPr lvl="4" marL="1542960" indent="-171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StarSymbol"/>
              <a:buChar char="»"/>
            </a:pPr>
            <a:r>
              <a:rPr b="0" lang="pl-PL" sz="1500" spc="-1" strike="noStrike">
                <a:solidFill>
                  <a:srgbClr val="000000"/>
                </a:solidFill>
                <a:latin typeface="Trebuchet MS"/>
              </a:rPr>
              <a:t>Piąty poziom</a:t>
            </a:r>
            <a:endParaRPr b="0" lang="pl-PL" sz="15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51" name="Obraz 4" descr=""/>
          <p:cNvPicPr/>
          <p:nvPr/>
        </p:nvPicPr>
        <p:blipFill>
          <a:blip r:embed="rId2"/>
          <a:stretch/>
        </p:blipFill>
        <p:spPr>
          <a:xfrm>
            <a:off x="568800" y="10800"/>
            <a:ext cx="739800" cy="432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873080" y="2130480"/>
            <a:ext cx="7089480" cy="2018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Trebuchet MS"/>
              </a:rPr>
              <a:t>Healthiness of data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867680" y="5685480"/>
            <a:ext cx="7089480" cy="899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ffffff"/>
                </a:solidFill>
                <a:latin typeface="Trebuchet MS"/>
              </a:rPr>
              <a:t>Wojciech Adamek, Dominika Maślanka, Jakub Walecki, Jacek Zalewski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90" name="Grafika 4" descr=""/>
          <p:cNvPicPr/>
          <p:nvPr/>
        </p:nvPicPr>
        <p:blipFill>
          <a:blip r:embed="rId1"/>
          <a:stretch/>
        </p:blipFill>
        <p:spPr>
          <a:xfrm>
            <a:off x="3653280" y="43779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91" name="Grafika 6" descr=""/>
          <p:cNvPicPr/>
          <p:nvPr/>
        </p:nvPicPr>
        <p:blipFill>
          <a:blip r:embed="rId2"/>
          <a:stretch/>
        </p:blipFill>
        <p:spPr>
          <a:xfrm>
            <a:off x="6268680" y="441252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92" name="Grafika 8" descr=""/>
          <p:cNvPicPr/>
          <p:nvPr/>
        </p:nvPicPr>
        <p:blipFill>
          <a:blip r:embed="rId3"/>
          <a:stretch/>
        </p:blipFill>
        <p:spPr>
          <a:xfrm>
            <a:off x="4960800" y="4377960"/>
            <a:ext cx="914040" cy="914040"/>
          </a:xfrm>
          <a:prstGeom prst="rect">
            <a:avLst/>
          </a:prstGeom>
          <a:ln>
            <a:noFill/>
          </a:ln>
        </p:spPr>
      </p:pic>
    </p:spTree>
  </p:cSld>
  <p:transition>
    <p:randomBar dir="horz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Cele projektu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280160" y="2560320"/>
            <a:ext cx="7498080" cy="282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b="0" lang="pl-PL" sz="3200" spc="-1" strike="noStrike">
                <a:solidFill>
                  <a:srgbClr val="182f7c"/>
                </a:solidFill>
                <a:latin typeface="Arial"/>
                <a:ea typeface="Arial"/>
              </a:rPr>
              <a:t>• </a:t>
            </a:r>
            <a:r>
              <a:rPr b="0" lang="pl-PL" sz="3200" spc="-1" strike="noStrike">
                <a:solidFill>
                  <a:srgbClr val="182f7c"/>
                </a:solidFill>
                <a:latin typeface="Arial"/>
              </a:rPr>
              <a:t>Oczyszczenie danych dostarczanych</a:t>
            </a:r>
            <a:endParaRPr b="0" lang="en-US" sz="3200" spc="-1" strike="noStrike">
              <a:solidFill>
                <a:srgbClr val="182f7c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l-PL" sz="3200" spc="-1" strike="noStrike">
                <a:solidFill>
                  <a:srgbClr val="182f7c"/>
                </a:solidFill>
                <a:latin typeface="Arial"/>
                <a:ea typeface="Arial"/>
              </a:rPr>
              <a:t>•</a:t>
            </a:r>
            <a:r>
              <a:rPr b="0" lang="pl-PL" sz="3200" spc="-1" strike="noStrike">
                <a:solidFill>
                  <a:srgbClr val="182f7c"/>
                </a:solidFill>
                <a:latin typeface="Arial"/>
                <a:ea typeface="Arial"/>
              </a:rPr>
              <a:t> </a:t>
            </a:r>
            <a:r>
              <a:rPr b="0" lang="pl-PL" sz="3200" spc="-1" strike="noStrike">
                <a:solidFill>
                  <a:srgbClr val="182f7c"/>
                </a:solidFill>
                <a:latin typeface="Arial"/>
              </a:rPr>
              <a:t>Elastyczne narzędzia analizy</a:t>
            </a:r>
            <a:endParaRPr b="0" lang="en-US" sz="3200" spc="-1" strike="noStrike">
              <a:solidFill>
                <a:srgbClr val="182f7c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l-PL" sz="3200" spc="-1" strike="noStrike">
                <a:solidFill>
                  <a:srgbClr val="182f7c"/>
                </a:solidFill>
                <a:latin typeface="Arial"/>
                <a:ea typeface="Arial"/>
              </a:rPr>
              <a:t>•</a:t>
            </a:r>
            <a:r>
              <a:rPr b="0" lang="pl-PL" sz="3200" spc="-1" strike="noStrike">
                <a:solidFill>
                  <a:srgbClr val="182f7c"/>
                </a:solidFill>
                <a:latin typeface="Arial"/>
                <a:ea typeface="Arial"/>
              </a:rPr>
              <a:t> </a:t>
            </a:r>
            <a:r>
              <a:rPr b="0" lang="pl-PL" sz="3200" spc="-1" strike="noStrike">
                <a:solidFill>
                  <a:srgbClr val="182f7c"/>
                </a:solidFill>
                <a:latin typeface="Arial"/>
              </a:rPr>
              <a:t>Dobra dostępność wyników</a:t>
            </a:r>
            <a:endParaRPr b="0" lang="en-US" sz="3200" spc="-1" strike="noStrike">
              <a:solidFill>
                <a:srgbClr val="182f7c"/>
              </a:solidFill>
              <a:latin typeface="Arial"/>
            </a:endParaRPr>
          </a:p>
        </p:txBody>
      </p:sp>
    </p:spTree>
  </p:cSld>
  <p:transition>
    <p:randomBar dir="horz"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Arial"/>
              </a:rPr>
              <a:t>Agregaty i histogramy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Obraz 4" descr=""/>
          <p:cNvPicPr/>
          <p:nvPr/>
        </p:nvPicPr>
        <p:blipFill>
          <a:blip r:embed="rId1"/>
          <a:stretch/>
        </p:blipFill>
        <p:spPr>
          <a:xfrm>
            <a:off x="502920" y="1767960"/>
            <a:ext cx="8640720" cy="4868280"/>
          </a:xfrm>
          <a:prstGeom prst="rect">
            <a:avLst/>
          </a:prstGeom>
          <a:ln>
            <a:noFill/>
          </a:ln>
        </p:spPr>
      </p:pic>
    </p:spTree>
  </p:cSld>
  <p:transition>
    <p:randomBar dir="horz"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Trebuchet MS"/>
              </a:rPr>
              <a:t>Pokrycie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Obraz 10" descr=""/>
          <p:cNvPicPr/>
          <p:nvPr/>
        </p:nvPicPr>
        <p:blipFill>
          <a:blip r:embed="rId1"/>
          <a:stretch/>
        </p:blipFill>
        <p:spPr>
          <a:xfrm>
            <a:off x="487800" y="1788480"/>
            <a:ext cx="7246440" cy="502704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2084040" y="3359160"/>
            <a:ext cx="2227320" cy="1807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 flipV="1">
            <a:off x="4339080" y="3359880"/>
            <a:ext cx="682200" cy="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Obraz 4" descr=""/>
          <p:cNvPicPr/>
          <p:nvPr/>
        </p:nvPicPr>
        <p:blipFill>
          <a:blip r:embed="rId2"/>
          <a:stretch/>
        </p:blipFill>
        <p:spPr>
          <a:xfrm>
            <a:off x="5030280" y="2322360"/>
            <a:ext cx="3850920" cy="2112120"/>
          </a:xfrm>
          <a:prstGeom prst="rect">
            <a:avLst/>
          </a:prstGeom>
          <a:ln>
            <a:noFill/>
          </a:ln>
        </p:spPr>
      </p:pic>
    </p:spTree>
  </p:cSld>
  <p:transition>
    <p:randomBar dir="horz"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Trebuchet MS"/>
              </a:rPr>
              <a:t>Dekompozycja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Obraz 3" descr=""/>
          <p:cNvPicPr/>
          <p:nvPr/>
        </p:nvPicPr>
        <p:blipFill>
          <a:blip r:embed="rId1"/>
          <a:stretch/>
        </p:blipFill>
        <p:spPr>
          <a:xfrm>
            <a:off x="487800" y="1784160"/>
            <a:ext cx="8641440" cy="4273200"/>
          </a:xfrm>
          <a:prstGeom prst="rect">
            <a:avLst/>
          </a:prstGeom>
          <a:ln>
            <a:noFill/>
          </a:ln>
        </p:spPr>
      </p:pic>
    </p:spTree>
  </p:cSld>
  <p:transition>
    <p:randomBar dir="horz"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Trebuchet MS"/>
              </a:rPr>
              <a:t>Dane odstające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Obraz 3" descr=""/>
          <p:cNvPicPr/>
          <p:nvPr/>
        </p:nvPicPr>
        <p:blipFill>
          <a:blip r:embed="rId1"/>
          <a:stretch/>
        </p:blipFill>
        <p:spPr>
          <a:xfrm>
            <a:off x="495360" y="1779840"/>
            <a:ext cx="8648280" cy="4416840"/>
          </a:xfrm>
          <a:prstGeom prst="rect">
            <a:avLst/>
          </a:prstGeom>
          <a:ln>
            <a:noFill/>
          </a:ln>
        </p:spPr>
      </p:pic>
    </p:spTree>
  </p:cSld>
  <p:transition>
    <p:randomBar dir="horz"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Trebuchet MS"/>
              </a:rPr>
              <a:t>Analiza porównawcza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Obraz 4" descr=""/>
          <p:cNvPicPr/>
          <p:nvPr/>
        </p:nvPicPr>
        <p:blipFill>
          <a:blip r:embed="rId1"/>
          <a:stretch/>
        </p:blipFill>
        <p:spPr>
          <a:xfrm>
            <a:off x="510480" y="1787760"/>
            <a:ext cx="7017840" cy="5015880"/>
          </a:xfrm>
          <a:prstGeom prst="rect">
            <a:avLst/>
          </a:prstGeom>
          <a:ln>
            <a:noFill/>
          </a:ln>
        </p:spPr>
      </p:pic>
    </p:spTree>
  </p:cSld>
  <p:transition>
    <p:randomBar dir="horz"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852160" y="5346720"/>
            <a:ext cx="2687040" cy="1511280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611280" y="630360"/>
            <a:ext cx="842436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Trebuchet MS"/>
              </a:rPr>
              <a:t>Stos technologiczny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82880" y="1815840"/>
            <a:ext cx="2926080" cy="29260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3017880" y="5443200"/>
            <a:ext cx="2247480" cy="140076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4"/>
          <a:stretch/>
        </p:blipFill>
        <p:spPr>
          <a:xfrm>
            <a:off x="548640" y="5537880"/>
            <a:ext cx="2194560" cy="12286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5"/>
          <a:stretch/>
        </p:blipFill>
        <p:spPr>
          <a:xfrm>
            <a:off x="2926080" y="1972080"/>
            <a:ext cx="2468880" cy="24688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6"/>
          <a:stretch/>
        </p:blipFill>
        <p:spPr>
          <a:xfrm>
            <a:off x="5311080" y="2021760"/>
            <a:ext cx="3953520" cy="2650680"/>
          </a:xfrm>
          <a:prstGeom prst="rect">
            <a:avLst/>
          </a:prstGeom>
          <a:ln>
            <a:noFill/>
          </a:ln>
        </p:spPr>
      </p:pic>
    </p:spTree>
  </p:cSld>
  <p:transition>
    <p:randomBar dir="horz"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873080" y="2130480"/>
            <a:ext cx="7089480" cy="2018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l-PL" sz="3600" spc="-1" strike="noStrike">
                <a:solidFill>
                  <a:srgbClr val="ffffff"/>
                </a:solidFill>
                <a:latin typeface="Trebuchet MS"/>
              </a:rPr>
              <a:t>Dziękujemy za uwagę!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randomBar dir="horz"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c295b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MOTYW_NOKIA_PPT</Template>
  <TotalTime>76</TotalTime>
  <Application>LibreOffice/6.0.2.1$Linux_X86_64 LibreOffice_project/f7f06a8f319e4b62f9bc5095aa112a65d2f3ac89</Application>
  <Words>26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2018-06-18T20:48:38Z</dcterms:created>
  <dc:creator>Jacek Zalewski</dc:creator>
  <dc:description/>
  <dc:language>en-US</dc:language>
  <cp:lastModifiedBy/>
  <dcterms:modified xsi:type="dcterms:W3CDTF">2018-06-23T08:55:12Z</dcterms:modified>
  <cp:revision>32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