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5" r:id="rId6"/>
    <p:sldId id="259" r:id="rId7"/>
    <p:sldId id="260" r:id="rId8"/>
    <p:sldId id="266" r:id="rId9"/>
    <p:sldId id="261" r:id="rId10"/>
    <p:sldId id="267" r:id="rId11"/>
    <p:sldId id="262" r:id="rId12"/>
    <p:sldId id="268" r:id="rId13"/>
    <p:sldId id="263" r:id="rId14"/>
    <p:sldId id="264" r:id="rId15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873080" y="2130480"/>
            <a:ext cx="7089480" cy="93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873080" y="2130480"/>
            <a:ext cx="7089480" cy="93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503280" y="480960"/>
            <a:ext cx="8640360" cy="1292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 flipH="1">
            <a:off x="-720" y="1773360"/>
            <a:ext cx="502920" cy="5084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 flipH="1">
            <a:off x="-720" y="0"/>
            <a:ext cx="502920" cy="48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649880" y="1628640"/>
            <a:ext cx="7524360" cy="52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472240" y="6491880"/>
            <a:ext cx="7023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613F322-CFA4-4F3F-A9C8-068D78D80323}" type="slidenum">
              <a:rPr lang="en-US" sz="1400" b="0" strike="noStrike" spc="-1">
                <a:solidFill>
                  <a:srgbClr val="FFFFFF"/>
                </a:solidFill>
                <a:latin typeface="Trebuchet MS"/>
              </a:rPr>
              <a:t>‹#›</a:t>
            </a:fld>
            <a:r>
              <a:rPr lang="en-US" sz="1400" b="0" strike="noStrike" spc="-1">
                <a:solidFill>
                  <a:srgbClr val="FFFFFF"/>
                </a:solidFill>
                <a:latin typeface="Trebuchet MS"/>
              </a:rPr>
              <a:t>/7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700" b="1" strike="noStrike" spc="-1">
                <a:solidFill>
                  <a:srgbClr val="FFFFFF"/>
                </a:solidFill>
                <a:latin typeface="Trebuchet MS"/>
              </a:rPr>
              <a:t>Kliknij, aby edytować styl</a:t>
            </a:r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0" y="0"/>
            <a:ext cx="1685520" cy="1628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Obraz 2"/>
          <p:cNvPicPr/>
          <p:nvPr/>
        </p:nvPicPr>
        <p:blipFill>
          <a:blip r:embed="rId14"/>
          <a:stretch/>
        </p:blipFill>
        <p:spPr>
          <a:xfrm>
            <a:off x="1873080" y="151560"/>
            <a:ext cx="2171880" cy="127044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00000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solidFill>
                  <a:srgbClr val="00000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500" b="0" strike="noStrike" spc="-1">
                <a:solidFill>
                  <a:srgbClr val="00000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3280" y="480960"/>
            <a:ext cx="8640360" cy="1292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 flipH="1">
            <a:off x="-720" y="1773360"/>
            <a:ext cx="502920" cy="5084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 flipH="1">
            <a:off x="-720" y="0"/>
            <a:ext cx="502920" cy="48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8429760" y="6550200"/>
            <a:ext cx="7138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BEF621D-DE42-4341-ADC1-7BB21CC0B5A1}" type="slidenum">
              <a:rPr lang="en-US" sz="1400" b="0" strike="noStrike" spc="-1">
                <a:solidFill>
                  <a:srgbClr val="000000"/>
                </a:solidFill>
                <a:latin typeface="Trebuchet MS"/>
              </a:rPr>
              <a:t>‹#›</a:t>
            </a:fld>
            <a:r>
              <a:rPr lang="en-US" sz="1400" b="0" strike="noStrike" spc="-1">
                <a:solidFill>
                  <a:srgbClr val="000000"/>
                </a:solidFill>
                <a:latin typeface="Trebuchet MS"/>
              </a:rPr>
              <a:t>/7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611280" y="630360"/>
            <a:ext cx="8424360" cy="1034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700" b="1" strike="noStrike" spc="-1">
                <a:solidFill>
                  <a:srgbClr val="FFFFFF"/>
                </a:solidFill>
                <a:latin typeface="Trebuchet MS"/>
              </a:rPr>
              <a:t>Kliknij, aby edytować styl</a:t>
            </a:r>
            <a:endParaRPr lang="pl-PL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611280" y="1846440"/>
            <a:ext cx="8424360" cy="4860720"/>
          </a:xfrm>
          <a:prstGeom prst="rect">
            <a:avLst/>
          </a:prstGeom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pl-PL" sz="2400" b="0" strike="noStrike" spc="-1">
                <a:solidFill>
                  <a:srgbClr val="000000"/>
                </a:solidFill>
                <a:latin typeface="Trebuchet MS"/>
              </a:rPr>
              <a:t>Edytuj style wzorca tekstu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pl-PL" sz="2100" b="0" strike="noStrike" spc="-1">
                <a:solidFill>
                  <a:srgbClr val="000000"/>
                </a:solidFill>
                <a:latin typeface="Trebuchet MS"/>
              </a:rPr>
              <a:t>Drugi poziom</a:t>
            </a:r>
          </a:p>
          <a:p>
            <a:pPr marL="857160" lvl="2" indent="-171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pl-PL" sz="1800" b="0" strike="noStrike" spc="-1">
                <a:solidFill>
                  <a:srgbClr val="000000"/>
                </a:solidFill>
                <a:latin typeface="Trebuchet MS"/>
              </a:rPr>
              <a:t>Trzeci poziom</a:t>
            </a:r>
          </a:p>
          <a:p>
            <a:pPr marL="1200240" lvl="3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pl-PL" sz="1500" b="0" strike="noStrike" spc="-1">
                <a:solidFill>
                  <a:srgbClr val="000000"/>
                </a:solidFill>
                <a:latin typeface="Trebuchet MS"/>
              </a:rPr>
              <a:t>Czwarty poziom</a:t>
            </a:r>
          </a:p>
          <a:p>
            <a:pPr marL="1542960" lvl="4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tarSymbol"/>
              <a:buChar char="»"/>
            </a:pPr>
            <a:r>
              <a:rPr lang="pl-PL" sz="1500" b="0" strike="noStrike" spc="-1">
                <a:solidFill>
                  <a:srgbClr val="000000"/>
                </a:solidFill>
                <a:latin typeface="Trebuchet MS"/>
              </a:rPr>
              <a:t>Piąty poziom</a:t>
            </a:r>
          </a:p>
        </p:txBody>
      </p:sp>
      <p:pic>
        <p:nvPicPr>
          <p:cNvPr id="51" name="Obraz 4"/>
          <p:cNvPicPr/>
          <p:nvPr/>
        </p:nvPicPr>
        <p:blipFill>
          <a:blip r:embed="rId14"/>
          <a:stretch/>
        </p:blipFill>
        <p:spPr>
          <a:xfrm>
            <a:off x="568800" y="10800"/>
            <a:ext cx="739800" cy="432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873080" y="2130480"/>
            <a:ext cx="7089480" cy="201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Trebuchet MS"/>
              </a:rPr>
              <a:t>Healthiness of data</a:t>
            </a: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867680" y="5685480"/>
            <a:ext cx="7089480" cy="899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500" b="0" strike="noStrike" spc="-1">
                <a:solidFill>
                  <a:srgbClr val="FFFFFF"/>
                </a:solidFill>
                <a:latin typeface="Trebuchet MS"/>
              </a:rPr>
              <a:t>Wojciech Adamek, Dominika Maślanka, Jakub Walecki, Jacek Zalewski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90" name="Grafika 4"/>
          <p:cNvPicPr/>
          <p:nvPr/>
        </p:nvPicPr>
        <p:blipFill>
          <a:blip r:embed="rId2"/>
          <a:stretch/>
        </p:blipFill>
        <p:spPr>
          <a:xfrm>
            <a:off x="3653280" y="4377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91" name="Grafika 6"/>
          <p:cNvPicPr/>
          <p:nvPr/>
        </p:nvPicPr>
        <p:blipFill>
          <a:blip r:embed="rId3"/>
          <a:stretch/>
        </p:blipFill>
        <p:spPr>
          <a:xfrm>
            <a:off x="6268680" y="44125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92" name="Grafika 8"/>
          <p:cNvPicPr/>
          <p:nvPr/>
        </p:nvPicPr>
        <p:blipFill>
          <a:blip r:embed="rId4"/>
          <a:stretch/>
        </p:blipFill>
        <p:spPr>
          <a:xfrm>
            <a:off x="4960800" y="4377960"/>
            <a:ext cx="914040" cy="91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Trebuchet MS"/>
              </a:rPr>
              <a:t>Analiza porównawcza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07" name="Obraz 4"/>
          <p:cNvPicPr/>
          <p:nvPr/>
        </p:nvPicPr>
        <p:blipFill>
          <a:blip r:embed="rId2"/>
          <a:stretch/>
        </p:blipFill>
        <p:spPr>
          <a:xfrm>
            <a:off x="510480" y="1787760"/>
            <a:ext cx="7017840" cy="501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Trebuchet MS"/>
              </a:rPr>
              <a:t>Analiza porównawcza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7" y="1772816"/>
            <a:ext cx="8487941" cy="462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78530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5852160" y="5346720"/>
            <a:ext cx="2687040" cy="151128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 smtClean="0">
                <a:solidFill>
                  <a:schemeClr val="tx2"/>
                </a:solidFill>
                <a:latin typeface="Trebuchet MS"/>
              </a:rPr>
              <a:t>Użyte technologie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3"/>
          <a:stretch/>
        </p:blipFill>
        <p:spPr>
          <a:xfrm>
            <a:off x="182880" y="1815840"/>
            <a:ext cx="2926080" cy="292608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4"/>
          <a:stretch/>
        </p:blipFill>
        <p:spPr>
          <a:xfrm>
            <a:off x="3017880" y="5443200"/>
            <a:ext cx="2247480" cy="140076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5"/>
          <a:stretch/>
        </p:blipFill>
        <p:spPr>
          <a:xfrm>
            <a:off x="548640" y="5537880"/>
            <a:ext cx="2194560" cy="12286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6"/>
          <a:stretch/>
        </p:blipFill>
        <p:spPr>
          <a:xfrm>
            <a:off x="2926080" y="1972080"/>
            <a:ext cx="2468880" cy="24688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7"/>
          <a:stretch/>
        </p:blipFill>
        <p:spPr>
          <a:xfrm>
            <a:off x="5311080" y="2021760"/>
            <a:ext cx="3953520" cy="265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873080" y="2130480"/>
            <a:ext cx="7089480" cy="201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3600" b="1" strike="noStrike" spc="-1">
                <a:solidFill>
                  <a:srgbClr val="FFFFFF"/>
                </a:solidFill>
                <a:latin typeface="Trebuchet MS"/>
              </a:rPr>
              <a:t>Dziękujemy za uwagę!</a:t>
            </a:r>
            <a:endParaRPr lang="pl-PL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Arial"/>
              </a:rPr>
              <a:t>Cele projektu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33283" y="1772816"/>
            <a:ext cx="7498080" cy="282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pl-PL" sz="3200" b="0" strike="noStrike" spc="-1" dirty="0" smtClean="0">
                <a:solidFill>
                  <a:schemeClr val="tx2"/>
                </a:solidFill>
                <a:latin typeface="Arial"/>
              </a:rPr>
              <a:t>Oczyszczenie</a:t>
            </a:r>
            <a:r>
              <a:rPr lang="pl-PL" sz="3200" b="0" strike="noStrike" spc="-1" dirty="0" smtClean="0">
                <a:solidFill>
                  <a:srgbClr val="182F7C"/>
                </a:solidFill>
                <a:latin typeface="Arial"/>
              </a:rPr>
              <a:t> dostarczanych danych</a:t>
            </a:r>
            <a:endParaRPr lang="en-US" sz="3200" b="0" strike="noStrike" spc="-1" dirty="0">
              <a:solidFill>
                <a:srgbClr val="182F7C"/>
              </a:solidFill>
              <a:latin typeface="Arial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pl-PL" sz="3200" b="0" strike="noStrike" spc="-1" dirty="0" smtClean="0">
                <a:solidFill>
                  <a:srgbClr val="182F7C"/>
                </a:solidFill>
                <a:latin typeface="Arial"/>
              </a:rPr>
              <a:t>Elastyczne </a:t>
            </a:r>
            <a:r>
              <a:rPr lang="pl-PL" sz="3200" b="0" strike="noStrike" spc="-1" dirty="0">
                <a:solidFill>
                  <a:srgbClr val="182F7C"/>
                </a:solidFill>
                <a:latin typeface="Arial"/>
              </a:rPr>
              <a:t>narzędzia analizy</a:t>
            </a:r>
            <a:endParaRPr lang="en-US" sz="3200" b="0" strike="noStrike" spc="-1" dirty="0">
              <a:solidFill>
                <a:srgbClr val="182F7C"/>
              </a:solidFill>
              <a:latin typeface="Arial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pl-PL" sz="3200" b="0" strike="noStrike" spc="-1" dirty="0" smtClean="0">
                <a:solidFill>
                  <a:srgbClr val="182F7C"/>
                </a:solidFill>
                <a:latin typeface="Arial"/>
              </a:rPr>
              <a:t>Dobra </a:t>
            </a:r>
            <a:r>
              <a:rPr lang="pl-PL" sz="3200" b="0" strike="noStrike" spc="-1" dirty="0">
                <a:solidFill>
                  <a:srgbClr val="182F7C"/>
                </a:solidFill>
                <a:latin typeface="Arial"/>
              </a:rPr>
              <a:t>dostępność </a:t>
            </a:r>
            <a:r>
              <a:rPr lang="pl-PL" sz="3200" b="0" strike="noStrike" spc="-1" dirty="0" smtClean="0">
                <a:solidFill>
                  <a:srgbClr val="182F7C"/>
                </a:solidFill>
                <a:latin typeface="Arial"/>
              </a:rPr>
              <a:t>wyników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pl-PL" sz="3200" spc="-1" dirty="0" smtClean="0">
                <a:solidFill>
                  <a:srgbClr val="182F7C"/>
                </a:solidFill>
                <a:latin typeface="Arial"/>
              </a:rPr>
              <a:t>Wygodny interfejs użytkownika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pl-PL" sz="3200" spc="-1" dirty="0" smtClean="0">
                <a:solidFill>
                  <a:srgbClr val="182F7C"/>
                </a:solidFill>
                <a:latin typeface="Arial"/>
              </a:rPr>
              <a:t>Modułowość i łatwa rozszerzalność</a:t>
            </a:r>
            <a:endParaRPr lang="pl-PL" sz="3200" spc="-1" dirty="0">
              <a:solidFill>
                <a:srgbClr val="182F7C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pl-PL" sz="3200" b="0" strike="noStrike" spc="-1" dirty="0" smtClean="0">
              <a:solidFill>
                <a:srgbClr val="182F7C"/>
              </a:solidFill>
              <a:latin typeface="Arial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Arial"/>
              </a:rPr>
              <a:t>Agregaty i histogramy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96" name="Obraz 4"/>
          <p:cNvPicPr/>
          <p:nvPr/>
        </p:nvPicPr>
        <p:blipFill>
          <a:blip r:embed="rId2"/>
          <a:stretch/>
        </p:blipFill>
        <p:spPr>
          <a:xfrm>
            <a:off x="502920" y="1767960"/>
            <a:ext cx="8640720" cy="486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Arial"/>
              </a:rPr>
              <a:t>Agregaty i histogramy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1" y="1772816"/>
            <a:ext cx="859123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12268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Trebuchet MS"/>
              </a:rPr>
              <a:t>Pokrycie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98" name="Obraz 10"/>
          <p:cNvPicPr/>
          <p:nvPr/>
        </p:nvPicPr>
        <p:blipFill>
          <a:blip r:embed="rId2"/>
          <a:stretch/>
        </p:blipFill>
        <p:spPr>
          <a:xfrm>
            <a:off x="487800" y="1788480"/>
            <a:ext cx="7246440" cy="50270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084040" y="3359160"/>
            <a:ext cx="2227320" cy="1807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 flipV="1">
            <a:off x="4339080" y="3359880"/>
            <a:ext cx="682200" cy="1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Obraz 4"/>
          <p:cNvPicPr/>
          <p:nvPr/>
        </p:nvPicPr>
        <p:blipFill>
          <a:blip r:embed="rId3"/>
          <a:stretch/>
        </p:blipFill>
        <p:spPr>
          <a:xfrm>
            <a:off x="5030280" y="2322360"/>
            <a:ext cx="3850920" cy="211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Trebuchet MS"/>
              </a:rPr>
              <a:t>Dekompozycja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03" name="Obraz 3"/>
          <p:cNvPicPr/>
          <p:nvPr/>
        </p:nvPicPr>
        <p:blipFill>
          <a:blip r:embed="rId2"/>
          <a:stretch/>
        </p:blipFill>
        <p:spPr>
          <a:xfrm>
            <a:off x="487800" y="1784160"/>
            <a:ext cx="8641440" cy="427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Trebuchet MS"/>
              </a:rPr>
              <a:t>Dekompozycja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6" y="1844824"/>
            <a:ext cx="855153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9488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Trebuchet MS"/>
              </a:rPr>
              <a:t>Dane odstające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05" name="Obraz 3"/>
          <p:cNvPicPr/>
          <p:nvPr/>
        </p:nvPicPr>
        <p:blipFill>
          <a:blip r:embed="rId2"/>
          <a:stretch/>
        </p:blipFill>
        <p:spPr>
          <a:xfrm>
            <a:off x="495360" y="1779840"/>
            <a:ext cx="8648280" cy="441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3600" b="1" strike="noStrike" spc="-1" dirty="0">
                <a:solidFill>
                  <a:schemeClr val="tx2"/>
                </a:solidFill>
                <a:latin typeface="Trebuchet MS"/>
              </a:rPr>
              <a:t>Dane odstające</a:t>
            </a:r>
            <a:endParaRPr lang="pl-PL" sz="36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9" y="1820522"/>
            <a:ext cx="8460431" cy="284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4920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99</TotalTime>
  <Words>55</Words>
  <Application>Microsoft Office PowerPoint</Application>
  <PresentationFormat>On-screen Show (4:3)</PresentationFormat>
  <Paragraphs>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Jacek Zalewski</dc:creator>
  <dc:description/>
  <cp:lastModifiedBy>wojta</cp:lastModifiedBy>
  <cp:revision>35</cp:revision>
  <dcterms:created xsi:type="dcterms:W3CDTF">2018-06-18T20:48:38Z</dcterms:created>
  <dcterms:modified xsi:type="dcterms:W3CDTF">2018-06-23T11:18:20Z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