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5" r:id="rId5"/>
    <p:sldId id="259" r:id="rId6"/>
    <p:sldId id="258" r:id="rId7"/>
    <p:sldId id="260" r:id="rId8"/>
    <p:sldId id="261" r:id="rId9"/>
    <p:sldId id="268" r:id="rId10"/>
    <p:sldId id="262" r:id="rId11"/>
    <p:sldId id="270" r:id="rId12"/>
    <p:sldId id="271" r:id="rId13"/>
    <p:sldId id="263" r:id="rId14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/13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 userDrawn="1"/>
        </p:nvSpPr>
        <p:spPr>
          <a:xfrm>
            <a:off x="843746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8F432-C3B3-473A-BF3F-43BE196B4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" y="10832"/>
            <a:ext cx="740224" cy="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99EF4C26-ED54-446F-A0C3-E7D51186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45" y="1946485"/>
            <a:ext cx="7521148" cy="4591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952B0CC-7853-4E04-886E-5C4F9AFD4DC4}"/>
              </a:ext>
            </a:extLst>
          </p:cNvPr>
          <p:cNvSpPr/>
          <p:nvPr/>
        </p:nvSpPr>
        <p:spPr>
          <a:xfrm>
            <a:off x="8038990" y="1952824"/>
            <a:ext cx="518717" cy="63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DF11972-9EDD-4ADA-AA91-7C79AD81F5DE}"/>
              </a:ext>
            </a:extLst>
          </p:cNvPr>
          <p:cNvSpPr txBox="1"/>
          <p:nvPr/>
        </p:nvSpPr>
        <p:spPr>
          <a:xfrm>
            <a:off x="3878541" y="222053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13 klientów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8EC72BE-CF43-477B-8E34-949951A3D7BB}"/>
              </a:ext>
            </a:extLst>
          </p:cNvPr>
          <p:cNvSpPr/>
          <p:nvPr/>
        </p:nvSpPr>
        <p:spPr>
          <a:xfrm>
            <a:off x="1730983" y="4599110"/>
            <a:ext cx="1547447" cy="1184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1D3E97-CF58-44FF-B16A-115F8E6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 - </a:t>
            </a:r>
            <a:r>
              <a:rPr lang="pl-PL" dirty="0" err="1"/>
              <a:t>heatmap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BA894AA-4614-4A9B-8134-019F2A6C1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222" y="1955329"/>
            <a:ext cx="4371556" cy="2271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67ACE2-0AEA-4986-B0CD-B3EB9334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4695826"/>
            <a:ext cx="4295775" cy="192321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704B55C-58C8-4EA6-A0EA-38E35DA772FB}"/>
              </a:ext>
            </a:extLst>
          </p:cNvPr>
          <p:cNvSpPr txBox="1"/>
          <p:nvPr/>
        </p:nvSpPr>
        <p:spPr>
          <a:xfrm>
            <a:off x="3525879" y="433241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3 miesiące różnicy</a:t>
            </a:r>
          </a:p>
        </p:txBody>
      </p:sp>
    </p:spTree>
    <p:extLst>
      <p:ext uri="{BB962C8B-B14F-4D97-AF65-F5344CB8AC3E}">
        <p14:creationId xmlns:p14="http://schemas.microsoft.com/office/powerpoint/2010/main" val="330864859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2766B-0AD8-4BDB-A408-B9D6F53E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B628935-A55C-45B1-9B9E-EDCF641E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1865313"/>
            <a:ext cx="7831138" cy="4685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D04CB23-B283-4E00-913B-D1E148368012}"/>
              </a:ext>
            </a:extLst>
          </p:cNvPr>
          <p:cNvSpPr txBox="1"/>
          <p:nvPr/>
        </p:nvSpPr>
        <p:spPr>
          <a:xfrm>
            <a:off x="3878541" y="21999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76 klientów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E98736D-9BA0-4A0C-8BE2-2D29AFE1CD4C}"/>
              </a:ext>
            </a:extLst>
          </p:cNvPr>
          <p:cNvSpPr/>
          <p:nvPr/>
        </p:nvSpPr>
        <p:spPr>
          <a:xfrm>
            <a:off x="8235950" y="1865313"/>
            <a:ext cx="518717" cy="63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251633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3C0485-C1C1-4DF4-A90E-1A6A27B9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pic>
        <p:nvPicPr>
          <p:cNvPr id="20" name="Symbol zastępczy zawartości 19">
            <a:extLst>
              <a:ext uri="{FF2B5EF4-FFF2-40B4-BE49-F238E27FC236}">
                <a16:creationId xmlns:a16="http://schemas.microsoft.com/office/drawing/2014/main" id="{4E682244-31B5-46EE-A1BE-5FD7A2DC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1819735"/>
            <a:ext cx="5314374" cy="1694483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F207A356-D2D5-4284-9933-CB40BFD4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6149"/>
            <a:ext cx="4337108" cy="1445702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28B0556A-9EE9-46F4-AF52-70E3206CF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3592563"/>
            <a:ext cx="4111814" cy="146426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480C0B56-CA39-4FA0-BBB6-06D2222AD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502" y="4422029"/>
            <a:ext cx="4111814" cy="1299250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B2BEF53F-9DDF-43CD-864F-71B24E26A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88" y="5296584"/>
            <a:ext cx="4930302" cy="13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92938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AE0AC-EF4F-4C9F-8FA6-A0D7F62B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C22F16B-D463-483E-AEAB-6944D9F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79" y="1846263"/>
            <a:ext cx="5083679" cy="4860925"/>
          </a:xfrm>
        </p:spPr>
      </p:pic>
    </p:spTree>
    <p:extLst>
      <p:ext uri="{BB962C8B-B14F-4D97-AF65-F5344CB8AC3E}">
        <p14:creationId xmlns:p14="http://schemas.microsoft.com/office/powerpoint/2010/main" val="398788512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9DFE1-C915-4D0E-A821-BC3D339B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 technologie</a:t>
            </a:r>
          </a:p>
        </p:txBody>
      </p:sp>
      <p:pic>
        <p:nvPicPr>
          <p:cNvPr id="4" name="Picture 109">
            <a:extLst>
              <a:ext uri="{FF2B5EF4-FFF2-40B4-BE49-F238E27FC236}">
                <a16:creationId xmlns:a16="http://schemas.microsoft.com/office/drawing/2014/main" id="{AC81DF96-86AA-4B82-8A50-FA520E77CE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531656" y="1908538"/>
            <a:ext cx="2740907" cy="2819269"/>
          </a:xfrm>
          <a:prstGeom prst="rect">
            <a:avLst/>
          </a:prstGeom>
          <a:ln>
            <a:noFill/>
          </a:ln>
        </p:spPr>
      </p:pic>
      <p:pic>
        <p:nvPicPr>
          <p:cNvPr id="5" name="Picture 107">
            <a:extLst>
              <a:ext uri="{FF2B5EF4-FFF2-40B4-BE49-F238E27FC236}">
                <a16:creationId xmlns:a16="http://schemas.microsoft.com/office/drawing/2014/main" id="{CDA831FD-8992-4A0E-9CC3-D9323DD695D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45107" y="5028912"/>
            <a:ext cx="2687040" cy="1511280"/>
          </a:xfrm>
          <a:prstGeom prst="rect">
            <a:avLst/>
          </a:prstGeom>
          <a:ln>
            <a:noFill/>
          </a:ln>
        </p:spPr>
      </p:pic>
      <p:pic>
        <p:nvPicPr>
          <p:cNvPr id="6" name="Picture 110">
            <a:extLst>
              <a:ext uri="{FF2B5EF4-FFF2-40B4-BE49-F238E27FC236}">
                <a16:creationId xmlns:a16="http://schemas.microsoft.com/office/drawing/2014/main" id="{0256342C-3AC7-4810-91D9-9273E3EECE2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448260" y="5084172"/>
            <a:ext cx="2247480" cy="1400760"/>
          </a:xfrm>
          <a:prstGeom prst="rect">
            <a:avLst/>
          </a:prstGeom>
          <a:ln>
            <a:noFill/>
          </a:ln>
        </p:spPr>
      </p:pic>
      <p:pic>
        <p:nvPicPr>
          <p:cNvPr id="7" name="Picture 111">
            <a:extLst>
              <a:ext uri="{FF2B5EF4-FFF2-40B4-BE49-F238E27FC236}">
                <a16:creationId xmlns:a16="http://schemas.microsoft.com/office/drawing/2014/main" id="{8B7C0316-1CC3-453B-9254-3A5BE55A377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04333" y="5170212"/>
            <a:ext cx="2194560" cy="1228680"/>
          </a:xfrm>
          <a:prstGeom prst="rect">
            <a:avLst/>
          </a:prstGeom>
          <a:ln>
            <a:noFill/>
          </a:ln>
        </p:spPr>
      </p:pic>
      <p:pic>
        <p:nvPicPr>
          <p:cNvPr id="8" name="Picture 113">
            <a:extLst>
              <a:ext uri="{FF2B5EF4-FFF2-40B4-BE49-F238E27FC236}">
                <a16:creationId xmlns:a16="http://schemas.microsoft.com/office/drawing/2014/main" id="{D5C6C83E-A9FF-4817-9FD4-4409E8D46581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03467" y="2259469"/>
            <a:ext cx="2954133" cy="2144483"/>
          </a:xfrm>
          <a:prstGeom prst="rect">
            <a:avLst/>
          </a:prstGeom>
          <a:ln>
            <a:noFill/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2E06CF4-C7E2-4940-996C-DC85A1385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60" y="1829088"/>
            <a:ext cx="2773133" cy="27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8020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A69CD50-3449-4B42-991F-B1CB69C2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5" y="1827448"/>
            <a:ext cx="8140089" cy="476092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Pokrycie</a:t>
            </a:r>
          </a:p>
        </p:txBody>
      </p:sp>
      <p:sp>
        <p:nvSpPr>
          <p:cNvPr id="6" name="Prostokąt 5"/>
          <p:cNvSpPr/>
          <p:nvPr/>
        </p:nvSpPr>
        <p:spPr>
          <a:xfrm>
            <a:off x="2095898" y="3365084"/>
            <a:ext cx="1784440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>
            <a:cxnSpLocks/>
            <a:endCxn id="8" idx="1"/>
          </p:cNvCxnSpPr>
          <p:nvPr/>
        </p:nvCxnSpPr>
        <p:spPr>
          <a:xfrm flipV="1">
            <a:off x="3880338" y="3391875"/>
            <a:ext cx="1168447" cy="37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ED7D54D1-62A9-405B-A017-E305ACA6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85" y="2510806"/>
            <a:ext cx="3199488" cy="176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Histogram i funkcje agregujące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CC2B00-CA68-4765-A425-AAB8EBB7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1" y="2291862"/>
            <a:ext cx="8294596" cy="38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106FB4B2-98E9-4BB1-98B0-98F3543DBD50}"/>
              </a:ext>
            </a:extLst>
          </p:cNvPr>
          <p:cNvSpPr/>
          <p:nvPr/>
        </p:nvSpPr>
        <p:spPr>
          <a:xfrm>
            <a:off x="8540262" y="2291862"/>
            <a:ext cx="430655" cy="42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Dekompozycja – trend i okresowość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AD60FA9-99EE-47A3-B845-ECFD0951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6" y="2227770"/>
            <a:ext cx="8308466" cy="3999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442F105B-DBE7-427A-BB8E-9FEEEC16A484}"/>
              </a:ext>
            </a:extLst>
          </p:cNvPr>
          <p:cNvSpPr/>
          <p:nvPr/>
        </p:nvSpPr>
        <p:spPr>
          <a:xfrm>
            <a:off x="8605156" y="2227770"/>
            <a:ext cx="372696" cy="58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r>
              <a:rPr lang="pl-PL" dirty="0"/>
              <a:t> – wartości odstające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D4DB2C-39EA-4D0B-90D8-19BE0AA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6" y="2593532"/>
            <a:ext cx="8256465" cy="3223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014D9386-AF50-4F42-B453-974F63253811}"/>
              </a:ext>
            </a:extLst>
          </p:cNvPr>
          <p:cNvSpPr/>
          <p:nvPr/>
        </p:nvSpPr>
        <p:spPr>
          <a:xfrm>
            <a:off x="8530125" y="2665781"/>
            <a:ext cx="372696" cy="58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r>
              <a:rPr lang="pl-PL" dirty="0"/>
              <a:t> – wartości odstające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270128A-7DB6-474A-B19D-CC86166C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2" y="2589581"/>
            <a:ext cx="8241734" cy="3222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8428DE4-B65E-45AF-A554-BB1D0B6E956B}"/>
              </a:ext>
            </a:extLst>
          </p:cNvPr>
          <p:cNvSpPr/>
          <p:nvPr/>
        </p:nvSpPr>
        <p:spPr>
          <a:xfrm>
            <a:off x="8571790" y="2589581"/>
            <a:ext cx="372696" cy="58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44619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271</TotalTime>
  <Words>57</Words>
  <Application>Microsoft Office PowerPoint</Application>
  <PresentationFormat>Pokaz na ekranie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MOTYW_NOKIA_PPT</vt:lpstr>
      <vt:lpstr>Healthiness of data</vt:lpstr>
      <vt:lpstr>Cel projektu</vt:lpstr>
      <vt:lpstr>Struktura danych</vt:lpstr>
      <vt:lpstr>Użyte technologie</vt:lpstr>
      <vt:lpstr>Pokrycie</vt:lpstr>
      <vt:lpstr>Histogram i funkcje agregujące</vt:lpstr>
      <vt:lpstr>Dekompozycja – trend i okresowość</vt:lpstr>
      <vt:lpstr>Outliers – wartości odstające</vt:lpstr>
      <vt:lpstr>Outliers – wartości odstające</vt:lpstr>
      <vt:lpstr>Analiza porównawcza</vt:lpstr>
      <vt:lpstr>Analiza porównawcza - heatmap</vt:lpstr>
      <vt:lpstr>Analiza porównawcza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41</cp:revision>
  <dcterms:created xsi:type="dcterms:W3CDTF">2018-06-18T20:48:38Z</dcterms:created>
  <dcterms:modified xsi:type="dcterms:W3CDTF">2018-06-24T15:10:08Z</dcterms:modified>
</cp:coreProperties>
</file>