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0" r:id="rId6"/>
    <p:sldMasterId id="2147483660" r:id="rId7"/>
    <p:sldMasterId id="2147483662" r:id="rId8"/>
    <p:sldMasterId id="2147483667" r:id="rId9"/>
    <p:sldMasterId id="2147483669" r:id="rId10"/>
    <p:sldMasterId id="2147483675" r:id="rId11"/>
    <p:sldMasterId id="2147483682" r:id="rId12"/>
  </p:sldMasterIdLst>
  <p:notesMasterIdLst>
    <p:notesMasterId r:id="rId22"/>
  </p:notesMasterIdLst>
  <p:handoutMasterIdLst>
    <p:handoutMasterId r:id="rId23"/>
  </p:handoutMasterIdLst>
  <p:sldIdLst>
    <p:sldId id="256" r:id="rId13"/>
    <p:sldId id="258" r:id="rId14"/>
    <p:sldId id="280" r:id="rId15"/>
    <p:sldId id="283" r:id="rId16"/>
    <p:sldId id="284" r:id="rId17"/>
    <p:sldId id="288" r:id="rId18"/>
    <p:sldId id="289" r:id="rId19"/>
    <p:sldId id="257" r:id="rId20"/>
    <p:sldId id="263"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6" orient="horz" pos="2935" userDrawn="1">
          <p15:clr>
            <a:srgbClr val="A4A3A4"/>
          </p15:clr>
        </p15:guide>
        <p15:guide id="7" orient="horz" pos="577" userDrawn="1">
          <p15:clr>
            <a:srgbClr val="A4A3A4"/>
          </p15:clr>
        </p15:guide>
        <p15:guide id="8" orient="horz" pos="169" userDrawn="1">
          <p15:clr>
            <a:srgbClr val="A4A3A4"/>
          </p15:clr>
        </p15:guide>
        <p15:guide id="9" orient="horz" pos="667" userDrawn="1">
          <p15:clr>
            <a:srgbClr val="A4A3A4"/>
          </p15:clr>
        </p15:guide>
        <p15:guide id="10" pos="249" userDrawn="1">
          <p15:clr>
            <a:srgbClr val="A4A3A4"/>
          </p15:clr>
        </p15:guide>
        <p15:guide id="11" pos="55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142"/>
    <a:srgbClr val="EDF2F5"/>
    <a:srgbClr val="4D57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777" y="92"/>
      </p:cViewPr>
      <p:guideLst>
        <p:guide orient="horz" pos="1620"/>
        <p:guide pos="2880"/>
        <p:guide orient="horz" pos="2935"/>
        <p:guide orient="horz" pos="577"/>
        <p:guide orient="horz" pos="169"/>
        <p:guide orient="horz" pos="667"/>
        <p:guide pos="249"/>
        <p:guide pos="551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 Target="slides/slide5.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handoutMaster" Target="handoutMasters/handoutMaster1.xml"/><Relationship Id="rId10" Type="http://schemas.openxmlformats.org/officeDocument/2006/relationships/slideMaster" Target="slideMasters/slideMaster5.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A89465-CE0D-4B39-B8B5-5B40FD41020B}" type="datetimeFigureOut">
              <a:rPr lang="en-US" smtClean="0"/>
              <a:t>5/10/2019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E67820-9C07-4A23-A314-1D46E1045ABB}" type="slidenum">
              <a:rPr lang="en-US" smtClean="0"/>
              <a:t>‹#›</a:t>
            </a:fld>
            <a:endParaRPr lang="en-US"/>
          </a:p>
        </p:txBody>
      </p:sp>
    </p:spTree>
    <p:extLst>
      <p:ext uri="{BB962C8B-B14F-4D97-AF65-F5344CB8AC3E}">
        <p14:creationId xmlns:p14="http://schemas.microsoft.com/office/powerpoint/2010/main" val="399269590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06B7A-D931-4D98-BBAC-7D170C3BA55E}" type="datetimeFigureOut">
              <a:rPr lang="en-US" smtClean="0"/>
              <a:t>5/10/2019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FE8580-4ED0-43D7-A417-589F97953605}" type="slidenum">
              <a:rPr lang="en-US" smtClean="0"/>
              <a:t>‹#›</a:t>
            </a:fld>
            <a:endParaRPr lang="en-US"/>
          </a:p>
        </p:txBody>
      </p:sp>
    </p:spTree>
    <p:extLst>
      <p:ext uri="{BB962C8B-B14F-4D97-AF65-F5344CB8AC3E}">
        <p14:creationId xmlns:p14="http://schemas.microsoft.com/office/powerpoint/2010/main" val="1833602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375096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1 White - INTERNAL title slide">
    <p:spTree>
      <p:nvGrpSpPr>
        <p:cNvPr id="1" name=""/>
        <p:cNvGrpSpPr/>
        <p:nvPr/>
      </p:nvGrpSpPr>
      <p:grpSpPr>
        <a:xfrm>
          <a:off x="0" y="0"/>
          <a:ext cx="0" cy="0"/>
          <a:chOff x="0" y="0"/>
          <a:chExt cx="0" cy="0"/>
        </a:xfrm>
      </p:grpSpPr>
      <p:sp>
        <p:nvSpPr>
          <p:cNvPr id="68"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tx2"/>
                </a:solidFill>
                <a:latin typeface="Nokia Pure Headline Ultra Light" panose="020B0204020202020204" pitchFamily="34" charset="0"/>
              </a:defRPr>
            </a:lvl1pPr>
          </a:lstStyle>
          <a:p>
            <a:pPr lvl="0"/>
            <a:r>
              <a:rPr lang="en-US"/>
              <a:t>Main headline in sentence case here</a:t>
            </a:r>
          </a:p>
        </p:txBody>
      </p:sp>
      <p:sp>
        <p:nvSpPr>
          <p:cNvPr id="6" name="Text Placeholder 3"/>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tx2"/>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200" y="36000"/>
            <a:ext cx="1599250" cy="673200"/>
          </a:xfrm>
          <a:prstGeom prst="rect">
            <a:avLst/>
          </a:prstGeom>
        </p:spPr>
      </p:pic>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57915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1 Blue - EXTERNAL title slide">
    <p:spTree>
      <p:nvGrpSpPr>
        <p:cNvPr id="1" name=""/>
        <p:cNvGrpSpPr/>
        <p:nvPr/>
      </p:nvGrpSpPr>
      <p:grpSpPr>
        <a:xfrm>
          <a:off x="0" y="0"/>
          <a:ext cx="0" cy="0"/>
          <a:chOff x="0" y="0"/>
          <a:chExt cx="0" cy="0"/>
        </a:xfrm>
      </p:grpSpPr>
      <p:sp>
        <p:nvSpPr>
          <p:cNvPr id="6" name="Text Placeholder 42"/>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Nokia Pure Headline Ultra Light" panose="020B0204020202020204" pitchFamily="34" charset="0"/>
              </a:defRPr>
            </a:lvl1pPr>
          </a:lstStyle>
          <a:p>
            <a:pPr lvl="0"/>
            <a:r>
              <a:rPr lang="en-US"/>
              <a:t>Main headline in sentence case here</a:t>
            </a:r>
          </a:p>
        </p:txBody>
      </p:sp>
      <p:sp>
        <p:nvSpPr>
          <p:cNvPr id="8" name="Text Placeholder 3"/>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bg1"/>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bg1"/>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bg1"/>
                </a:solidFill>
                <a:latin typeface="Nokia Pure Text Light" panose="020B0403020202020204" pitchFamily="34" charset="0"/>
                <a:ea typeface="Nokia Pure Text Light" panose="020B0403020202020204" pitchFamily="34" charset="0"/>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988" y="34045"/>
            <a:ext cx="1589956" cy="669288"/>
          </a:xfrm>
          <a:prstGeom prst="rect">
            <a:avLst/>
          </a:prstGeom>
        </p:spPr>
      </p:pic>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1106619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2 Blue - one tier text with headlines">
    <p:spTree>
      <p:nvGrpSpPr>
        <p:cNvPr id="1" name=""/>
        <p:cNvGrpSpPr/>
        <p:nvPr/>
      </p:nvGrpSpPr>
      <p:grpSpPr>
        <a:xfrm>
          <a:off x="0" y="0"/>
          <a:ext cx="0" cy="0"/>
          <a:chOff x="0" y="0"/>
          <a:chExt cx="0" cy="0"/>
        </a:xfrm>
      </p:grpSpPr>
      <p:sp>
        <p:nvSpPr>
          <p:cNvPr id="6"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a:t>Click to edit secondary headline</a:t>
            </a:r>
          </a:p>
        </p:txBody>
      </p:sp>
      <p:sp>
        <p:nvSpPr>
          <p:cNvPr id="7"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mj-lt"/>
              </a:defRPr>
            </a:lvl1pPr>
          </a:lstStyle>
          <a:p>
            <a:pPr lvl="0"/>
            <a:r>
              <a:rPr lang="en-US"/>
              <a:t>Click to edit headline</a:t>
            </a:r>
          </a:p>
        </p:txBody>
      </p:sp>
      <p:sp>
        <p:nvSpPr>
          <p:cNvPr id="9"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57883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1 Nokia Blue EXTERNAL Master 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72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1 Nokia White INTERNAL Master 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581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1 Nokia Divider Master title">
    <p:spTree>
      <p:nvGrpSpPr>
        <p:cNvPr id="1" name=""/>
        <p:cNvGrpSpPr/>
        <p:nvPr/>
      </p:nvGrpSpPr>
      <p:grpSpPr>
        <a:xfrm>
          <a:off x="0" y="0"/>
          <a:ext cx="0" cy="0"/>
          <a:chOff x="0" y="0"/>
          <a:chExt cx="0" cy="0"/>
        </a:xfrm>
      </p:grpSpPr>
      <p:sp>
        <p:nvSpPr>
          <p:cNvPr id="7" name="Text Placeholder 42"/>
          <p:cNvSpPr>
            <a:spLocks noGrp="1"/>
          </p:cNvSpPr>
          <p:nvPr>
            <p:ph type="body" sz="quarter" idx="11" hasCustomPrompt="1"/>
          </p:nvPr>
        </p:nvSpPr>
        <p:spPr>
          <a:xfrm>
            <a:off x="417600" y="280800"/>
            <a:ext cx="8308800" cy="634766"/>
          </a:xfrm>
          <a:prstGeom prst="rect">
            <a:avLst/>
          </a:prstGeom>
        </p:spPr>
        <p:txBody>
          <a:bodyPr lIns="0" tIns="0" rIns="0" bIns="0"/>
          <a:lstStyle>
            <a:lvl1pPr marL="0" indent="0">
              <a:buNone/>
              <a:defRPr sz="4400" baseline="0">
                <a:solidFill>
                  <a:schemeClr val="bg1"/>
                </a:solidFill>
                <a:latin typeface="Nokia Pure Headline Ultra Light" panose="020B0204020202020204" pitchFamily="34" charset="0"/>
              </a:defRPr>
            </a:lvl1pPr>
          </a:lstStyle>
          <a:p>
            <a:pPr lvl="0"/>
            <a:r>
              <a:rPr lang="en-US"/>
              <a:t>Click to edit headline</a:t>
            </a:r>
          </a:p>
        </p:txBody>
      </p:sp>
      <p:sp>
        <p:nvSpPr>
          <p:cNvPr id="6"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bg1"/>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bg1"/>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bg1"/>
                </a:solidFill>
                <a:latin typeface="Nokia Pure Text Light" panose="020B0403020202020204" pitchFamily="34" charset="0"/>
                <a:ea typeface="Nokia Pure Text Light" panose="020B0403020202020204" pitchFamily="34" charset="0"/>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
        <p:nvSpPr>
          <p:cNvPr id="10"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42818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 White - plain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68"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944531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Nokia Pure Text Light" panose="020B0403020202020204" pitchFamily="34" charset="0"/>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59082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9" name="Table Placeholder 2"/>
          <p:cNvSpPr>
            <a:spLocks noGrp="1"/>
          </p:cNvSpPr>
          <p:nvPr>
            <p:ph type="tbl" sz="quarter" idx="13"/>
          </p:nvPr>
        </p:nvSpPr>
        <p:spPr>
          <a:xfrm>
            <a:off x="417600" y="1076400"/>
            <a:ext cx="8308800" cy="3564000"/>
          </a:xfrm>
          <a:prstGeom prst="rect">
            <a:avLst/>
          </a:prstGeom>
        </p:spPr>
        <p:txBody>
          <a:bodyPr/>
          <a:lstStyle>
            <a:lvl1pPr marL="0" indent="0">
              <a:buNone/>
              <a:defRPr sz="1600">
                <a:solidFill>
                  <a:schemeClr val="tx2"/>
                </a:solidFill>
                <a:latin typeface="+mn-lt"/>
              </a:defRPr>
            </a:lvl1pPr>
          </a:lstStyle>
          <a:p>
            <a:r>
              <a:rPr lang="en-US"/>
              <a:t>Click icon to add table</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403615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10" name="SmartArt Placeholder 2"/>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a:t>Click icon to add SmartArt graphic</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423702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4" name="Text Placeholder 3"/>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2"/>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2"/>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2"/>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tx2"/>
                </a:solidFill>
                <a:latin typeface="Nokia Pure Text Light" panose="020B0403020202020204" pitchFamily="34" charset="0"/>
                <a:ea typeface="Nokia Pure Text Light" panose="020B0403020202020204" pitchFamily="34" charset="0"/>
              </a:defRPr>
            </a:lvl5pPr>
            <a:lvl6pPr marL="1382400" indent="-228600">
              <a:spcBef>
                <a:spcPts val="0"/>
              </a:spcBef>
              <a:spcAft>
                <a:spcPts val="600"/>
              </a:spcAft>
              <a:buFont typeface="Nokia Pure Text" panose="020B0503020202020204" pitchFamily="34" charset="0"/>
              <a:buChar char="‒"/>
              <a:defRPr sz="800" baseline="0">
                <a:solidFill>
                  <a:schemeClr val="tx2"/>
                </a:solidFill>
                <a:latin typeface="Nokia Pure Text Light" panose="020B0403020202020204" pitchFamily="34" charset="0"/>
                <a:ea typeface="Nokia Pure Text Light" panose="020B0403020202020204" pitchFamily="34" charset="0"/>
              </a:defRPr>
            </a:lvl6pPr>
            <a:lvl7pPr marL="1612800">
              <a:spcBef>
                <a:spcPts val="0"/>
              </a:spcBef>
              <a:spcAft>
                <a:spcPts val="600"/>
              </a:spcAft>
              <a:defRPr sz="700">
                <a:solidFill>
                  <a:schemeClr val="tx2"/>
                </a:solidFill>
                <a:latin typeface="Nokia Pure Text Light" panose="020B0403020202020204" pitchFamily="34" charset="0"/>
                <a:ea typeface="Nokia Pure Text Light" panose="020B0403020202020204" pitchFamily="34" charset="0"/>
              </a:defRPr>
            </a:lvl7pPr>
            <a:lvl8pPr marL="1843200">
              <a:spcBef>
                <a:spcPts val="0"/>
              </a:spcBef>
              <a:spcAft>
                <a:spcPts val="600"/>
              </a:spcAft>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4278766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1658897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able Placeholder 4"/>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a:t>Click icon to add table</a:t>
            </a:r>
          </a:p>
        </p:txBody>
      </p:sp>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598231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802641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3" name="Table Placeholder 2"/>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p>
        </p:txBody>
      </p:sp>
      <p:sp>
        <p:nvSpPr>
          <p:cNvPr id="14" name="Table Placeholder 2"/>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p>
        </p:txBody>
      </p:sp>
      <p:sp>
        <p:nvSpPr>
          <p:cNvPr id="15" name="Table Placeholder 2"/>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3356835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7975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9" name="Table Placeholder 2"/>
          <p:cNvSpPr>
            <a:spLocks noGrp="1"/>
          </p:cNvSpPr>
          <p:nvPr>
            <p:ph type="tbl" sz="quarter" idx="13"/>
          </p:nvPr>
        </p:nvSpPr>
        <p:spPr>
          <a:xfrm>
            <a:off x="417600" y="1076400"/>
            <a:ext cx="8308800" cy="3564000"/>
          </a:xfrm>
          <a:prstGeom prst="rect">
            <a:avLst/>
          </a:prstGeom>
        </p:spPr>
        <p:txBody>
          <a:bodyPr/>
          <a:lstStyle>
            <a:lvl1pPr marL="0" indent="0">
              <a:buNone/>
              <a:defRPr sz="1600">
                <a:solidFill>
                  <a:schemeClr val="tx2"/>
                </a:solidFill>
                <a:latin typeface="+mn-lt"/>
              </a:defRPr>
            </a:lvl1pPr>
          </a:lstStyle>
          <a:p>
            <a:r>
              <a:rPr lang="en-US"/>
              <a:t>Click icon to add table</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174692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1-2 White - on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10" name="SmartArt Placeholder 2"/>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a:t>Click icon to add SmartArt graphic</a:t>
            </a:r>
          </a:p>
        </p:txBody>
      </p:sp>
      <p:sp>
        <p:nvSpPr>
          <p:cNvPr id="6"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417132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7" name="Text Placeholder 3"/>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52170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1-3 White - two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9" name="Text Placeholder 3"/>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able Placeholder 4"/>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a:t>Click icon to add table</a:t>
            </a:r>
          </a:p>
        </p:txBody>
      </p:sp>
      <p:sp>
        <p:nvSpPr>
          <p:cNvPr id="7"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4020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7" name="Text Placeholder 3"/>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3"/>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56321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4 White - three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3" name="Table Placeholder 2"/>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p>
        </p:txBody>
      </p:sp>
      <p:sp>
        <p:nvSpPr>
          <p:cNvPr id="14" name="Table Placeholder 2"/>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p>
        </p:txBody>
      </p:sp>
      <p:sp>
        <p:nvSpPr>
          <p:cNvPr id="15" name="Table Placeholder 2"/>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p>
        </p:txBody>
      </p:sp>
      <p:sp>
        <p:nvSpPr>
          <p:cNvPr id="8"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5161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5 White - four col tier text with headlines">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a:t>Click to edit secondary headline</a:t>
            </a:r>
          </a:p>
        </p:txBody>
      </p:sp>
      <p:sp>
        <p:nvSpPr>
          <p:cNvPr id="43" name="Text Placeholder 42"/>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a:t>Click to edit headline</a:t>
            </a:r>
          </a:p>
        </p:txBody>
      </p:sp>
      <p:sp>
        <p:nvSpPr>
          <p:cNvPr id="7" name="Text Placeholder 3"/>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3"/>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2952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7.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noProof="0"/>
              <a:t>Click</a:t>
            </a:r>
            <a:r>
              <a:rPr lang="en-US"/>
              <a:t> to edit Master title slide</a:t>
            </a:r>
          </a:p>
        </p:txBody>
      </p:sp>
      <p:sp>
        <p:nvSpPr>
          <p:cNvPr id="19" name="TextBox 18"/>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a:t>
            </a:r>
            <a:r>
              <a:rPr lang="hu-HU"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8</a:t>
            </a:r>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Nokia</a:t>
            </a:r>
          </a:p>
        </p:txBody>
      </p:sp>
      <p:sp>
        <p:nvSpPr>
          <p:cNvPr id="21"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3"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332726448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80" r:id="rId3"/>
    <p:sldLayoutId id="2147483681" r:id="rId4"/>
    <p:sldLayoutId id="2147483654" r:id="rId5"/>
    <p:sldLayoutId id="2147483678" r:id="rId6"/>
    <p:sldLayoutId id="2147483673" r:id="rId7"/>
    <p:sldLayoutId id="2147483679" r:id="rId8"/>
    <p:sldLayoutId id="2147483674" r:id="rId9"/>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a:t>
            </a:r>
            <a:r>
              <a:rPr lang="hu-HU"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8</a:t>
            </a:r>
            <a:r>
              <a:rPr lang="en-US" sz="800" noProof="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Nokia</a:t>
            </a:r>
          </a:p>
        </p:txBody>
      </p:sp>
      <p:sp>
        <p:nvSpPr>
          <p:cNvPr id="14"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spTree>
    <p:extLst>
      <p:ext uri="{BB962C8B-B14F-4D97-AF65-F5344CB8AC3E}">
        <p14:creationId xmlns:p14="http://schemas.microsoft.com/office/powerpoint/2010/main" val="519627140"/>
      </p:ext>
    </p:extLst>
  </p:cSld>
  <p:clrMap bg1="lt1" tx1="dk1" bg2="lt2" tx2="dk2" accent1="accent1" accent2="accent2" accent3="accent3" accent4="accent4" accent5="accent5" accent6="accent6" hlink="hlink" folHlink="folHlink"/>
  <p:sldLayoutIdLst>
    <p:sldLayoutId id="2147483661" r:id="rId1"/>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Box 16"/>
          <p:cNvSpPr txBox="1"/>
          <p:nvPr userDrawn="1"/>
        </p:nvSpPr>
        <p:spPr>
          <a:xfrm>
            <a:off x="755776" y="4816800"/>
            <a:ext cx="1800000" cy="122237"/>
          </a:xfrm>
          <a:prstGeom prst="rect">
            <a:avLst/>
          </a:prstGeom>
          <a:noFill/>
        </p:spPr>
        <p:txBody>
          <a:bodyPr wrap="square" lIns="0" tIns="0" rIns="0" bIns="0" anchor="b">
            <a:spAutoFit/>
          </a:bodyPr>
          <a:lstStyle/>
          <a:p>
            <a:r>
              <a:rPr lang="en-GB"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a:t>
            </a:r>
            <a:r>
              <a:rPr lang="hu-HU"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8</a:t>
            </a:r>
            <a:r>
              <a:rPr lang="en-GB"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Nokia</a:t>
            </a:r>
          </a:p>
        </p:txBody>
      </p:sp>
      <p:sp>
        <p:nvSpPr>
          <p:cNvPr id="18"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GB">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9"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345520759"/>
      </p:ext>
    </p:extLst>
  </p:cSld>
  <p:clrMap bg1="lt1" tx1="dk1" bg2="lt2" tx2="dk2" accent1="accent1" accent2="accent2" accent3="accent3" accent4="accent4" accent5="accent5" accent6="accent6" hlink="hlink" folHlink="folHlink"/>
  <p:sldLayoutIdLst>
    <p:sldLayoutId id="2147483663" r:id="rId1"/>
    <p:sldLayoutId id="2147483664" r:id="rId2"/>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9815361"/>
      </p:ext>
    </p:extLst>
  </p:cSld>
  <p:clrMap bg1="lt1" tx1="dk1" bg2="lt2" tx2="dk2" accent1="accent1" accent2="accent2" accent3="accent3" accent4="accent4" accent5="accent5" accent6="accent6" hlink="hlink" folHlink="folHlink"/>
  <p:sldLayoutIdLst>
    <p:sldLayoutId id="2147483668" r:id="rId1"/>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3117151274"/>
      </p:ext>
    </p:extLst>
  </p:cSld>
  <p:clrMap bg1="lt1" tx1="dk1" bg2="lt2" tx2="dk2" accent1="accent1" accent2="accent2" accent3="accent3" accent4="accent4" accent5="accent5" accent6="accent6" hlink="hlink" folHlink="folHlink"/>
  <p:sldLayoutIdLst>
    <p:sldLayoutId id="2147483670" r:id="rId1"/>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3" name="TextBox 12"/>
          <p:cNvSpPr txBox="1"/>
          <p:nvPr userDrawn="1"/>
        </p:nvSpPr>
        <p:spPr>
          <a:xfrm>
            <a:off x="755776" y="4816800"/>
            <a:ext cx="1800000" cy="122237"/>
          </a:xfrm>
          <a:prstGeom prst="rect">
            <a:avLst/>
          </a:prstGeom>
          <a:noFill/>
        </p:spPr>
        <p:txBody>
          <a:bodyPr wrap="square" lIns="0" tIns="0" rIns="0" bIns="0" anchor="b">
            <a:spAutoFit/>
          </a:bodyPr>
          <a:lstStyle/>
          <a:p>
            <a:r>
              <a:rPr lang="en-GB"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a:t>
            </a:r>
            <a:r>
              <a:rPr lang="hu-HU"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8</a:t>
            </a:r>
            <a:r>
              <a:rPr lang="en-GB" sz="80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Nokia</a:t>
            </a:r>
          </a:p>
        </p:txBody>
      </p:sp>
      <p:sp>
        <p:nvSpPr>
          <p:cNvPr id="14"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GB">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098006623"/>
      </p:ext>
    </p:extLst>
  </p:cSld>
  <p:clrMap bg1="lt1" tx1="dk1" bg2="lt2" tx2="dk2" accent1="accent1" accent2="accent2" accent3="accent3" accent4="accent4" accent5="accent5" accent6="accent6" hlink="hlink" folHlink="folHlink"/>
  <p:sldLayoutIdLst>
    <p:sldLayoutId id="2147483677" r:id="rId1"/>
  </p:sldLayoutIdLst>
  <p:hf sldNum="0" hdr="0" dt="0"/>
  <p:txStyles>
    <p:titleStyle>
      <a:lvl1pPr algn="l" defTabSz="914400" rtl="0" eaLnBrk="1" latinLnBrk="0" hangingPunct="1">
        <a:spcBef>
          <a:spcPct val="0"/>
        </a:spcBef>
        <a:buNone/>
        <a:defRPr sz="20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417600" y="280800"/>
            <a:ext cx="8308800" cy="309600"/>
          </a:xfrm>
          <a:prstGeom prst="rect">
            <a:avLst/>
          </a:prstGeom>
        </p:spPr>
        <p:txBody>
          <a:bodyPr vert="horz" lIns="0" tIns="0" rIns="0" bIns="0" rtlCol="0" anchor="t" anchorCtr="0">
            <a:noAutofit/>
          </a:bodyPr>
          <a:lstStyle/>
          <a:p>
            <a:r>
              <a:rPr lang="en-US" noProof="0"/>
              <a:t>Click</a:t>
            </a:r>
            <a:r>
              <a:rPr lang="en-US"/>
              <a:t> to edit Master title slide</a:t>
            </a:r>
          </a:p>
        </p:txBody>
      </p:sp>
      <p:sp>
        <p:nvSpPr>
          <p:cNvPr id="19" name="TextBox 18"/>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2018 Nokia</a:t>
            </a:r>
          </a:p>
        </p:txBody>
      </p:sp>
      <p:sp>
        <p:nvSpPr>
          <p:cNvPr id="21" name="Slide Number Placeholder 5"/>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23" name="Footer Placeholder 27"/>
          <p:cNvSpPr>
            <a:spLocks noGrp="1"/>
          </p:cNvSpPr>
          <p:nvPr>
            <p:ph type="ftr" sz="quarter" idx="3"/>
          </p:nvPr>
        </p:nvSpPr>
        <p:spPr>
          <a:xfrm>
            <a:off x="2304000" y="4816800"/>
            <a:ext cx="4536000" cy="122400"/>
          </a:xfrm>
          <a:prstGeom prst="rect">
            <a:avLst/>
          </a:prstGeom>
        </p:spPr>
        <p:txBody>
          <a:bodyPr vert="horz" lIns="0" tIns="0" rIns="0" bIns="0" rtlCol="0" anchor="b"/>
          <a:lstStyle>
            <a:lvl1pPr algn="l">
              <a:defRPr sz="80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defRPr>
            </a:lvl1pPr>
          </a:lstStyle>
          <a:p>
            <a:r>
              <a:rPr lang="en-US"/>
              <a:t>&lt;Document ID: change ID in footer or remove&gt; &lt;Change information classification in footer&gt;</a:t>
            </a:r>
          </a:p>
        </p:txBody>
      </p: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309785657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hf sldNum="0" hdr="0" dt="0"/>
  <p:txStyles>
    <p:titleStyle>
      <a:lvl1pPr algn="l" defTabSz="914400" rtl="0" eaLnBrk="1" latinLnBrk="0" hangingPunct="1">
        <a:spcBef>
          <a:spcPct val="0"/>
        </a:spcBef>
        <a:buNone/>
        <a:defRPr sz="2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nodemcu.com/"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ogle.hu/url?sa=i&amp;rct=j&amp;q=&amp;esrc=s&amp;source=images&amp;cd=&amp;cad=rja&amp;uact=8&amp;ved=0ahUKEwjI3Pjz5r_TAhWrZpoKHSM3AwAQjRwIBw&amp;url=https://github.com/nodemcu/nodemcu-devkit&amp;psig=AFQjCNECOQ15Kwu5KrpTuWfAmgWJkjMCrg&amp;ust=1493216446841473" TargetMode="Externa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hyperlink" Target="https://www.google.hu/url?sa=i&amp;rct=j&amp;q=&amp;esrc=s&amp;source=images&amp;cd=&amp;cad=rja&amp;uact=8&amp;ved=0ahUKEwjI3Pjz5r_TAhWrZpoKHSM3AwAQjRwIBw&amp;url=https://github.com/nodemcu/nodemcu-devkit&amp;psig=AFQjCNECOQ15Kwu5KrpTuWfAmgWJkjMCrg&amp;ust=1493216446841473"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48"/>
          <p:cNvSpPr>
            <a:spLocks noGrp="1"/>
          </p:cNvSpPr>
          <p:nvPr>
            <p:ph type="body" sz="quarter" idx="11"/>
          </p:nvPr>
        </p:nvSpPr>
        <p:spPr/>
        <p:txBody>
          <a:bodyPr/>
          <a:lstStyle/>
          <a:p>
            <a:r>
              <a:rPr lang="en-US" dirty="0"/>
              <a:t>IoT bark</a:t>
            </a:r>
            <a:r>
              <a:rPr lang="hu-HU" dirty="0"/>
              <a:t>ácsolás</a:t>
            </a:r>
            <a:endParaRPr lang="en-US" dirty="0"/>
          </a:p>
        </p:txBody>
      </p:sp>
      <p:sp>
        <p:nvSpPr>
          <p:cNvPr id="48" name="Text Placeholder 47"/>
          <p:cNvSpPr>
            <a:spLocks noGrp="1"/>
          </p:cNvSpPr>
          <p:nvPr>
            <p:ph type="body" sz="quarter" idx="12"/>
          </p:nvPr>
        </p:nvSpPr>
        <p:spPr>
          <a:prstGeom prst="rect">
            <a:avLst/>
          </a:prstGeom>
        </p:spPr>
        <p:txBody>
          <a:bodyPr/>
          <a:lstStyle/>
          <a:p>
            <a:pPr marL="230400" indent="-230400">
              <a:buFont typeface="Arial" panose="020B0604020202020204" pitchFamily="34" charset="0"/>
              <a:buChar char="•"/>
            </a:pPr>
            <a:r>
              <a:rPr lang="hu-HU" dirty="0">
                <a:latin typeface="+mn-lt"/>
              </a:rPr>
              <a:t>Bese Bernula</a:t>
            </a:r>
            <a:endParaRPr lang="en-US" dirty="0">
              <a:latin typeface="+mn-lt"/>
            </a:endParaRPr>
          </a:p>
          <a:p>
            <a:pPr marL="230400" indent="-230400">
              <a:buFont typeface="Arial" panose="020B0604020202020204" pitchFamily="34" charset="0"/>
              <a:buChar char="•"/>
            </a:pPr>
            <a:r>
              <a:rPr lang="hu-HU" dirty="0">
                <a:latin typeface="+mn-lt"/>
              </a:rPr>
              <a:t>201</a:t>
            </a:r>
            <a:r>
              <a:rPr lang="en-GB" dirty="0">
                <a:latin typeface="+mn-lt"/>
              </a:rPr>
              <a:t>8</a:t>
            </a:r>
            <a:r>
              <a:rPr lang="hu-HU" dirty="0">
                <a:latin typeface="+mn-lt"/>
              </a:rPr>
              <a:t>-09-24</a:t>
            </a:r>
            <a:endParaRPr lang="en-GB" dirty="0">
              <a:latin typeface="+mn-lt"/>
            </a:endParaRPr>
          </a:p>
          <a:p>
            <a:pPr marL="230400" indent="-230400">
              <a:buFont typeface="Arial" panose="020B0604020202020204" pitchFamily="34" charset="0"/>
              <a:buChar char="•"/>
            </a:pPr>
            <a:r>
              <a:rPr lang="hu-HU" dirty="0" err="1">
                <a:latin typeface="+mn-lt"/>
              </a:rPr>
              <a:t>Small</a:t>
            </a:r>
            <a:r>
              <a:rPr lang="hu-HU" dirty="0">
                <a:latin typeface="+mn-lt"/>
              </a:rPr>
              <a:t> m</a:t>
            </a:r>
            <a:r>
              <a:rPr lang="en-GB" dirty="0" err="1">
                <a:latin typeface="+mn-lt"/>
              </a:rPr>
              <a:t>odif</a:t>
            </a:r>
            <a:r>
              <a:rPr lang="hu-HU" dirty="0" err="1">
                <a:latin typeface="+mn-lt"/>
              </a:rPr>
              <a:t>ications</a:t>
            </a:r>
            <a:r>
              <a:rPr lang="en-GB" dirty="0">
                <a:latin typeface="+mn-lt"/>
              </a:rPr>
              <a:t> on 2019-05-10 by </a:t>
            </a:r>
            <a:r>
              <a:rPr lang="hu-HU" dirty="0">
                <a:latin typeface="+mn-lt"/>
              </a:rPr>
              <a:t>Istvan Lazar</a:t>
            </a:r>
            <a:endParaRPr lang="en-US" dirty="0">
              <a:latin typeface="+mn-lt"/>
            </a:endParaRPr>
          </a:p>
        </p:txBody>
      </p:sp>
      <p:sp>
        <p:nvSpPr>
          <p:cNvPr id="2" name="Footer Placeholder 1"/>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a:cs typeface="Arial" panose="020B0604020202020204" pitchFamily="34" charset="0"/>
            </a:endParaRPr>
          </a:p>
        </p:txBody>
      </p:sp>
    </p:spTree>
    <p:extLst>
      <p:ext uri="{BB962C8B-B14F-4D97-AF65-F5344CB8AC3E}">
        <p14:creationId xmlns:p14="http://schemas.microsoft.com/office/powerpoint/2010/main" val="295741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a:t>Internet of </a:t>
            </a:r>
            <a:r>
              <a:rPr lang="hu-HU" err="1"/>
              <a:t>Things</a:t>
            </a:r>
            <a:endParaRPr lang="en-US"/>
          </a:p>
        </p:txBody>
      </p:sp>
      <p:sp>
        <p:nvSpPr>
          <p:cNvPr id="5" name="Text Placeholder 4"/>
          <p:cNvSpPr>
            <a:spLocks noGrp="1"/>
          </p:cNvSpPr>
          <p:nvPr>
            <p:ph type="body" sz="quarter" idx="12"/>
          </p:nvPr>
        </p:nvSpPr>
        <p:spPr>
          <a:xfrm>
            <a:off x="417600" y="1080000"/>
            <a:ext cx="8308800" cy="3560400"/>
          </a:xfrm>
        </p:spPr>
        <p:txBody>
          <a:bodyPr>
            <a:normAutofit/>
          </a:bodyPr>
          <a:lstStyle/>
          <a:p>
            <a:r>
              <a:rPr lang="hu-HU" sz="2000"/>
              <a:t>A </a:t>
            </a:r>
            <a:r>
              <a:rPr lang="en-US" sz="2000"/>
              <a:t>“</a:t>
            </a:r>
            <a:r>
              <a:rPr lang="hu-HU" sz="2000"/>
              <a:t>dolgok internete</a:t>
            </a:r>
            <a:r>
              <a:rPr lang="en-US" sz="2000"/>
              <a:t>”</a:t>
            </a:r>
            <a:r>
              <a:rPr lang="hu-HU" sz="2000"/>
              <a:t> (angolul: </a:t>
            </a:r>
            <a:r>
              <a:rPr lang="hu-HU" sz="2000" b="1"/>
              <a:t>Internet of </a:t>
            </a:r>
            <a:r>
              <a:rPr lang="hu-HU" sz="2000" b="1" err="1"/>
              <a:t>Things</a:t>
            </a:r>
            <a:r>
              <a:rPr lang="hu-HU" sz="2000"/>
              <a:t>, rövidítve: </a:t>
            </a:r>
            <a:r>
              <a:rPr lang="hu-HU" sz="2000" err="1"/>
              <a:t>IoT</a:t>
            </a:r>
            <a:r>
              <a:rPr lang="hu-HU" sz="2000"/>
              <a:t>) lényegében olyan különböző, egyértelműen azonosítható elektronikai eszközöket jelent, amelyek képesek felismerni valamilyen lényegi</a:t>
            </a:r>
            <a:endParaRPr lang="en-US" sz="2000"/>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a:cs typeface="Arial" panose="020B0604020202020204" pitchFamily="34" charset="0"/>
            </a:endParaRPr>
          </a:p>
        </p:txBody>
      </p:sp>
      <p:sp>
        <p:nvSpPr>
          <p:cNvPr id="11" name="Text Placeholder 10"/>
          <p:cNvSpPr>
            <a:spLocks noGrp="1"/>
          </p:cNvSpPr>
          <p:nvPr>
            <p:ph type="body" sz="quarter" idx="10"/>
          </p:nvPr>
        </p:nvSpPr>
        <p:spPr/>
        <p:txBody>
          <a:bodyPr/>
          <a:lstStyle/>
          <a:p>
            <a:endParaRPr lang="hu-HU"/>
          </a:p>
        </p:txBody>
      </p:sp>
      <p:sp>
        <p:nvSpPr>
          <p:cNvPr id="12" name="Rectangle 5"/>
          <p:cNvSpPr>
            <a:spLocks noChangeArrowheads="1"/>
          </p:cNvSpPr>
          <p:nvPr/>
        </p:nvSpPr>
        <p:spPr bwMode="auto">
          <a:xfrm>
            <a:off x="0" y="-738664"/>
            <a:ext cx="9144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9000" b="0" i="0" u="none" strike="noStrike" cap="none" normalizeH="0" baseline="0">
                <a:ln>
                  <a:noFill/>
                </a:ln>
                <a:solidFill>
                  <a:schemeClr val="tx1"/>
                </a:solidFill>
                <a:effectLst/>
                <a:latin typeface="Arial" panose="020B0604020202020204" pitchFamily="34" charset="0"/>
              </a:rPr>
              <a:t> </a:t>
            </a:r>
            <a:r>
              <a:rPr kumimoji="0" lang="hu-HU" altLang="hu-HU" sz="1800" b="0" i="0" u="none" strike="noStrike" cap="none" normalizeH="0" baseline="0">
                <a:ln>
                  <a:noFill/>
                </a:ln>
                <a:solidFill>
                  <a:schemeClr val="tx1"/>
                </a:solidFill>
                <a:effectLst/>
                <a:latin typeface="Arial" panose="020B0604020202020204" pitchFamily="34" charset="0"/>
              </a:rPr>
              <a:t>                      </a:t>
            </a:r>
          </a:p>
        </p:txBody>
      </p:sp>
      <p:pic>
        <p:nvPicPr>
          <p:cNvPr id="14" name="Picture 13"/>
          <p:cNvPicPr>
            <a:picLocks noChangeAspect="1"/>
          </p:cNvPicPr>
          <p:nvPr/>
        </p:nvPicPr>
        <p:blipFill>
          <a:blip r:embed="rId2"/>
          <a:stretch>
            <a:fillRect/>
          </a:stretch>
        </p:blipFill>
        <p:spPr>
          <a:xfrm>
            <a:off x="290174" y="2126491"/>
            <a:ext cx="3901301" cy="2426609"/>
          </a:xfrm>
          <a:prstGeom prst="rect">
            <a:avLst/>
          </a:prstGeom>
        </p:spPr>
      </p:pic>
      <p:sp>
        <p:nvSpPr>
          <p:cNvPr id="8" name="Text Placeholder 4">
            <a:extLst>
              <a:ext uri="{FF2B5EF4-FFF2-40B4-BE49-F238E27FC236}">
                <a16:creationId xmlns:a16="http://schemas.microsoft.com/office/drawing/2014/main" id="{2663C97F-345A-4D16-A59E-3001362C71D2}"/>
              </a:ext>
            </a:extLst>
          </p:cNvPr>
          <p:cNvSpPr txBox="1">
            <a:spLocks/>
          </p:cNvSpPr>
          <p:nvPr/>
        </p:nvSpPr>
        <p:spPr>
          <a:xfrm>
            <a:off x="4338884" y="2014428"/>
            <a:ext cx="4387516" cy="2802372"/>
          </a:xfrm>
          <a:prstGeom prst="rect">
            <a:avLst/>
          </a:prstGeom>
        </p:spPr>
        <p:txBody>
          <a:bodyPr lIns="0" tIns="0" rIns="0" bIns="0">
            <a:normAutofit lnSpcReduction="10000"/>
          </a:bodyPr>
          <a:lstStyle>
            <a:lvl1pPr marL="0" indent="0" algn="l" defTabSz="914400" rtl="0" eaLnBrk="1" latinLnBrk="0" hangingPunct="1">
              <a:spcBef>
                <a:spcPts val="0"/>
              </a:spcBef>
              <a:spcAft>
                <a:spcPts val="600"/>
              </a:spcAft>
              <a:buFont typeface="Arial" panose="020B0604020202020204" pitchFamily="34" charset="0"/>
              <a:buNone/>
              <a:defRPr sz="1600" kern="1200">
                <a:solidFill>
                  <a:schemeClr val="tx2"/>
                </a:solidFill>
                <a:latin typeface="+mn-lt"/>
                <a:ea typeface="+mn-ea"/>
                <a:cs typeface="+mn-cs"/>
              </a:defRPr>
            </a:lvl1pPr>
            <a:lvl2pPr marL="230400" indent="0" algn="l" defTabSz="914400" rtl="0" eaLnBrk="1" latinLnBrk="0" hangingPunct="1">
              <a:spcBef>
                <a:spcPts val="0"/>
              </a:spcBef>
              <a:spcAft>
                <a:spcPts val="600"/>
              </a:spcAft>
              <a:buFont typeface="Arial" panose="020B0604020202020204" pitchFamily="34" charset="0"/>
              <a:buNone/>
              <a:defRPr sz="1400" kern="1200">
                <a:solidFill>
                  <a:schemeClr val="tx2"/>
                </a:solidFill>
                <a:latin typeface="+mn-lt"/>
                <a:ea typeface="+mn-ea"/>
                <a:cs typeface="+mn-cs"/>
              </a:defRPr>
            </a:lvl2pPr>
            <a:lvl3pPr marL="462600" indent="0" algn="l" defTabSz="914400" rtl="0" eaLnBrk="1" latinLnBrk="0" hangingPunct="1">
              <a:spcBef>
                <a:spcPts val="0"/>
              </a:spcBef>
              <a:spcAft>
                <a:spcPts val="600"/>
              </a:spcAft>
              <a:buFont typeface="Arial" panose="020B0604020202020204" pitchFamily="34" charset="0"/>
              <a:buNone/>
              <a:defRPr sz="1200" kern="1200">
                <a:solidFill>
                  <a:schemeClr val="tx2"/>
                </a:solidFill>
                <a:latin typeface="+mn-lt"/>
                <a:ea typeface="+mn-ea"/>
                <a:cs typeface="+mn-cs"/>
              </a:defRPr>
            </a:lvl3pPr>
            <a:lvl4pPr marL="693000" indent="0" algn="l" defTabSz="914400" rtl="0" eaLnBrk="1" latinLnBrk="0" hangingPunct="1">
              <a:spcBef>
                <a:spcPts val="0"/>
              </a:spcBef>
              <a:spcAft>
                <a:spcPts val="600"/>
              </a:spcAft>
              <a:buFont typeface="Arial" panose="020B0604020202020204" pitchFamily="34" charset="0"/>
              <a:buNone/>
              <a:defRPr sz="1000" kern="1200">
                <a:solidFill>
                  <a:schemeClr val="tx2"/>
                </a:solidFill>
                <a:latin typeface="+mn-lt"/>
                <a:ea typeface="+mn-ea"/>
                <a:cs typeface="+mn-cs"/>
              </a:defRPr>
            </a:lvl4pPr>
            <a:lvl5pPr marL="923400" indent="0" algn="l" defTabSz="914400" rtl="0" eaLnBrk="1" latinLnBrk="0" hangingPunct="1">
              <a:spcBef>
                <a:spcPts val="0"/>
              </a:spcBef>
              <a:spcAft>
                <a:spcPts val="600"/>
              </a:spcAft>
              <a:buFont typeface="Arial" panose="020B0604020202020204" pitchFamily="34" charset="0"/>
              <a:buNone/>
              <a:defRPr sz="800" kern="1200">
                <a:solidFill>
                  <a:schemeClr val="tx2"/>
                </a:solidFill>
                <a:latin typeface="+mn-lt"/>
                <a:ea typeface="+mn-ea"/>
                <a:cs typeface="+mn-cs"/>
              </a:defRPr>
            </a:lvl5pPr>
            <a:lvl6pPr marL="1382400" indent="-228600" algn="l" defTabSz="914400" rtl="0" eaLnBrk="1" latinLnBrk="0" hangingPunct="1">
              <a:spcBef>
                <a:spcPts val="0"/>
              </a:spcBef>
              <a:spcAft>
                <a:spcPts val="600"/>
              </a:spcAft>
              <a:buFont typeface="Nokia Pure Text" panose="020B0503020202020204" pitchFamily="34" charset="0"/>
              <a:buChar char="‒"/>
              <a:defRPr sz="800" kern="1200" baseline="0">
                <a:solidFill>
                  <a:schemeClr val="tx2"/>
                </a:solidFill>
                <a:latin typeface="+mn-lt"/>
                <a:ea typeface="+mn-ea"/>
                <a:cs typeface="+mn-cs"/>
              </a:defRPr>
            </a:lvl6pPr>
            <a:lvl7pPr marL="1612800" indent="-228600" algn="l" defTabSz="914400" rtl="0" eaLnBrk="1" latinLnBrk="0" hangingPunct="1">
              <a:spcBef>
                <a:spcPts val="0"/>
              </a:spcBef>
              <a:spcAft>
                <a:spcPts val="600"/>
              </a:spcAft>
              <a:buFont typeface="Arial" panose="020B0604020202020204" pitchFamily="34" charset="0"/>
              <a:buChar char="•"/>
              <a:defRPr sz="700" kern="1200">
                <a:solidFill>
                  <a:schemeClr val="tx2"/>
                </a:solidFill>
                <a:latin typeface="+mn-lt"/>
                <a:ea typeface="+mn-ea"/>
                <a:cs typeface="+mn-cs"/>
              </a:defRPr>
            </a:lvl7pPr>
            <a:lvl8pPr marL="1843200" indent="-228600" algn="l" defTabSz="914400" rtl="0" eaLnBrk="1" latinLnBrk="0" hangingPunct="1">
              <a:spcBef>
                <a:spcPts val="0"/>
              </a:spcBef>
              <a:spcAft>
                <a:spcPts val="600"/>
              </a:spcAft>
              <a:buFont typeface="Arial" panose="020B0604020202020204" pitchFamily="34" charset="0"/>
              <a:buChar char="•"/>
              <a:defRPr sz="600" kern="1200">
                <a:solidFill>
                  <a:schemeClr val="tx2"/>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hu-HU" sz="2000"/>
              <a:t>információt, egy internet alapú hálózaton képesek egy másik eszközzel kommunikálni, a felismert információkra reagálni vagy bármilyen beavatkozást kezdeményezni. </a:t>
            </a:r>
          </a:p>
          <a:p>
            <a:r>
              <a:rPr lang="hu-HU" sz="2000"/>
              <a:t>A fogalom más szavakkal hálózatba kötött „intelligens” eszközöket takar. Ez a technológia gyorsuló ütemben fejlődik, illetve terjed.</a:t>
            </a:r>
            <a:endParaRPr lang="en-US" sz="2000"/>
          </a:p>
        </p:txBody>
      </p:sp>
    </p:spTree>
    <p:extLst>
      <p:ext uri="{BB962C8B-B14F-4D97-AF65-F5344CB8AC3E}">
        <p14:creationId xmlns:p14="http://schemas.microsoft.com/office/powerpoint/2010/main" val="189529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hu-HU"/>
          </a:p>
        </p:txBody>
      </p:sp>
      <p:sp>
        <p:nvSpPr>
          <p:cNvPr id="3" name="Text Placeholder 2"/>
          <p:cNvSpPr>
            <a:spLocks noGrp="1"/>
          </p:cNvSpPr>
          <p:nvPr>
            <p:ph type="body" sz="quarter" idx="11"/>
          </p:nvPr>
        </p:nvSpPr>
        <p:spPr/>
        <p:txBody>
          <a:bodyPr/>
          <a:lstStyle/>
          <a:p>
            <a:r>
              <a:rPr lang="hu-HU" err="1"/>
              <a:t>NodeMCU</a:t>
            </a:r>
            <a:r>
              <a:rPr lang="hu-HU"/>
              <a:t> </a:t>
            </a:r>
            <a:r>
              <a:rPr lang="en-US" err="1"/>
              <a:t>specifik</a:t>
            </a:r>
            <a:r>
              <a:rPr lang="hu-HU" err="1"/>
              <a:t>áció</a:t>
            </a:r>
            <a:endParaRPr lang="hu-HU"/>
          </a:p>
        </p:txBody>
      </p:sp>
      <p:sp>
        <p:nvSpPr>
          <p:cNvPr id="4" name="Text Placeholder 3"/>
          <p:cNvSpPr>
            <a:spLocks noGrp="1"/>
          </p:cNvSpPr>
          <p:nvPr>
            <p:ph type="body" sz="quarter" idx="12"/>
          </p:nvPr>
        </p:nvSpPr>
        <p:spPr>
          <a:xfrm>
            <a:off x="417600" y="1080000"/>
            <a:ext cx="4154400" cy="3560400"/>
          </a:xfrm>
        </p:spPr>
        <p:txBody>
          <a:bodyPr lIns="0" tIns="0" rIns="0" bIns="0" anchor="t">
            <a:normAutofit lnSpcReduction="10000"/>
          </a:bodyPr>
          <a:lstStyle/>
          <a:p>
            <a:pPr fontAlgn="ctr"/>
            <a:r>
              <a:rPr lang="hu-HU" sz="2100" dirty="0" err="1"/>
              <a:t>NodeMCU</a:t>
            </a:r>
            <a:r>
              <a:rPr lang="hu-HU" sz="2100" dirty="0"/>
              <a:t> DEVKIT 1.0</a:t>
            </a:r>
          </a:p>
          <a:p>
            <a:pPr fontAlgn="ctr"/>
            <a:r>
              <a:rPr lang="en-US" sz="2100" b="1" dirty="0" err="1"/>
              <a:t>NodeMCU</a:t>
            </a:r>
            <a:r>
              <a:rPr lang="en-US" sz="2100" dirty="0"/>
              <a:t> </a:t>
            </a:r>
            <a:r>
              <a:rPr lang="en-US" sz="2100" dirty="0">
                <a:hlinkClick r:id="rId2" tooltip="Internet of Things"/>
              </a:rPr>
              <a:t>–</a:t>
            </a:r>
            <a:r>
              <a:rPr lang="en-US" sz="2100" dirty="0"/>
              <a:t> </a:t>
            </a:r>
            <a:r>
              <a:rPr lang="en-US" sz="2100" dirty="0" err="1"/>
              <a:t>ny</a:t>
            </a:r>
            <a:r>
              <a:rPr lang="hu-HU" sz="2100" dirty="0" err="1"/>
              <a:t>ílt</a:t>
            </a:r>
            <a:r>
              <a:rPr lang="hu-HU" sz="2100" dirty="0"/>
              <a:t> forráskódú </a:t>
            </a:r>
            <a:r>
              <a:rPr lang="en-US" sz="2100" dirty="0">
                <a:hlinkClick r:id="rId2" tooltip="Internet of Things"/>
              </a:rPr>
              <a:t>IoT</a:t>
            </a:r>
            <a:r>
              <a:rPr lang="en-US" sz="2100" dirty="0"/>
              <a:t> platform</a:t>
            </a:r>
            <a:endParaRPr lang="hu-HU" sz="2100" dirty="0"/>
          </a:p>
          <a:p>
            <a:pPr fontAlgn="ctr"/>
            <a:r>
              <a:rPr lang="en-US" sz="2100" dirty="0" err="1"/>
              <a:t>Specifikáció</a:t>
            </a:r>
            <a:r>
              <a:rPr lang="en-US" sz="2100" dirty="0"/>
              <a:t>:</a:t>
            </a:r>
          </a:p>
          <a:p>
            <a:pPr fontAlgn="ctr"/>
            <a:r>
              <a:rPr lang="hu-HU" dirty="0" err="1"/>
              <a:t>Single-board</a:t>
            </a:r>
            <a:r>
              <a:rPr lang="hu-HU" dirty="0"/>
              <a:t> </a:t>
            </a:r>
            <a:r>
              <a:rPr lang="hu-HU" dirty="0" err="1"/>
              <a:t>microcontroller</a:t>
            </a:r>
            <a:endParaRPr lang="hu-HU" dirty="0"/>
          </a:p>
          <a:p>
            <a:pPr marL="285750" indent="-285750" fontAlgn="ctr">
              <a:buFont typeface="Arial" panose="020B0604020202020204" pitchFamily="34" charset="0"/>
              <a:buChar char="•"/>
            </a:pPr>
            <a:r>
              <a:rPr lang="hu-HU" dirty="0" err="1"/>
              <a:t>Operating</a:t>
            </a:r>
            <a:r>
              <a:rPr lang="hu-HU" dirty="0"/>
              <a:t> </a:t>
            </a:r>
            <a:r>
              <a:rPr lang="hu-HU" dirty="0" err="1"/>
              <a:t>system</a:t>
            </a:r>
            <a:r>
              <a:rPr lang="en-GB" dirty="0"/>
              <a:t>: </a:t>
            </a:r>
            <a:r>
              <a:rPr lang="hu-HU" dirty="0"/>
              <a:t>XTOS</a:t>
            </a:r>
          </a:p>
          <a:p>
            <a:pPr marL="285750" indent="-285750" fontAlgn="ctr">
              <a:buFont typeface="Arial" panose="020B0604020202020204" pitchFamily="34" charset="0"/>
              <a:buChar char="•"/>
            </a:pPr>
            <a:r>
              <a:rPr lang="hu-HU" dirty="0"/>
              <a:t>CPU:</a:t>
            </a:r>
            <a:r>
              <a:rPr lang="en-GB" dirty="0"/>
              <a:t> </a:t>
            </a:r>
            <a:r>
              <a:rPr lang="hu-HU" dirty="0"/>
              <a:t>1mag*80MHz</a:t>
            </a:r>
            <a:r>
              <a:rPr lang="en-GB" dirty="0"/>
              <a:t>,</a:t>
            </a:r>
            <a:r>
              <a:rPr lang="hu-HU" dirty="0"/>
              <a:t> ESP8266 (LX106)</a:t>
            </a:r>
            <a:endParaRPr lang="hu-HU" baseline="30000" dirty="0"/>
          </a:p>
          <a:p>
            <a:pPr marL="285750" indent="-285750" fontAlgn="ctr">
              <a:buFont typeface="Arial" panose="020B0604020202020204" pitchFamily="34" charset="0"/>
              <a:buChar char="•"/>
            </a:pPr>
            <a:r>
              <a:rPr lang="hu-HU" dirty="0"/>
              <a:t>Memória:</a:t>
            </a:r>
            <a:r>
              <a:rPr lang="en-GB" dirty="0"/>
              <a:t> </a:t>
            </a:r>
            <a:r>
              <a:rPr lang="hu-HU" dirty="0"/>
              <a:t>128kBytes</a:t>
            </a:r>
          </a:p>
          <a:p>
            <a:pPr marL="285750" indent="-285750" fontAlgn="ctr">
              <a:buFont typeface="Arial" panose="020B0604020202020204" pitchFamily="34" charset="0"/>
              <a:buChar char="•"/>
            </a:pPr>
            <a:r>
              <a:rPr lang="hu-HU" dirty="0"/>
              <a:t>Tárhely:4MBytes</a:t>
            </a:r>
            <a:endParaRPr lang="hu-HU" baseline="30000" dirty="0"/>
          </a:p>
          <a:p>
            <a:pPr marL="285750" indent="-285750" fontAlgn="ctr">
              <a:buFont typeface="Arial" panose="020B0604020202020204" pitchFamily="34" charset="0"/>
              <a:buChar char="•"/>
            </a:pPr>
            <a:r>
              <a:rPr lang="hu-HU" dirty="0"/>
              <a:t>Tápellátás:</a:t>
            </a:r>
            <a:r>
              <a:rPr lang="en-GB" dirty="0"/>
              <a:t> </a:t>
            </a:r>
            <a:r>
              <a:rPr lang="hu-HU" dirty="0"/>
              <a:t>USB</a:t>
            </a:r>
            <a:r>
              <a:rPr lang="en-GB" dirty="0"/>
              <a:t>, 5V direct line</a:t>
            </a:r>
          </a:p>
          <a:p>
            <a:pPr marL="285750" indent="-285750" fontAlgn="ctr">
              <a:buFont typeface="Arial" panose="020B0604020202020204" pitchFamily="34" charset="0"/>
              <a:buChar char="•"/>
            </a:pPr>
            <a:r>
              <a:rPr lang="hu-HU" dirty="0"/>
              <a:t>Website</a:t>
            </a:r>
            <a:r>
              <a:rPr lang="en-GB" dirty="0"/>
              <a:t>: </a:t>
            </a:r>
            <a:r>
              <a:rPr lang="hu-HU" dirty="0">
                <a:hlinkClick r:id="rId3"/>
              </a:rPr>
              <a:t>www.nodemcu.com</a:t>
            </a:r>
            <a:endParaRPr lang="hu-HU" dirty="0"/>
          </a:p>
        </p:txBody>
      </p:sp>
      <p:sp>
        <p:nvSpPr>
          <p:cNvPr id="5" name="Text Placeholder 4"/>
          <p:cNvSpPr>
            <a:spLocks noGrp="1"/>
          </p:cNvSpPr>
          <p:nvPr>
            <p:ph type="body" sz="quarter" idx="13"/>
          </p:nvPr>
        </p:nvSpPr>
        <p:spPr/>
        <p:txBody>
          <a:bodyPr>
            <a:normAutofit/>
          </a:bodyPr>
          <a:lstStyle/>
          <a:p>
            <a:endParaRPr lang="hu-HU"/>
          </a:p>
        </p:txBody>
      </p:sp>
      <p:sp>
        <p:nvSpPr>
          <p:cNvPr id="6" name="Footer Placeholder 5"/>
          <p:cNvSpPr>
            <a:spLocks noGrp="1"/>
          </p:cNvSpPr>
          <p:nvPr>
            <p:ph type="ftr" sz="quarter" idx="3"/>
          </p:nvPr>
        </p:nvSpPr>
        <p:spPr/>
        <p:txBody>
          <a:bodyPr/>
          <a:lstStyle/>
          <a:p>
            <a:r>
              <a:rPr lang="en-US"/>
              <a:t>&lt;Document ID: change ID in footer or remove&gt; &lt;Change information classification in footer&gt;</a:t>
            </a:r>
          </a:p>
        </p:txBody>
      </p:sp>
      <p:pic>
        <p:nvPicPr>
          <p:cNvPr id="2050" name="Picture 2" descr="NodeMCU DEVKIT 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450" y="1742226"/>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72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hu-HU"/>
          </a:p>
        </p:txBody>
      </p:sp>
      <p:sp>
        <p:nvSpPr>
          <p:cNvPr id="3" name="Text Placeholder 2"/>
          <p:cNvSpPr>
            <a:spLocks noGrp="1"/>
          </p:cNvSpPr>
          <p:nvPr>
            <p:ph type="body" sz="quarter" idx="11"/>
          </p:nvPr>
        </p:nvSpPr>
        <p:spPr/>
        <p:txBody>
          <a:bodyPr/>
          <a:lstStyle/>
          <a:p>
            <a:r>
              <a:rPr lang="en-US"/>
              <a:t>GPIO </a:t>
            </a:r>
            <a:r>
              <a:rPr lang="hu-HU"/>
              <a:t>lábkiosztás</a:t>
            </a:r>
          </a:p>
        </p:txBody>
      </p:sp>
      <p:sp>
        <p:nvSpPr>
          <p:cNvPr id="7" name="AutoShape 2" descr="Képtalálat a következőre: „nodemcu”">
            <a:hlinkClick r:id="rId2"/>
          </p:cNvPr>
          <p:cNvSpPr>
            <a:spLocks noGrp="1" noChangeAspect="1" noChangeArrowheads="1"/>
          </p:cNvSpPr>
          <p:nvPr>
            <p:ph type="body" sz="quarter" idx="12"/>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5" name="Picture 4">
            <a:extLst>
              <a:ext uri="{FF2B5EF4-FFF2-40B4-BE49-F238E27FC236}">
                <a16:creationId xmlns:a16="http://schemas.microsoft.com/office/drawing/2014/main" id="{EDCF980D-04AD-4B6D-B280-C4E95A7EB7F4}"/>
              </a:ext>
            </a:extLst>
          </p:cNvPr>
          <p:cNvPicPr>
            <a:picLocks noChangeAspect="1"/>
          </p:cNvPicPr>
          <p:nvPr/>
        </p:nvPicPr>
        <p:blipFill>
          <a:blip r:embed="rId3"/>
          <a:stretch>
            <a:fillRect/>
          </a:stretch>
        </p:blipFill>
        <p:spPr>
          <a:xfrm>
            <a:off x="2422800" y="641044"/>
            <a:ext cx="4851512" cy="4087556"/>
          </a:xfrm>
          <a:prstGeom prst="rect">
            <a:avLst/>
          </a:prstGeom>
        </p:spPr>
      </p:pic>
    </p:spTree>
    <p:extLst>
      <p:ext uri="{BB962C8B-B14F-4D97-AF65-F5344CB8AC3E}">
        <p14:creationId xmlns:p14="http://schemas.microsoft.com/office/powerpoint/2010/main" val="293632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DFC326-31EB-4C39-AC1E-65324BD448B6}"/>
              </a:ext>
            </a:extLst>
          </p:cNvPr>
          <p:cNvSpPr>
            <a:spLocks noGrp="1"/>
          </p:cNvSpPr>
          <p:nvPr>
            <p:ph type="body" sz="quarter" idx="10"/>
          </p:nvPr>
        </p:nvSpPr>
        <p:spPr/>
        <p:txBody>
          <a:bodyPr/>
          <a:lstStyle/>
          <a:p>
            <a:endParaRPr lang="hu-HU"/>
          </a:p>
        </p:txBody>
      </p:sp>
      <p:sp>
        <p:nvSpPr>
          <p:cNvPr id="3" name="Text Placeholder 2">
            <a:extLst>
              <a:ext uri="{FF2B5EF4-FFF2-40B4-BE49-F238E27FC236}">
                <a16:creationId xmlns:a16="http://schemas.microsoft.com/office/drawing/2014/main" id="{ED51D8CE-A90F-4569-96BB-8DACB924E5FC}"/>
              </a:ext>
            </a:extLst>
          </p:cNvPr>
          <p:cNvSpPr>
            <a:spLocks noGrp="1"/>
          </p:cNvSpPr>
          <p:nvPr>
            <p:ph type="body" sz="quarter" idx="11"/>
          </p:nvPr>
        </p:nvSpPr>
        <p:spPr/>
        <p:txBody>
          <a:bodyPr/>
          <a:lstStyle/>
          <a:p>
            <a:r>
              <a:rPr lang="hu-HU"/>
              <a:t>Szenzorok</a:t>
            </a:r>
          </a:p>
        </p:txBody>
      </p:sp>
      <p:sp>
        <p:nvSpPr>
          <p:cNvPr id="4" name="Text Placeholder 3">
            <a:extLst>
              <a:ext uri="{FF2B5EF4-FFF2-40B4-BE49-F238E27FC236}">
                <a16:creationId xmlns:a16="http://schemas.microsoft.com/office/drawing/2014/main" id="{DC8B9E75-97DA-4F5F-8206-C7EE4D847EBB}"/>
              </a:ext>
            </a:extLst>
          </p:cNvPr>
          <p:cNvSpPr>
            <a:spLocks noGrp="1"/>
          </p:cNvSpPr>
          <p:nvPr>
            <p:ph type="body" sz="quarter" idx="12"/>
          </p:nvPr>
        </p:nvSpPr>
        <p:spPr>
          <a:xfrm>
            <a:off x="417600" y="1080000"/>
            <a:ext cx="6422400" cy="3560400"/>
          </a:xfrm>
        </p:spPr>
        <p:txBody>
          <a:bodyPr/>
          <a:lstStyle/>
          <a:p>
            <a:r>
              <a:rPr lang="en-US" dirty="0"/>
              <a:t>BMP280 </a:t>
            </a:r>
            <a:r>
              <a:rPr lang="hu-HU" dirty="0"/>
              <a:t>szenzor</a:t>
            </a:r>
            <a:r>
              <a:rPr lang="en-US" dirty="0"/>
              <a:t>: </a:t>
            </a:r>
            <a:r>
              <a:rPr lang="hu-HU" dirty="0"/>
              <a:t> környezeti hőmérsékletet, légnyomást tud mérni. Használhatod időjárás állomásnak vagy bent a lakásban, de készíthetsz vele magasságmérőt is túrázáshoz. </a:t>
            </a:r>
          </a:p>
          <a:p>
            <a:br>
              <a:rPr lang="hu-HU" dirty="0"/>
            </a:br>
            <a:r>
              <a:rPr lang="hu-HU" dirty="0"/>
              <a:t>Érintésérzékelő </a:t>
            </a:r>
            <a:r>
              <a:rPr lang="en-GB" dirty="0"/>
              <a:t>:</a:t>
            </a:r>
            <a:r>
              <a:rPr lang="hu-HU" dirty="0"/>
              <a:t> A kapacitív elven működő érintésérzékelő szenzorok az emberi ujj általi érintést az érintőpadon mérhető kapacitásváltozás útján érzékelik, azon keresztül pedig különféle csúszkás, nyomógombos, LED-meghajtós stb. vezérlési funkciót szolgáltatnak.</a:t>
            </a:r>
          </a:p>
          <a:p>
            <a:endParaRPr lang="hu-HU" dirty="0"/>
          </a:p>
          <a:p>
            <a:r>
              <a:rPr lang="hu-HU" dirty="0"/>
              <a:t>APDS-9960 </a:t>
            </a:r>
            <a:r>
              <a:rPr lang="en-GB" dirty="0"/>
              <a:t>: </a:t>
            </a:r>
            <a:r>
              <a:rPr lang="hu-HU" dirty="0"/>
              <a:t>megvilágítás-, RGB szín-, távolság- és gesztusérzékelő lapka. A szenzor egy fénykibocsátó LED-</a:t>
            </a:r>
            <a:r>
              <a:rPr lang="hu-HU" dirty="0" err="1"/>
              <a:t>ből</a:t>
            </a:r>
            <a:r>
              <a:rPr lang="hu-HU" dirty="0"/>
              <a:t> és egy komplex optikai érzékelőből áll </a:t>
            </a:r>
            <a:endParaRPr lang="en-GB" dirty="0"/>
          </a:p>
        </p:txBody>
      </p:sp>
      <p:sp>
        <p:nvSpPr>
          <p:cNvPr id="6" name="Footer Placeholder 5">
            <a:extLst>
              <a:ext uri="{FF2B5EF4-FFF2-40B4-BE49-F238E27FC236}">
                <a16:creationId xmlns:a16="http://schemas.microsoft.com/office/drawing/2014/main" id="{8FA24C19-9ACF-4BB3-B92F-F4ED27209A5E}"/>
              </a:ext>
            </a:extLst>
          </p:cNvPr>
          <p:cNvSpPr>
            <a:spLocks noGrp="1"/>
          </p:cNvSpPr>
          <p:nvPr>
            <p:ph type="ftr" sz="quarter" idx="3"/>
          </p:nvPr>
        </p:nvSpPr>
        <p:spPr/>
        <p:txBody>
          <a:bodyPr/>
          <a:lstStyle/>
          <a:p>
            <a:r>
              <a:rPr lang="en-US"/>
              <a:t>&lt;Document ID: change ID in footer or remove&gt; &lt;Change information classification in footer&gt;</a:t>
            </a:r>
          </a:p>
        </p:txBody>
      </p:sp>
      <p:pic>
        <p:nvPicPr>
          <p:cNvPr id="8" name="Picture 7">
            <a:extLst>
              <a:ext uri="{FF2B5EF4-FFF2-40B4-BE49-F238E27FC236}">
                <a16:creationId xmlns:a16="http://schemas.microsoft.com/office/drawing/2014/main" id="{61459D43-8F31-4C9A-87E5-4D319D401F2D}"/>
              </a:ext>
            </a:extLst>
          </p:cNvPr>
          <p:cNvPicPr>
            <a:picLocks noChangeAspect="1"/>
          </p:cNvPicPr>
          <p:nvPr/>
        </p:nvPicPr>
        <p:blipFill>
          <a:blip r:embed="rId2"/>
          <a:stretch>
            <a:fillRect/>
          </a:stretch>
        </p:blipFill>
        <p:spPr>
          <a:xfrm>
            <a:off x="6840000" y="2269140"/>
            <a:ext cx="1182120" cy="1182120"/>
          </a:xfrm>
          <a:prstGeom prst="rect">
            <a:avLst/>
          </a:prstGeom>
        </p:spPr>
      </p:pic>
      <p:pic>
        <p:nvPicPr>
          <p:cNvPr id="10" name="Picture 9">
            <a:extLst>
              <a:ext uri="{FF2B5EF4-FFF2-40B4-BE49-F238E27FC236}">
                <a16:creationId xmlns:a16="http://schemas.microsoft.com/office/drawing/2014/main" id="{6C877BCA-5C65-4A37-8C20-DA591E3212AD}"/>
              </a:ext>
            </a:extLst>
          </p:cNvPr>
          <p:cNvPicPr>
            <a:picLocks noChangeAspect="1"/>
          </p:cNvPicPr>
          <p:nvPr/>
        </p:nvPicPr>
        <p:blipFill>
          <a:blip r:embed="rId3"/>
          <a:stretch>
            <a:fillRect/>
          </a:stretch>
        </p:blipFill>
        <p:spPr>
          <a:xfrm>
            <a:off x="6840000" y="3523262"/>
            <a:ext cx="1182120" cy="1046801"/>
          </a:xfrm>
          <a:prstGeom prst="rect">
            <a:avLst/>
          </a:prstGeom>
        </p:spPr>
      </p:pic>
      <p:pic>
        <p:nvPicPr>
          <p:cNvPr id="12" name="Picture 11">
            <a:extLst>
              <a:ext uri="{FF2B5EF4-FFF2-40B4-BE49-F238E27FC236}">
                <a16:creationId xmlns:a16="http://schemas.microsoft.com/office/drawing/2014/main" id="{A9D97173-5B9D-4ED0-A8E4-E66964307867}"/>
              </a:ext>
            </a:extLst>
          </p:cNvPr>
          <p:cNvPicPr>
            <a:picLocks noChangeAspect="1"/>
          </p:cNvPicPr>
          <p:nvPr/>
        </p:nvPicPr>
        <p:blipFill>
          <a:blip r:embed="rId4"/>
          <a:stretch>
            <a:fillRect/>
          </a:stretch>
        </p:blipFill>
        <p:spPr>
          <a:xfrm>
            <a:off x="6840000" y="1087020"/>
            <a:ext cx="1182120" cy="1182120"/>
          </a:xfrm>
          <a:prstGeom prst="rect">
            <a:avLst/>
          </a:prstGeom>
        </p:spPr>
      </p:pic>
    </p:spTree>
    <p:extLst>
      <p:ext uri="{BB962C8B-B14F-4D97-AF65-F5344CB8AC3E}">
        <p14:creationId xmlns:p14="http://schemas.microsoft.com/office/powerpoint/2010/main" val="161184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hu-HU"/>
              <a:t>I2C busz</a:t>
            </a:r>
            <a:endParaRPr lang="hu-HU" dirty="0"/>
          </a:p>
        </p:txBody>
      </p:sp>
      <p:sp>
        <p:nvSpPr>
          <p:cNvPr id="6" name="Footer Placeholder 5"/>
          <p:cNvSpPr>
            <a:spLocks noGrp="1"/>
          </p:cNvSpPr>
          <p:nvPr>
            <p:ph type="ftr" sz="quarter" idx="3"/>
          </p:nvPr>
        </p:nvSpPr>
        <p:spPr/>
        <p:txBody>
          <a:bodyPr/>
          <a:lstStyle/>
          <a:p>
            <a:r>
              <a:rPr lang="en-US"/>
              <a:t>&lt;Document ID: change ID in footer or remove&gt; &lt;Change information classification in footer&gt;</a:t>
            </a:r>
          </a:p>
        </p:txBody>
      </p:sp>
      <p:sp>
        <p:nvSpPr>
          <p:cNvPr id="7" name="AutoShape 2" descr="Képtalálat a következőre: „nodemcu”">
            <a:hlinkClick r:id="rId2"/>
          </p:cNvPr>
          <p:cNvSpPr>
            <a:spLocks noGrp="1" noChangeAspect="1" noChangeArrowheads="1"/>
          </p:cNvSpPr>
          <p:nvPr>
            <p:ph type="body" sz="quarter" idx="12"/>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10000"/>
          </a:bodyPr>
          <a:lstStyle/>
          <a:p>
            <a:r>
              <a:rPr lang="en-US" dirty="0"/>
              <a:t>Az Inter-IC (I2C </a:t>
            </a:r>
            <a:r>
              <a:rPr lang="en-US" dirty="0" err="1"/>
              <a:t>vagy</a:t>
            </a:r>
            <a:r>
              <a:rPr lang="en-US" dirty="0"/>
              <a:t> IIC) BUSZ Az I2C </a:t>
            </a:r>
            <a:r>
              <a:rPr lang="en-US" dirty="0" err="1"/>
              <a:t>kétvezetékes</a:t>
            </a:r>
            <a:r>
              <a:rPr lang="en-US" dirty="0"/>
              <a:t> </a:t>
            </a:r>
            <a:r>
              <a:rPr lang="en-US" dirty="0" err="1"/>
              <a:t>szinkron</a:t>
            </a:r>
            <a:r>
              <a:rPr lang="en-US" dirty="0"/>
              <a:t> </a:t>
            </a:r>
            <a:r>
              <a:rPr lang="en-US" dirty="0" err="1"/>
              <a:t>adatátviteli</a:t>
            </a:r>
            <a:r>
              <a:rPr lang="en-US" dirty="0"/>
              <a:t> </a:t>
            </a:r>
            <a:r>
              <a:rPr lang="en-US" dirty="0" err="1"/>
              <a:t>rendszer</a:t>
            </a:r>
            <a:r>
              <a:rPr lang="en-US" dirty="0"/>
              <a:t>, </a:t>
            </a:r>
            <a:r>
              <a:rPr lang="en-US" dirty="0" err="1"/>
              <a:t>melyet</a:t>
            </a:r>
            <a:r>
              <a:rPr lang="en-US" dirty="0"/>
              <a:t> a Philips </a:t>
            </a:r>
            <a:r>
              <a:rPr lang="en-US" dirty="0" err="1"/>
              <a:t>cég</a:t>
            </a:r>
            <a:r>
              <a:rPr lang="en-US" dirty="0"/>
              <a:t> </a:t>
            </a:r>
            <a:r>
              <a:rPr lang="en-US" dirty="0" err="1"/>
              <a:t>dolgozott</a:t>
            </a:r>
            <a:r>
              <a:rPr lang="en-US" dirty="0"/>
              <a:t> </a:t>
            </a:r>
            <a:r>
              <a:rPr lang="en-US" dirty="0" err="1"/>
              <a:t>ki</a:t>
            </a:r>
            <a:r>
              <a:rPr lang="en-US" dirty="0"/>
              <a:t>, </a:t>
            </a:r>
            <a:r>
              <a:rPr lang="en-US" dirty="0" err="1"/>
              <a:t>integrált</a:t>
            </a:r>
            <a:r>
              <a:rPr lang="en-US" dirty="0"/>
              <a:t> </a:t>
            </a:r>
            <a:r>
              <a:rPr lang="en-US" dirty="0" err="1"/>
              <a:t>áramkörök</a:t>
            </a:r>
            <a:r>
              <a:rPr lang="en-US" dirty="0"/>
              <a:t> </a:t>
            </a:r>
            <a:r>
              <a:rPr lang="en-US" dirty="0" err="1"/>
              <a:t>összekapcsolására</a:t>
            </a:r>
            <a:r>
              <a:rPr lang="en-US" dirty="0"/>
              <a:t>, a </a:t>
            </a:r>
            <a:r>
              <a:rPr lang="en-US" dirty="0" err="1"/>
              <a:t>két</a:t>
            </a:r>
            <a:r>
              <a:rPr lang="en-US" dirty="0"/>
              <a:t> </a:t>
            </a:r>
            <a:r>
              <a:rPr lang="en-US" dirty="0" err="1"/>
              <a:t>vezeték</a:t>
            </a:r>
            <a:r>
              <a:rPr lang="en-US" dirty="0"/>
              <a:t>: SCL (</a:t>
            </a:r>
            <a:r>
              <a:rPr lang="en-US" dirty="0" err="1"/>
              <a:t>órajel</a:t>
            </a:r>
            <a:r>
              <a:rPr lang="en-US" dirty="0"/>
              <a:t>) </a:t>
            </a:r>
            <a:r>
              <a:rPr lang="en-US" dirty="0" err="1"/>
              <a:t>és</a:t>
            </a:r>
            <a:r>
              <a:rPr lang="en-US" dirty="0"/>
              <a:t> SDA (</a:t>
            </a:r>
            <a:r>
              <a:rPr lang="en-US" dirty="0" err="1"/>
              <a:t>adat</a:t>
            </a:r>
            <a:r>
              <a:rPr lang="en-US" dirty="0"/>
              <a:t>).</a:t>
            </a:r>
            <a:br>
              <a:rPr lang="en-US" dirty="0"/>
            </a:br>
            <a:endParaRPr lang="hu-HU" dirty="0"/>
          </a:p>
          <a:p>
            <a:r>
              <a:rPr lang="en-US" dirty="0" err="1"/>
              <a:t>Alapvetően</a:t>
            </a:r>
            <a:r>
              <a:rPr lang="en-US" dirty="0"/>
              <a:t> </a:t>
            </a:r>
            <a:r>
              <a:rPr lang="en-US" dirty="0" err="1"/>
              <a:t>egy</a:t>
            </a:r>
            <a:r>
              <a:rPr lang="en-US" dirty="0"/>
              <a:t> Master </a:t>
            </a:r>
            <a:r>
              <a:rPr lang="en-US" dirty="0" err="1"/>
              <a:t>és</a:t>
            </a:r>
            <a:r>
              <a:rPr lang="en-US" dirty="0"/>
              <a:t> </a:t>
            </a:r>
            <a:r>
              <a:rPr lang="en-US" dirty="0" err="1"/>
              <a:t>egy</a:t>
            </a:r>
            <a:r>
              <a:rPr lang="en-US" dirty="0"/>
              <a:t> </a:t>
            </a:r>
            <a:r>
              <a:rPr lang="en-US" dirty="0" err="1"/>
              <a:t>vagy</a:t>
            </a:r>
            <a:r>
              <a:rPr lang="en-US" dirty="0"/>
              <a:t> </a:t>
            </a:r>
            <a:r>
              <a:rPr lang="en-US" dirty="0" err="1"/>
              <a:t>több</a:t>
            </a:r>
            <a:r>
              <a:rPr lang="en-US" dirty="0"/>
              <a:t> Slave </a:t>
            </a:r>
            <a:r>
              <a:rPr lang="en-US" dirty="0" err="1"/>
              <a:t>kommunikál</a:t>
            </a:r>
            <a:r>
              <a:rPr lang="en-US" dirty="0"/>
              <a:t> </a:t>
            </a:r>
            <a:r>
              <a:rPr lang="en-US" dirty="0" err="1"/>
              <a:t>egymással</a:t>
            </a:r>
            <a:r>
              <a:rPr lang="en-US" dirty="0"/>
              <a:t>, de a </a:t>
            </a:r>
            <a:r>
              <a:rPr lang="en-US" dirty="0" err="1"/>
              <a:t>rendszerben</a:t>
            </a:r>
            <a:r>
              <a:rPr lang="en-US" dirty="0"/>
              <a:t> </a:t>
            </a:r>
            <a:r>
              <a:rPr lang="en-US" dirty="0" err="1"/>
              <a:t>több</a:t>
            </a:r>
            <a:r>
              <a:rPr lang="en-US" dirty="0"/>
              <a:t> Master is </a:t>
            </a:r>
            <a:r>
              <a:rPr lang="en-US" dirty="0" err="1"/>
              <a:t>lehet</a:t>
            </a:r>
            <a:r>
              <a:rPr lang="en-US" dirty="0"/>
              <a:t>. A </a:t>
            </a:r>
            <a:r>
              <a:rPr lang="en-US" dirty="0" err="1"/>
              <a:t>Masterek</a:t>
            </a:r>
            <a:r>
              <a:rPr lang="en-US" dirty="0"/>
              <a:t> a BUSZ </a:t>
            </a:r>
            <a:r>
              <a:rPr lang="en-US" dirty="0" err="1"/>
              <a:t>feletti</a:t>
            </a:r>
            <a:r>
              <a:rPr lang="en-US" dirty="0"/>
              <a:t> </a:t>
            </a:r>
            <a:r>
              <a:rPr lang="en-US" dirty="0" err="1"/>
              <a:t>vezérlés</a:t>
            </a:r>
            <a:r>
              <a:rPr lang="en-US" dirty="0"/>
              <a:t> </a:t>
            </a:r>
            <a:r>
              <a:rPr lang="en-US" dirty="0" err="1"/>
              <a:t>jogáért</a:t>
            </a:r>
            <a:r>
              <a:rPr lang="en-US" dirty="0"/>
              <a:t> </a:t>
            </a:r>
            <a:r>
              <a:rPr lang="en-US" dirty="0" err="1"/>
              <a:t>versenyeznek</a:t>
            </a:r>
            <a:r>
              <a:rPr lang="en-US" dirty="0"/>
              <a:t> </a:t>
            </a:r>
            <a:r>
              <a:rPr lang="en-US" dirty="0" err="1"/>
              <a:t>egymással</a:t>
            </a:r>
            <a:r>
              <a:rPr lang="en-US" dirty="0"/>
              <a:t>, s </a:t>
            </a:r>
            <a:r>
              <a:rPr lang="en-US" dirty="0" err="1"/>
              <a:t>amelyik</a:t>
            </a:r>
            <a:r>
              <a:rPr lang="en-US" dirty="0"/>
              <a:t> </a:t>
            </a:r>
            <a:r>
              <a:rPr lang="en-US" dirty="0" err="1"/>
              <a:t>nyertesként</a:t>
            </a:r>
            <a:r>
              <a:rPr lang="en-US" dirty="0"/>
              <a:t> </a:t>
            </a:r>
            <a:r>
              <a:rPr lang="en-US" dirty="0" err="1"/>
              <a:t>kerül</a:t>
            </a:r>
            <a:r>
              <a:rPr lang="en-US" dirty="0"/>
              <a:t> </a:t>
            </a:r>
            <a:r>
              <a:rPr lang="en-US" dirty="0" err="1"/>
              <a:t>ki</a:t>
            </a:r>
            <a:r>
              <a:rPr lang="en-US" dirty="0"/>
              <a:t> </a:t>
            </a:r>
            <a:r>
              <a:rPr lang="en-US" dirty="0" err="1"/>
              <a:t>az</a:t>
            </a:r>
            <a:r>
              <a:rPr lang="en-US" dirty="0"/>
              <a:t> </a:t>
            </a:r>
            <a:r>
              <a:rPr lang="en-US" dirty="0" err="1"/>
              <a:t>arbitrációs</a:t>
            </a:r>
            <a:r>
              <a:rPr lang="en-US" dirty="0"/>
              <a:t> </a:t>
            </a:r>
            <a:r>
              <a:rPr lang="en-US" dirty="0" err="1"/>
              <a:t>folyamatból</a:t>
            </a:r>
            <a:r>
              <a:rPr lang="en-US" dirty="0"/>
              <a:t>, a </a:t>
            </a:r>
            <a:r>
              <a:rPr lang="en-US" dirty="0" err="1"/>
              <a:t>következőkben</a:t>
            </a:r>
            <a:r>
              <a:rPr lang="en-US" dirty="0"/>
              <a:t> </a:t>
            </a:r>
            <a:r>
              <a:rPr lang="en-US" dirty="0" err="1"/>
              <a:t>az</a:t>
            </a:r>
            <a:r>
              <a:rPr lang="en-US" dirty="0"/>
              <a:t> </a:t>
            </a:r>
            <a:r>
              <a:rPr lang="en-US" dirty="0" err="1"/>
              <a:t>kezeli</a:t>
            </a:r>
            <a:r>
              <a:rPr lang="en-US" dirty="0"/>
              <a:t> a BUSZ-t. </a:t>
            </a:r>
            <a:r>
              <a:rPr lang="en-US" dirty="0" err="1"/>
              <a:t>Mindig</a:t>
            </a:r>
            <a:r>
              <a:rPr lang="en-US" dirty="0"/>
              <a:t> a Master </a:t>
            </a:r>
            <a:r>
              <a:rPr lang="en-US" dirty="0" err="1"/>
              <a:t>küldi</a:t>
            </a:r>
            <a:r>
              <a:rPr lang="en-US" dirty="0"/>
              <a:t> </a:t>
            </a:r>
            <a:r>
              <a:rPr lang="en-US" dirty="0" err="1"/>
              <a:t>az</a:t>
            </a:r>
            <a:r>
              <a:rPr lang="en-US" dirty="0"/>
              <a:t> </a:t>
            </a:r>
            <a:r>
              <a:rPr lang="en-US" dirty="0" err="1"/>
              <a:t>órajelet</a:t>
            </a:r>
            <a:r>
              <a:rPr lang="en-US" dirty="0"/>
              <a:t> </a:t>
            </a:r>
            <a:r>
              <a:rPr lang="en-US" dirty="0" err="1"/>
              <a:t>az</a:t>
            </a:r>
            <a:r>
              <a:rPr lang="en-US" dirty="0"/>
              <a:t> SCL </a:t>
            </a:r>
            <a:r>
              <a:rPr lang="en-US" dirty="0" err="1"/>
              <a:t>vonalra</a:t>
            </a:r>
            <a:r>
              <a:rPr lang="en-US" dirty="0"/>
              <a:t>. Az </a:t>
            </a:r>
            <a:r>
              <a:rPr lang="en-US" dirty="0" err="1"/>
              <a:t>eredeti</a:t>
            </a:r>
            <a:r>
              <a:rPr lang="en-US" dirty="0"/>
              <a:t> </a:t>
            </a:r>
            <a:r>
              <a:rPr lang="en-US" dirty="0" err="1"/>
              <a:t>leírásban</a:t>
            </a:r>
            <a:r>
              <a:rPr lang="en-US" dirty="0"/>
              <a:t> </a:t>
            </a:r>
            <a:r>
              <a:rPr lang="en-US" dirty="0" err="1"/>
              <a:t>az</a:t>
            </a:r>
            <a:r>
              <a:rPr lang="en-US" dirty="0"/>
              <a:t> </a:t>
            </a:r>
            <a:r>
              <a:rPr lang="en-US" dirty="0" err="1"/>
              <a:t>adatátvitel</a:t>
            </a:r>
            <a:r>
              <a:rPr lang="en-US" dirty="0"/>
              <a:t> </a:t>
            </a:r>
            <a:r>
              <a:rPr lang="en-US" dirty="0" err="1"/>
              <a:t>sebessége</a:t>
            </a:r>
            <a:r>
              <a:rPr lang="en-US" dirty="0"/>
              <a:t> 100 </a:t>
            </a:r>
            <a:r>
              <a:rPr lang="en-US" dirty="0" err="1"/>
              <a:t>KHz</a:t>
            </a:r>
            <a:r>
              <a:rPr lang="en-US" dirty="0"/>
              <a:t> volt, </a:t>
            </a:r>
            <a:r>
              <a:rPr lang="en-US" dirty="0" err="1"/>
              <a:t>később</a:t>
            </a:r>
            <a:r>
              <a:rPr lang="en-US" dirty="0"/>
              <a:t> </a:t>
            </a:r>
            <a:r>
              <a:rPr lang="en-US" dirty="0" err="1"/>
              <a:t>ezt</a:t>
            </a:r>
            <a:r>
              <a:rPr lang="en-US" dirty="0"/>
              <a:t> </a:t>
            </a:r>
            <a:r>
              <a:rPr lang="en-US" dirty="0" err="1"/>
              <a:t>kiterjesztették</a:t>
            </a:r>
            <a:r>
              <a:rPr lang="en-US" dirty="0"/>
              <a:t> 400 </a:t>
            </a:r>
            <a:r>
              <a:rPr lang="en-US" dirty="0" err="1"/>
              <a:t>KHz</a:t>
            </a:r>
            <a:r>
              <a:rPr lang="en-US" dirty="0"/>
              <a:t>-re, ma </a:t>
            </a:r>
            <a:r>
              <a:rPr lang="en-US" dirty="0" err="1"/>
              <a:t>pedig</a:t>
            </a:r>
            <a:r>
              <a:rPr lang="en-US" dirty="0"/>
              <a:t> </a:t>
            </a:r>
            <a:r>
              <a:rPr lang="en-US" dirty="0" err="1"/>
              <a:t>általános</a:t>
            </a:r>
            <a:r>
              <a:rPr lang="en-US" dirty="0"/>
              <a:t> </a:t>
            </a:r>
            <a:r>
              <a:rPr lang="en-US" dirty="0" err="1"/>
              <a:t>az</a:t>
            </a:r>
            <a:r>
              <a:rPr lang="en-US" dirty="0"/>
              <a:t> 1 MHz </a:t>
            </a:r>
            <a:r>
              <a:rPr lang="en-US" dirty="0" err="1"/>
              <a:t>átviteli</a:t>
            </a:r>
            <a:r>
              <a:rPr lang="en-US" dirty="0"/>
              <a:t> </a:t>
            </a:r>
            <a:r>
              <a:rPr lang="en-US" dirty="0" err="1"/>
              <a:t>frekvencia</a:t>
            </a:r>
            <a:r>
              <a:rPr lang="en-US" dirty="0"/>
              <a:t> </a:t>
            </a:r>
            <a:r>
              <a:rPr lang="en-US" dirty="0" err="1"/>
              <a:t>alkalmazása</a:t>
            </a:r>
            <a:r>
              <a:rPr lang="en-US" dirty="0"/>
              <a:t>. </a:t>
            </a:r>
            <a:endParaRPr lang="hu-HU" dirty="0"/>
          </a:p>
        </p:txBody>
      </p:sp>
      <p:pic>
        <p:nvPicPr>
          <p:cNvPr id="8" name="Picture 7">
            <a:extLst>
              <a:ext uri="{FF2B5EF4-FFF2-40B4-BE49-F238E27FC236}">
                <a16:creationId xmlns:a16="http://schemas.microsoft.com/office/drawing/2014/main" id="{B6358B13-7991-490B-ADB7-DB276E44AA70}"/>
              </a:ext>
            </a:extLst>
          </p:cNvPr>
          <p:cNvPicPr>
            <a:picLocks noChangeAspect="1"/>
          </p:cNvPicPr>
          <p:nvPr/>
        </p:nvPicPr>
        <p:blipFill>
          <a:blip r:embed="rId3"/>
          <a:stretch>
            <a:fillRect/>
          </a:stretch>
        </p:blipFill>
        <p:spPr>
          <a:xfrm>
            <a:off x="5078303" y="1030425"/>
            <a:ext cx="3590925" cy="3609975"/>
          </a:xfrm>
          <a:prstGeom prst="rect">
            <a:avLst/>
          </a:prstGeom>
        </p:spPr>
      </p:pic>
    </p:spTree>
    <p:extLst>
      <p:ext uri="{BB962C8B-B14F-4D97-AF65-F5344CB8AC3E}">
        <p14:creationId xmlns:p14="http://schemas.microsoft.com/office/powerpoint/2010/main" val="321148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lIns="0" tIns="0" rIns="0" bIns="0" anchor="t"/>
          <a:lstStyle/>
          <a:p>
            <a:r>
              <a:rPr lang="en-US" dirty="0" err="1"/>
              <a:t>Egy</a:t>
            </a:r>
            <a:r>
              <a:rPr lang="hu-HU" dirty="0"/>
              <a:t> kész érzékelő panel</a:t>
            </a:r>
          </a:p>
        </p:txBody>
      </p:sp>
      <p:sp>
        <p:nvSpPr>
          <p:cNvPr id="6" name="Footer Placeholder 5"/>
          <p:cNvSpPr>
            <a:spLocks noGrp="1"/>
          </p:cNvSpPr>
          <p:nvPr>
            <p:ph type="ftr" sz="quarter" idx="3"/>
          </p:nvPr>
        </p:nvSpPr>
        <p:spPr/>
        <p:txBody>
          <a:bodyPr/>
          <a:lstStyle/>
          <a:p>
            <a:r>
              <a:rPr lang="en-US"/>
              <a:t>&lt;Document ID: change ID in footer or remove&gt; &lt;Change information classification in footer&gt;</a:t>
            </a:r>
          </a:p>
        </p:txBody>
      </p:sp>
      <p:pic>
        <p:nvPicPr>
          <p:cNvPr id="2" name="Picture 4" descr="A circuit board&#10;&#10;Description generated with very high confidence">
            <a:extLst>
              <a:ext uri="{FF2B5EF4-FFF2-40B4-BE49-F238E27FC236}">
                <a16:creationId xmlns:a16="http://schemas.microsoft.com/office/drawing/2014/main" id="{01DF8B51-020F-401E-85F9-53B424948B3C}"/>
              </a:ext>
            </a:extLst>
          </p:cNvPr>
          <p:cNvPicPr>
            <a:picLocks noChangeAspect="1"/>
          </p:cNvPicPr>
          <p:nvPr/>
        </p:nvPicPr>
        <p:blipFill rotWithShape="1">
          <a:blip r:embed="rId2"/>
          <a:srcRect l="13497" t="13130" r="25174" b="95"/>
          <a:stretch/>
        </p:blipFill>
        <p:spPr>
          <a:xfrm>
            <a:off x="3435264" y="364028"/>
            <a:ext cx="5146946" cy="4094985"/>
          </a:xfrm>
          <a:prstGeom prst="rect">
            <a:avLst/>
          </a:prstGeom>
        </p:spPr>
      </p:pic>
    </p:spTree>
    <p:extLst>
      <p:ext uri="{BB962C8B-B14F-4D97-AF65-F5344CB8AC3E}">
        <p14:creationId xmlns:p14="http://schemas.microsoft.com/office/powerpoint/2010/main" val="2959048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29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 </a:t>
            </a:r>
          </a:p>
        </p:txBody>
      </p:sp>
      <p:sp>
        <p:nvSpPr>
          <p:cNvPr id="3" name="Text Placeholder 2"/>
          <p:cNvSpPr>
            <a:spLocks noGrp="1"/>
          </p:cNvSpPr>
          <p:nvPr>
            <p:ph type="body" sz="quarter" idx="11"/>
          </p:nvPr>
        </p:nvSpPr>
        <p:spPr/>
        <p:txBody>
          <a:bodyPr/>
          <a:lstStyle/>
          <a:p>
            <a:r>
              <a:rPr lang="en-US"/>
              <a:t>Copyright and confidentiality</a:t>
            </a:r>
          </a:p>
        </p:txBody>
      </p:sp>
      <p:sp>
        <p:nvSpPr>
          <p:cNvPr id="5" name="Text Placeholder 4"/>
          <p:cNvSpPr>
            <a:spLocks noGrp="1"/>
          </p:cNvSpPr>
          <p:nvPr>
            <p:ph type="body" sz="quarter" idx="12"/>
          </p:nvPr>
        </p:nvSpPr>
        <p:spPr>
          <a:xfrm>
            <a:off x="417600" y="1563638"/>
            <a:ext cx="8308800" cy="2808312"/>
          </a:xfrm>
        </p:spPr>
        <p:txBody>
          <a:bodyPr numCol="3" spcCol="144000"/>
          <a:lstStyle/>
          <a:p>
            <a:pPr marL="0" indent="0">
              <a:spcAft>
                <a:spcPct val="0"/>
              </a:spcAft>
              <a:buNone/>
              <a:defRPr/>
            </a:pPr>
            <a:r>
              <a:rPr lang="en-US" sz="900">
                <a:latin typeface="Nokia Pure Text Light" panose="020B0403020202020204" pitchFamily="34" charset="0"/>
                <a:cs typeface="Arial" panose="020B0604020202020204" pitchFamily="34" charset="0"/>
              </a:rPr>
              <a:t>The contents of this document are proprietary and confidential property of Nokia. This document is provided subject to confidentiality obligations of the applicable agreement(s). </a:t>
            </a:r>
          </a:p>
          <a:p>
            <a:pPr marL="0" indent="0">
              <a:spcAft>
                <a:spcPct val="0"/>
              </a:spcAft>
              <a:buNone/>
              <a:defRPr/>
            </a:pPr>
            <a:endParaRPr lang="en-US" sz="900">
              <a:latin typeface="Nokia Pure Text Light" panose="020B0403020202020204" pitchFamily="34" charset="0"/>
              <a:cs typeface="Arial" panose="020B0604020202020204" pitchFamily="34" charset="0"/>
            </a:endParaRPr>
          </a:p>
          <a:p>
            <a:pPr marL="0" indent="0">
              <a:spcAft>
                <a:spcPct val="0"/>
              </a:spcAft>
              <a:buNone/>
              <a:defRPr/>
            </a:pPr>
            <a:r>
              <a:rPr lang="en-US" sz="900">
                <a:latin typeface="Nokia Pure Text Light" panose="020B0403020202020204" pitchFamily="34" charset="0"/>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a:t>
            </a:r>
            <a:br>
              <a:rPr lang="en-US" sz="900">
                <a:latin typeface="Nokia Pure Text Light" panose="020B0403020202020204" pitchFamily="34" charset="0"/>
                <a:cs typeface="Arial" panose="020B0604020202020204" pitchFamily="34" charset="0"/>
              </a:rPr>
            </a:br>
            <a:r>
              <a:rPr lang="en-US" sz="900">
                <a:latin typeface="Nokia Pure Text Light" panose="020B0403020202020204" pitchFamily="34" charset="0"/>
                <a:cs typeface="Arial" panose="020B0604020202020204" pitchFamily="34" charset="0"/>
              </a:rPr>
              <a:t>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p>
          <a:p>
            <a:pPr marL="0" indent="0">
              <a:spcAft>
                <a:spcPct val="0"/>
              </a:spcAft>
              <a:buNone/>
              <a:defRPr/>
            </a:pPr>
            <a:endParaRPr lang="en-US" sz="900">
              <a:latin typeface="Nokia Pure Text Light" panose="020B0403020202020204" pitchFamily="34" charset="0"/>
              <a:cs typeface="Arial" panose="020B0604020202020204" pitchFamily="34" charset="0"/>
            </a:endParaRPr>
          </a:p>
          <a:p>
            <a:pPr marL="0" indent="0">
              <a:spcAft>
                <a:spcPct val="0"/>
              </a:spcAft>
              <a:buNone/>
              <a:defRPr/>
            </a:pPr>
            <a:r>
              <a:rPr lang="en-US" sz="900">
                <a:latin typeface="Nokia Pure Text Light" panose="020B0403020202020204" pitchFamily="34" charset="0"/>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marL="0" indent="0">
              <a:spcAft>
                <a:spcPct val="0"/>
              </a:spcAft>
              <a:buNone/>
              <a:defRPr/>
            </a:pPr>
            <a:endParaRPr lang="en-US" sz="900">
              <a:latin typeface="Nokia Pure Text Light" panose="020B0403020202020204" pitchFamily="34" charset="0"/>
              <a:cs typeface="Arial" panose="020B0604020202020204" pitchFamily="34" charset="0"/>
            </a:endParaRPr>
          </a:p>
          <a:p>
            <a:pPr marL="0" indent="0">
              <a:spcAft>
                <a:spcPct val="0"/>
              </a:spcAft>
              <a:buNone/>
              <a:defRPr/>
            </a:pPr>
            <a:r>
              <a:rPr lang="en-US" sz="900">
                <a:latin typeface="Nokia Pure Text Light" panose="020B0403020202020204" pitchFamily="34" charset="0"/>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marL="0" indent="0">
              <a:spcAft>
                <a:spcPct val="0"/>
              </a:spcAft>
              <a:buNone/>
              <a:defRPr/>
            </a:pPr>
            <a:endParaRPr lang="en-US" sz="900">
              <a:latin typeface="Nokia Pure Text Light" panose="020B0403020202020204" pitchFamily="34" charset="0"/>
              <a:cs typeface="Arial" panose="020B0604020202020204" pitchFamily="34" charset="0"/>
            </a:endParaRPr>
          </a:p>
          <a:p>
            <a:pPr marL="0" indent="0">
              <a:spcAft>
                <a:spcPct val="0"/>
              </a:spcAft>
              <a:buNone/>
              <a:defRPr/>
            </a:pPr>
            <a:r>
              <a:rPr lang="en-US" sz="900">
                <a:latin typeface="Nokia Pure Text Light" panose="020B0403020202020204" pitchFamily="34" charset="0"/>
                <a:cs typeface="Arial" panose="020B0604020202020204" pitchFamily="34" charset="0"/>
              </a:rPr>
              <a:t>This document and the product(s) it describes</a:t>
            </a:r>
            <a:br>
              <a:rPr lang="en-US" sz="900">
                <a:latin typeface="Nokia Pure Text Light" panose="020B0403020202020204" pitchFamily="34" charset="0"/>
                <a:cs typeface="Arial" panose="020B0604020202020204" pitchFamily="34" charset="0"/>
              </a:rPr>
            </a:br>
            <a:r>
              <a:rPr lang="en-US" sz="900">
                <a:latin typeface="Nokia Pure Text Light" panose="020B0403020202020204" pitchFamily="34" charset="0"/>
                <a:cs typeface="Arial" panose="020B0604020202020204" pitchFamily="34" charset="0"/>
              </a:rPr>
              <a:t>are protected by copyright according to the</a:t>
            </a:r>
            <a:br>
              <a:rPr lang="en-US" sz="900">
                <a:latin typeface="Nokia Pure Text Light" panose="020B0403020202020204" pitchFamily="34" charset="0"/>
                <a:cs typeface="Arial" panose="020B0604020202020204" pitchFamily="34" charset="0"/>
              </a:rPr>
            </a:br>
            <a:r>
              <a:rPr lang="en-US" sz="900">
                <a:latin typeface="Nokia Pure Text Light" panose="020B0403020202020204" pitchFamily="34" charset="0"/>
                <a:cs typeface="Arial" panose="020B0604020202020204" pitchFamily="34" charset="0"/>
              </a:rPr>
              <a:t>applicable laws. </a:t>
            </a:r>
          </a:p>
          <a:p>
            <a:pPr marL="0" indent="0">
              <a:spcAft>
                <a:spcPct val="0"/>
              </a:spcAft>
              <a:buNone/>
              <a:defRPr/>
            </a:pPr>
            <a:endParaRPr lang="en-US" sz="900">
              <a:latin typeface="Nokia Pure Text Light" panose="020B0403020202020204" pitchFamily="34" charset="0"/>
              <a:cs typeface="Arial" panose="020B0604020202020204" pitchFamily="34" charset="0"/>
            </a:endParaRPr>
          </a:p>
          <a:p>
            <a:pPr marL="0" indent="0">
              <a:spcAft>
                <a:spcPct val="0"/>
              </a:spcAft>
              <a:buNone/>
              <a:defRPr/>
            </a:pPr>
            <a:r>
              <a:rPr lang="en-US" sz="900">
                <a:latin typeface="Nokia Pure Text Light" panose="020B0403020202020204" pitchFamily="34" charset="0"/>
                <a:cs typeface="Arial" panose="020B0604020202020204" pitchFamily="34" charset="0"/>
              </a:rPr>
              <a:t>Nokia is a registered trademark of Nokia Corporation. Other product and company names mentioned herein may be trademarks or trade names of their respective owners.</a:t>
            </a:r>
            <a:endParaRPr lang="en-US" sz="900">
              <a:latin typeface="Nokia Pure Text Light" panose="020B0403020202020204" pitchFamily="34" charset="0"/>
            </a:endParaRPr>
          </a:p>
        </p:txBody>
      </p:sp>
      <p:sp>
        <p:nvSpPr>
          <p:cNvPr id="4" name="Footer Placeholder 3"/>
          <p:cNvSpPr>
            <a:spLocks noGrp="1"/>
          </p:cNvSpPr>
          <p:nvPr>
            <p:ph type="ftr" sz="quarter" idx="3"/>
          </p:nvPr>
        </p:nvSpPr>
        <p:spPr>
          <a:xfrm>
            <a:off x="2304000" y="4816800"/>
            <a:ext cx="4536000" cy="122400"/>
          </a:xfrm>
        </p:spPr>
        <p:txBody>
          <a:bodyPr/>
          <a:lstStyle/>
          <a:p>
            <a:r>
              <a:rPr lang="en-GB">
                <a:cs typeface="Arial" panose="020B0604020202020204" pitchFamily="34" charset="0"/>
              </a:rPr>
              <a:t>&lt;Document ID: change ID in footer or remove&gt; &lt;Change information classification in footer&gt;</a:t>
            </a:r>
            <a:endParaRPr lang="en-US">
              <a:cs typeface="Arial" panose="020B0604020202020204" pitchFamily="34" charset="0"/>
            </a:endParaRPr>
          </a:p>
        </p:txBody>
      </p:sp>
      <p:cxnSp>
        <p:nvCxnSpPr>
          <p:cNvPr id="6" name="Straight Connector 5"/>
          <p:cNvCxnSpPr/>
          <p:nvPr/>
        </p:nvCxnSpPr>
        <p:spPr>
          <a:xfrm>
            <a:off x="417600" y="1470025"/>
            <a:ext cx="83182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341181"/>
      </p:ext>
    </p:extLst>
  </p:cSld>
  <p:clrMapOvr>
    <a:masterClrMapping/>
  </p:clrMapOvr>
</p:sld>
</file>

<file path=ppt/theme/theme1.xml><?xml version="1.0" encoding="utf-8"?>
<a:theme xmlns:a="http://schemas.openxmlformats.org/drawingml/2006/main" name="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prstDash val="solid"/>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Text Light" panose="020B0403020202020204" pitchFamily="34" charset="0"/>
            <a:ea typeface="Nokia Pure Text Light" panose="020B0403020202020204" pitchFamily="34" charset="0"/>
          </a:defRPr>
        </a:defPPr>
      </a:lstStyle>
    </a:txDef>
  </a:objectDefaults>
  <a:extraClrSchemeLst/>
  <a:extLst>
    <a:ext uri="{05A4C25C-085E-4340-85A3-A5531E510DB2}">
      <thm15:themeFamily xmlns:thm15="http://schemas.microsoft.com/office/thememl/2012/main" name="Nokia_Pure_PPT_Corp_V3" id="{EBFA465A-F99A-440C-9EAF-9E2AFF539F79}" vid="{74E9AEE0-7FE0-4E86-A209-704C6EA35B36}"/>
    </a:ext>
  </a:extLst>
</a:theme>
</file>

<file path=ppt/theme/theme2.xml><?xml version="1.0" encoding="utf-8"?>
<a:theme xmlns:a="http://schemas.openxmlformats.org/drawingml/2006/main" name="2 Nokia INTERNAL White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175">
          <a:no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Nokia_Pure_PPT_Corp_V3" id="{EBFA465A-F99A-440C-9EAF-9E2AFF539F79}" vid="{EF96A764-DD67-4439-8BD0-91AD32E03C73}"/>
    </a:ext>
  </a:extLst>
</a:theme>
</file>

<file path=ppt/theme/theme3.xml><?xml version="1.0" encoding="utf-8"?>
<a:theme xmlns:a="http://schemas.openxmlformats.org/drawingml/2006/main" name="3 Nokia Blue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3" id="{EBFA465A-F99A-440C-9EAF-9E2AFF539F79}" vid="{5BD2CFCB-9E62-4476-9210-EFA2FE0307DA}"/>
    </a:ext>
  </a:extLst>
</a:theme>
</file>

<file path=ppt/theme/theme4.xml><?xml version="1.0" encoding="utf-8"?>
<a:theme xmlns:a="http://schemas.openxmlformats.org/drawingml/2006/main" name="4 Nokia Blue EXTERNAL Master end slid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3" id="{EBFA465A-F99A-440C-9EAF-9E2AFF539F79}" vid="{BFE34C65-9FE2-43C2-902F-78A546ABCB0F}"/>
    </a:ext>
  </a:extLst>
</a:theme>
</file>

<file path=ppt/theme/theme5.xml><?xml version="1.0" encoding="utf-8"?>
<a:theme xmlns:a="http://schemas.openxmlformats.org/drawingml/2006/main" name="5 Nokia White INTERNAL Master end slid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3" id="{EBFA465A-F99A-440C-9EAF-9E2AFF539F79}" vid="{41F6F3AF-B431-4FA5-ADA8-DB4FA13316FE}"/>
    </a:ext>
  </a:extLst>
</a:theme>
</file>

<file path=ppt/theme/theme6.xml><?xml version="1.0" encoding="utf-8"?>
<a:theme xmlns:a="http://schemas.openxmlformats.org/drawingml/2006/main" name="6 Nokia Divider Master plain">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April 2016">
      <a:majorFont>
        <a:latin typeface="Nokia Pure Headline Light"/>
        <a:ea typeface=""/>
        <a:cs typeface=""/>
      </a:majorFont>
      <a:minorFont>
        <a:latin typeface="Nokia Pure Tex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okia_Pure_PPT_Corp_V3" id="{EBFA465A-F99A-440C-9EAF-9E2AFF539F79}" vid="{D57EE24C-CEB0-4D68-B45F-8B71933AF2CA}"/>
    </a:ext>
  </a:extLst>
</a:theme>
</file>

<file path=ppt/theme/theme7.xml><?xml version="1.0" encoding="utf-8"?>
<a:theme xmlns:a="http://schemas.openxmlformats.org/drawingml/2006/main" name="1_Nokia White Master with headline">
  <a:themeElements>
    <a:clrScheme name="Nokia April 2016">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2016">
      <a:majorFont>
        <a:latin typeface="Nokia Pure Headline Light"/>
        <a:ea typeface=""/>
        <a:cs typeface=""/>
      </a:majorFont>
      <a:minorFont>
        <a:latin typeface="Nokia Pure Text Ligh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prstDash val="solid"/>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defRPr sz="1200" dirty="0" smtClean="0">
            <a:solidFill>
              <a:schemeClr val="bg1"/>
            </a:solidFill>
            <a:latin typeface="Nokia Pure Text Light" panose="020B0403020202020204" pitchFamily="34" charset="0"/>
            <a:ea typeface="Nokia Pure Text Light" panose="020B04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spAutoFit/>
      </a:bodyPr>
      <a:lstStyle>
        <a:defPPr defTabSz="360000">
          <a:spcAft>
            <a:spcPts val="600"/>
          </a:spcAft>
          <a:tabLst>
            <a:tab pos="360000" algn="l"/>
          </a:tabLst>
          <a:defRPr sz="1200" dirty="0" smtClean="0">
            <a:solidFill>
              <a:schemeClr val="tx2"/>
            </a:solidFill>
            <a:latin typeface="Nokia Pure Text Light" panose="020B0403020202020204" pitchFamily="34" charset="0"/>
            <a:ea typeface="Nokia Pure Text Light" panose="020B0403020202020204" pitchFamily="34" charset="0"/>
          </a:defRPr>
        </a:defPPr>
      </a:lstStyle>
    </a:txDef>
  </a:objectDefaults>
  <a:extraClrSchemeLst/>
  <a:extLst>
    <a:ext uri="{05A4C25C-085E-4340-85A3-A5531E510DB2}">
      <thm15:themeFamily xmlns:thm15="http://schemas.microsoft.com/office/thememl/2012/main" name="Nokia_Pure_PPT_Corp_V3" id="{EBFA465A-F99A-440C-9EAF-9E2AFF539F79}" vid="{74E9AEE0-7FE0-4E86-A209-704C6EA35B3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97DA005F21F34B85199404F4F8C1F8" ma:contentTypeVersion="5" ma:contentTypeDescription="Create a new document." ma:contentTypeScope="" ma:versionID="91abbf783181c94f7cdc489ca9ab5149">
  <xsd:schema xmlns:xsd="http://www.w3.org/2001/XMLSchema" xmlns:xs="http://www.w3.org/2001/XMLSchema" xmlns:p="http://schemas.microsoft.com/office/2006/metadata/properties" xmlns:ns2="71c5aaf6-e6ce-465b-b873-5148d2a4c105" xmlns:ns3="fb0ee1f0-7c0c-4c6c-bf91-b2c09e2e7ac5" targetNamespace="http://schemas.microsoft.com/office/2006/metadata/properties" ma:root="true" ma:fieldsID="06e4c23d938facd853ac79016f8130ce" ns2:_="" ns3:_="">
    <xsd:import namespace="71c5aaf6-e6ce-465b-b873-5148d2a4c105"/>
    <xsd:import namespace="fb0ee1f0-7c0c-4c6c-bf91-b2c09e2e7ac5"/>
    <xsd:element name="properties">
      <xsd:complexType>
        <xsd:sequence>
          <xsd:element name="documentManagement">
            <xsd:complexType>
              <xsd:all>
                <xsd:element ref="ns2:_dlc_DocId" minOccurs="0"/>
                <xsd:element ref="ns2:_dlc_DocIdUrl" minOccurs="0"/>
                <xsd:element ref="ns2:_dlc_DocIdPersistId" minOccurs="0"/>
                <xsd:element ref="ns2:HideFromDelv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b0ee1f0-7c0c-4c6c-bf91-b2c09e2e7ac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34c87397-5fc1-491e-85e7-d6110dbe9cbd" ContentTypeId="0x0101" PreviousValue="false"/>
</file>

<file path=customXml/item3.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_dlc_DocId xmlns="71c5aaf6-e6ce-465b-b873-5148d2a4c105">TSILPSRIRSLB-1826985837-7</_dlc_DocId>
    <_dlc_DocIdUrl xmlns="71c5aaf6-e6ce-465b-b873-5148d2a4c105">
      <Url>https://nokia.sharepoint.com/sites/GarageLabBudapest/_layouts/15/DocIdRedir.aspx?ID=TSILPSRIRSLB-1826985837-7</Url>
      <Description>TSILPSRIRSLB-1826985837-7</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F49F166-6B16-4008-9183-678B86BB5C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fb0ee1f0-7c0c-4c6c-bf91-b2c09e2e7a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B7CDE9-B720-4F1F-B8ED-A7E22F133ED2}">
  <ds:schemaRefs>
    <ds:schemaRef ds:uri="Microsoft.SharePoint.Taxonomy.ContentTypeSync"/>
  </ds:schemaRefs>
</ds:datastoreItem>
</file>

<file path=customXml/itemProps3.xml><?xml version="1.0" encoding="utf-8"?>
<ds:datastoreItem xmlns:ds="http://schemas.openxmlformats.org/officeDocument/2006/customXml" ds:itemID="{30C9ECDB-66D0-4EB8-9F05-74CB3A92CE34}">
  <ds:schemaRefs>
    <ds:schemaRef ds:uri="http://schemas.microsoft.com/office/infopath/2007/PartnerControls"/>
    <ds:schemaRef ds:uri="http://purl.org/dc/elements/1.1/"/>
    <ds:schemaRef ds:uri="http://schemas.microsoft.com/office/2006/metadata/properties"/>
    <ds:schemaRef ds:uri="71c5aaf6-e6ce-465b-b873-5148d2a4c105"/>
    <ds:schemaRef ds:uri="http://purl.org/dc/terms/"/>
    <ds:schemaRef ds:uri="http://schemas.openxmlformats.org/package/2006/metadata/core-properties"/>
    <ds:schemaRef ds:uri="http://schemas.microsoft.com/office/2006/documentManagement/types"/>
    <ds:schemaRef ds:uri="fb0ee1f0-7c0c-4c6c-bf91-b2c09e2e7ac5"/>
    <ds:schemaRef ds:uri="http://www.w3.org/XML/1998/namespace"/>
    <ds:schemaRef ds:uri="http://purl.org/dc/dcmitype/"/>
  </ds:schemaRefs>
</ds:datastoreItem>
</file>

<file path=customXml/itemProps4.xml><?xml version="1.0" encoding="utf-8"?>
<ds:datastoreItem xmlns:ds="http://schemas.openxmlformats.org/officeDocument/2006/customXml" ds:itemID="{5FBEA670-C044-4A01-B625-E2965407274C}">
  <ds:schemaRefs>
    <ds:schemaRef ds:uri="http://schemas.microsoft.com/sharepoint/v3/contenttype/forms"/>
  </ds:schemaRefs>
</ds:datastoreItem>
</file>

<file path=customXml/itemProps5.xml><?xml version="1.0" encoding="utf-8"?>
<ds:datastoreItem xmlns:ds="http://schemas.openxmlformats.org/officeDocument/2006/customXml" ds:itemID="{817C8158-B6BB-48FF-8B3A-AA31E555A89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Nokia_Pure_PPT_Nokia_V3</Template>
  <TotalTime>0</TotalTime>
  <Words>458</Words>
  <Application>Microsoft Office PowerPoint</Application>
  <PresentationFormat>On-screen Show (16:9)</PresentationFormat>
  <Paragraphs>50</Paragraphs>
  <Slides>9</Slides>
  <Notes>0</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9</vt:i4>
      </vt:variant>
    </vt:vector>
  </HeadingPairs>
  <TitlesOfParts>
    <vt:vector size="22" baseType="lpstr">
      <vt:lpstr>Arial</vt:lpstr>
      <vt:lpstr>Calibri</vt:lpstr>
      <vt:lpstr>Nokia Pure Headline Light</vt:lpstr>
      <vt:lpstr>Nokia Pure Headline Ultra Light</vt:lpstr>
      <vt:lpstr>Nokia Pure Text</vt:lpstr>
      <vt:lpstr>Nokia Pure Text Light</vt:lpstr>
      <vt:lpstr>Nokia White Master with headline</vt:lpstr>
      <vt:lpstr>2 Nokia INTERNAL White Master plain</vt:lpstr>
      <vt:lpstr>3 Nokia Blue Master plain</vt:lpstr>
      <vt:lpstr>4 Nokia Blue EXTERNAL Master end slide</vt:lpstr>
      <vt:lpstr>5 Nokia White INTERNAL Master end slide</vt:lpstr>
      <vt:lpstr>6 Nokia Divider Master plain</vt:lpstr>
      <vt:lpstr>1_Nokia White Master with headline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2017-04-18T11:12:55Z</dcterms:created>
  <dcterms:modified xsi:type="dcterms:W3CDTF">2019-05-10T08:11:31Z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bjectLinks">
    <vt:lpwstr>{826FA07C-A199-43B1-A30A-67E7BC569876}</vt:lpwstr>
  </property>
  <property fmtid="{D5CDD505-2E9C-101B-9397-08002B2CF9AE}" pid="3" name="ContentTypeId">
    <vt:lpwstr>0x010100C297DA005F21F34B85199404F4F8C1F8</vt:lpwstr>
  </property>
  <property fmtid="{D5CDD505-2E9C-101B-9397-08002B2CF9AE}" pid="4" name="_dlc_DocIdItemGuid">
    <vt:lpwstr>ca7b1cf6-698e-4cfb-a747-6f03a194862f</vt:lpwstr>
  </property>
</Properties>
</file>