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87" r:id="rId5"/>
    <p:sldId id="261" r:id="rId6"/>
    <p:sldId id="260" r:id="rId7"/>
    <p:sldId id="264" r:id="rId8"/>
    <p:sldId id="266" r:id="rId9"/>
    <p:sldId id="286" r:id="rId10"/>
    <p:sldId id="265" r:id="rId11"/>
    <p:sldId id="289" r:id="rId12"/>
    <p:sldId id="269" r:id="rId13"/>
    <p:sldId id="288" r:id="rId14"/>
    <p:sldId id="290" r:id="rId15"/>
    <p:sldId id="268" r:id="rId16"/>
    <p:sldId id="274" r:id="rId17"/>
    <p:sldId id="285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7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241"/>
    <a:srgbClr val="0756A7"/>
    <a:srgbClr val="4CB6DB"/>
    <a:srgbClr val="65D3F6"/>
    <a:srgbClr val="D13694"/>
    <a:srgbClr val="E89CC9"/>
    <a:srgbClr val="CB1264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484" autoAdjust="0"/>
  </p:normalViewPr>
  <p:slideViewPr>
    <p:cSldViewPr snapToGrid="0" showGuides="1">
      <p:cViewPr varScale="1">
        <p:scale>
          <a:sx n="106" d="100"/>
          <a:sy n="106" d="100"/>
        </p:scale>
        <p:origin x="234" y="-690"/>
      </p:cViewPr>
      <p:guideLst>
        <p:guide orient="horz" pos="2137"/>
        <p:guide pos="3863"/>
        <p:guide orient="horz" pos="3657"/>
        <p:guide pos="619"/>
        <p:guide orient="horz" pos="1117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1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0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4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9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6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5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9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0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1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chbas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cs.mongodb.org/manual/tutorial/perform-two-phase-commit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aryliutw.blogspot.com/2014/05/mongodb-nosql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tblogs.com.tw/explooosion/2018/01/21/040728" TargetMode="External"/><Relationship Id="rId4" Type="http://schemas.openxmlformats.org/officeDocument/2006/relationships/hyperlink" Target="https://zh.wikipedia.org/wiki/SQL#%E8%AF%AD%E8%A8%80%E7%89%B9%E7%82%B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comparison/" TargetMode="External"/><Relationship Id="rId7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mongodb.org/manual/reference/glossary/#term-id" TargetMode="External"/><Relationship Id="rId5" Type="http://schemas.openxmlformats.org/officeDocument/2006/relationships/hyperlink" Target="http://docs.mongodb.org/manual/reference/glossary/#term-primary-key" TargetMode="External"/><Relationship Id="rId4" Type="http://schemas.openxmlformats.org/officeDocument/2006/relationships/hyperlink" Target="http://docs.mongodb.org/manual/reference/glossary/#term-bs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qI_g07C_Q5I?feature=oembed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0911"/>
            </a:gs>
            <a:gs pos="51000">
              <a:srgbClr val="0E1B2E">
                <a:alpha val="95000"/>
              </a:srgbClr>
            </a:gs>
            <a:gs pos="100000">
              <a:srgbClr val="09173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71625" y="1304625"/>
            <a:ext cx="4248751" cy="4248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69" name="椭圆 68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329" name="椭圆 328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7" name="椭圆 346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椭圆 34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8684" y="2193508"/>
            <a:ext cx="271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Microsoft YaHei UI" panose="020B0503020204020204" pitchFamily="34" charset="-122"/>
              </a:rPr>
              <a:t>SQL</a:t>
            </a:r>
          </a:p>
          <a:p>
            <a:pPr algn="ctr"/>
            <a:r>
              <a:rPr lang="en-US" altLang="zh-CN" sz="6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Microsoft YaHei UI" panose="020B0503020204020204" pitchFamily="34" charset="-122"/>
              </a:rPr>
              <a:t> V.S. NOSQL</a:t>
            </a:r>
            <a:endParaRPr lang="zh-CN" altLang="en-US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87366" y="3540360"/>
            <a:ext cx="451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RESEARCH</a:t>
            </a:r>
            <a:endParaRPr lang="zh-CN" altLang="en-US" sz="11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7989709" y="3529186"/>
            <a:ext cx="451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zh-TW" altLang="en-US" sz="11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報告</a:t>
            </a:r>
            <a:endParaRPr lang="zh-CN" altLang="en-US" sz="11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900494" y="2983056"/>
            <a:ext cx="214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研究</a:t>
            </a:r>
            <a:endParaRPr lang="zh-CN" altLang="en-US" sz="28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5" name="文本框 374"/>
          <p:cNvSpPr txBox="1"/>
          <p:nvPr/>
        </p:nvSpPr>
        <p:spPr>
          <a:xfrm>
            <a:off x="8982606" y="2989374"/>
            <a:ext cx="25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REPORT</a:t>
            </a:r>
            <a:endParaRPr lang="zh-CN" altLang="en-US" sz="28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2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2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2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2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3" presetClass="entr" presetSubtype="28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5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300"/>
                            </p:stCondLst>
                            <p:childTnLst>
                              <p:par>
                                <p:cTn id="135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 tmFilter="0,0; .5, 1; 1, 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4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" grpId="0"/>
      <p:bldP spid="8" grpId="0"/>
      <p:bldP spid="370" grpId="0"/>
      <p:bldP spid="374" grpId="0"/>
      <p:bldP spid="3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mongoDB</a:t>
            </a:r>
            <a:endParaRPr lang="zh-CN" altLang="en-US" sz="2400" b="1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10EF05-6EEF-422D-8E4A-9021DD78AF84}"/>
              </a:ext>
            </a:extLst>
          </p:cNvPr>
          <p:cNvSpPr/>
          <p:nvPr/>
        </p:nvSpPr>
        <p:spPr>
          <a:xfrm>
            <a:off x="3047999" y="11301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MongoDB </a:t>
            </a:r>
            <a:r>
              <a:rPr lang="zh-TW" altLang="en-US" dirty="0">
                <a:solidFill>
                  <a:schemeClr val="bg1"/>
                </a:solidFill>
              </a:rPr>
              <a:t>是一套 </a:t>
            </a:r>
            <a:r>
              <a:rPr lang="en-US" altLang="zh-TW" dirty="0">
                <a:solidFill>
                  <a:schemeClr val="bg1"/>
                </a:solidFill>
              </a:rPr>
              <a:t>open source </a:t>
            </a:r>
            <a:r>
              <a:rPr lang="zh-TW" altLang="en-US" dirty="0">
                <a:solidFill>
                  <a:schemeClr val="bg1"/>
                </a:solidFill>
              </a:rPr>
              <a:t>的 </a:t>
            </a:r>
            <a:r>
              <a:rPr lang="en-US" altLang="zh-TW" dirty="0">
                <a:solidFill>
                  <a:schemeClr val="bg1"/>
                </a:solidFill>
              </a:rPr>
              <a:t>NoSQL DB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r>
              <a:rPr lang="en-US" altLang="zh-TW" dirty="0">
                <a:solidFill>
                  <a:schemeClr val="bg1"/>
                </a:solidFill>
              </a:rPr>
              <a:t>MongoDB </a:t>
            </a:r>
            <a:r>
              <a:rPr lang="zh-TW" altLang="en-US" dirty="0">
                <a:solidFill>
                  <a:schemeClr val="bg1"/>
                </a:solidFill>
              </a:rPr>
              <a:t>本身是用 </a:t>
            </a:r>
            <a:r>
              <a:rPr lang="en-US" altLang="zh-TW" dirty="0">
                <a:solidFill>
                  <a:schemeClr val="bg1"/>
                </a:solidFill>
              </a:rPr>
              <a:t>C++ </a:t>
            </a:r>
            <a:r>
              <a:rPr lang="zh-TW" altLang="en-US" dirty="0">
                <a:solidFill>
                  <a:schemeClr val="bg1"/>
                </a:solidFill>
              </a:rPr>
              <a:t>開發的，它提供了高效能 </a:t>
            </a:r>
            <a:r>
              <a:rPr lang="en-US" altLang="zh-TW" dirty="0">
                <a:solidFill>
                  <a:schemeClr val="bg1"/>
                </a:solidFill>
              </a:rPr>
              <a:t>(high </a:t>
            </a:r>
            <a:r>
              <a:rPr lang="en-US" altLang="zh-TW" dirty="0" err="1">
                <a:solidFill>
                  <a:schemeClr val="bg1"/>
                </a:solidFill>
              </a:rPr>
              <a:t>performace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、高可用度 </a:t>
            </a:r>
            <a:r>
              <a:rPr lang="en-US" altLang="zh-TW" dirty="0">
                <a:solidFill>
                  <a:schemeClr val="bg1"/>
                </a:solidFill>
              </a:rPr>
              <a:t>(high availability) </a:t>
            </a:r>
            <a:r>
              <a:rPr lang="zh-TW" altLang="en-US" dirty="0">
                <a:solidFill>
                  <a:schemeClr val="bg1"/>
                </a:solidFill>
              </a:rPr>
              <a:t>以及自動擴充 </a:t>
            </a:r>
            <a:r>
              <a:rPr lang="en-US" altLang="zh-TW" dirty="0">
                <a:solidFill>
                  <a:schemeClr val="bg1"/>
                </a:solidFill>
              </a:rPr>
              <a:t>(automatic scaling) </a:t>
            </a:r>
            <a:r>
              <a:rPr lang="zh-TW" altLang="en-US" dirty="0">
                <a:solidFill>
                  <a:schemeClr val="bg1"/>
                </a:solidFill>
              </a:rPr>
              <a:t>等特色。</a:t>
            </a: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如下圖所示，在 </a:t>
            </a:r>
            <a:r>
              <a:rPr lang="en-US" altLang="zh-TW" dirty="0">
                <a:solidFill>
                  <a:schemeClr val="bg1"/>
                </a:solidFill>
              </a:rPr>
              <a:t>MongoDB </a:t>
            </a:r>
            <a:r>
              <a:rPr lang="zh-TW" altLang="en-US" dirty="0">
                <a:solidFill>
                  <a:schemeClr val="bg1"/>
                </a:solidFill>
              </a:rPr>
              <a:t>中，一筆資料就是一個「</a:t>
            </a:r>
            <a:r>
              <a:rPr lang="en-US" altLang="zh-TW" dirty="0">
                <a:solidFill>
                  <a:schemeClr val="bg1"/>
                </a:solidFill>
              </a:rPr>
              <a:t>document</a:t>
            </a:r>
            <a:r>
              <a:rPr lang="zh-TW" altLang="en-US" dirty="0">
                <a:solidFill>
                  <a:schemeClr val="bg1"/>
                </a:solidFill>
              </a:rPr>
              <a:t>」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文件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，所謂的 </a:t>
            </a:r>
            <a:r>
              <a:rPr lang="en-US" altLang="zh-TW" dirty="0">
                <a:solidFill>
                  <a:schemeClr val="bg1"/>
                </a:solidFill>
              </a:rPr>
              <a:t>document </a:t>
            </a:r>
            <a:r>
              <a:rPr lang="zh-TW" altLang="en-US" dirty="0">
                <a:solidFill>
                  <a:schemeClr val="bg1"/>
                </a:solidFill>
              </a:rPr>
              <a:t>是由多個 </a:t>
            </a:r>
            <a:r>
              <a:rPr lang="en-US" altLang="zh-TW" dirty="0">
                <a:solidFill>
                  <a:schemeClr val="bg1"/>
                </a:solidFill>
              </a:rPr>
              <a:t>field-value pairs </a:t>
            </a:r>
            <a:r>
              <a:rPr lang="zh-TW" altLang="en-US" dirty="0">
                <a:solidFill>
                  <a:schemeClr val="bg1"/>
                </a:solidFill>
              </a:rPr>
              <a:t>所組成的，其結構類似於 </a:t>
            </a:r>
            <a:r>
              <a:rPr lang="en-US" altLang="zh-TW" dirty="0">
                <a:solidFill>
                  <a:schemeClr val="bg1"/>
                </a:solidFill>
              </a:rPr>
              <a:t>JSON </a:t>
            </a:r>
            <a:r>
              <a:rPr lang="zh-TW" altLang="en-US" dirty="0">
                <a:solidFill>
                  <a:schemeClr val="bg1"/>
                </a:solidFill>
              </a:rPr>
              <a:t>物件。一個 </a:t>
            </a:r>
            <a:r>
              <a:rPr lang="en-US" altLang="zh-TW" dirty="0">
                <a:solidFill>
                  <a:schemeClr val="bg1"/>
                </a:solidFill>
              </a:rPr>
              <a:t>field (</a:t>
            </a:r>
            <a:r>
              <a:rPr lang="zh-TW" altLang="en-US" dirty="0">
                <a:solidFill>
                  <a:schemeClr val="bg1"/>
                </a:solidFill>
              </a:rPr>
              <a:t>欄位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zh-TW" altLang="en-US" dirty="0">
                <a:solidFill>
                  <a:schemeClr val="bg1"/>
                </a:solidFill>
              </a:rPr>
              <a:t>裡的 </a:t>
            </a:r>
            <a:r>
              <a:rPr lang="en-US" altLang="zh-TW" dirty="0">
                <a:solidFill>
                  <a:schemeClr val="bg1"/>
                </a:solidFill>
              </a:rPr>
              <a:t>value (</a:t>
            </a:r>
            <a:r>
              <a:rPr lang="zh-TW" altLang="en-US" dirty="0">
                <a:solidFill>
                  <a:schemeClr val="bg1"/>
                </a:solidFill>
              </a:rPr>
              <a:t>值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可以是其他的文件、陣列或者由文件組成的陣列。</a:t>
            </a: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95276090-6B42-419A-A043-46BF3FD5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33" y="4296447"/>
            <a:ext cx="557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4" grpId="0" animBg="1"/>
          <p:bldP spid="15" grpId="0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4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15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1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8850"/>
                                </p:stCondLst>
                                <p:childTnLst>
                                  <p:par>
                                    <p:cTn id="17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9350"/>
                                </p:stCondLst>
                                <p:childTnLst>
                                  <p:par>
                                    <p:cTn id="1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" fill="hold">
                                <p:stCondLst>
                                  <p:cond delay="10650"/>
                                </p:stCondLst>
                                <p:childTnLst>
                                  <p:par>
                                    <p:cTn id="19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10" grpId="0" animBg="1"/>
          <p:bldP spid="11" grpId="0" animBg="1"/>
          <p:bldP spid="12" grpId="0" animBg="1"/>
          <p:bldP spid="14" grpId="0" animBg="1"/>
          <p:bldP spid="15" grpId="0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42" grpId="0"/>
          <p:bldP spid="43" grpId="0"/>
          <p:bldP spid="44" grpId="0"/>
          <p:bldP spid="45" grpId="0"/>
          <p:bldP spid="46" grpId="0"/>
          <p:bldP spid="49" grpId="0"/>
          <p:bldP spid="50" grpId="0"/>
          <p:bldP spid="51" grpId="0"/>
          <p:bldP spid="52" grpId="0"/>
          <p:bldP spid="53" grpId="0"/>
          <p:bldP spid="57" grpId="0"/>
          <p:bldP spid="5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mongoDB</a:t>
            </a:r>
            <a:endParaRPr lang="zh-CN" altLang="en-US" sz="2400" b="1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://2.bp.blogspot.com/-sO1yDmK_yT8/U2NC8WyonCI/AAAAAAAAeHA/psRndXmCIvM/s1600/NoSQL_DB_MongoDB.png">
            <a:extLst>
              <a:ext uri="{FF2B5EF4-FFF2-40B4-BE49-F238E27FC236}">
                <a16:creationId xmlns:a16="http://schemas.microsoft.com/office/drawing/2014/main" id="{53551272-9570-4187-92D4-BF69A0FE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6" y="1319922"/>
            <a:ext cx="7819175" cy="5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4" grpId="0" animBg="1"/>
          <p:bldP spid="15" grpId="0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4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15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1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8850"/>
                                </p:stCondLst>
                                <p:childTnLst>
                                  <p:par>
                                    <p:cTn id="176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9350"/>
                                </p:stCondLst>
                                <p:childTnLst>
                                  <p:par>
                                    <p:cTn id="1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" fill="hold">
                                <p:stCondLst>
                                  <p:cond delay="10650"/>
                                </p:stCondLst>
                                <p:childTnLst>
                                  <p:par>
                                    <p:cTn id="19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10" grpId="0" animBg="1"/>
          <p:bldP spid="11" grpId="0" animBg="1"/>
          <p:bldP spid="12" grpId="0" animBg="1"/>
          <p:bldP spid="14" grpId="0" animBg="1"/>
          <p:bldP spid="15" grpId="0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42" grpId="0"/>
          <p:bldP spid="43" grpId="0"/>
          <p:bldP spid="44" grpId="0"/>
          <p:bldP spid="45" grpId="0"/>
          <p:bldP spid="46" grpId="0"/>
          <p:bldP spid="49" grpId="0"/>
          <p:bldP spid="50" grpId="0"/>
          <p:bldP spid="51" grpId="0"/>
          <p:bldP spid="52" grpId="0"/>
          <p:bldP spid="53" grpId="0"/>
          <p:bldP spid="57" grpId="0"/>
          <p:bldP spid="5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椭圆 364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67" name="椭圆 36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68" name="椭圆 36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4" name="组合 373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375" name="椭圆 37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2" name="组合 681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686" name="椭圆 685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3" name="椭圆 682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椭圆 703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7" name="直接连接符 726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9" name="文本框 728"/>
          <p:cNvSpPr txBox="1"/>
          <p:nvPr/>
        </p:nvSpPr>
        <p:spPr>
          <a:xfrm>
            <a:off x="5014313" y="1966381"/>
            <a:ext cx="4565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請比較關聯式</a:t>
            </a:r>
            <a:r>
              <a:rPr lang="en-US" altLang="zh-TW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/</a:t>
            </a:r>
            <a:r>
              <a:rPr lang="zh-TW" altLang="en-US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非關聯式資料庫優缺點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337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5" grpId="0" animBg="1"/>
          <p:bldP spid="367" grpId="0" animBg="1"/>
          <p:bldP spid="368" grpId="0" animBg="1"/>
          <p:bldP spid="372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4" grpId="0" animBg="1"/>
          <p:bldP spid="717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8" grpId="0"/>
          <p:bldP spid="7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5" grpId="0" animBg="1"/>
          <p:bldP spid="367" grpId="0" animBg="1"/>
          <p:bldP spid="368" grpId="0" animBg="1"/>
          <p:bldP spid="372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4" grpId="0" animBg="1"/>
          <p:bldP spid="717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8" grpId="0"/>
          <p:bldP spid="72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關聯式</a:t>
            </a:r>
            <a:r>
              <a:rPr lang="en-US" altLang="zh-TW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/</a:t>
            </a:r>
            <a:r>
              <a:rPr lang="zh-TW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非關聯式資料庫優缺點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8750658" y="4178658"/>
            <a:ext cx="6539848" cy="6539848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6008C9-1379-4292-9F3B-61DD031F3620}"/>
              </a:ext>
            </a:extLst>
          </p:cNvPr>
          <p:cNvSpPr txBox="1"/>
          <p:nvPr/>
        </p:nvSpPr>
        <p:spPr>
          <a:xfrm>
            <a:off x="2656991" y="1042561"/>
            <a:ext cx="5467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pc="300" dirty="0">
                <a:solidFill>
                  <a:srgbClr val="FF000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非關聯式</a:t>
            </a:r>
            <a:r>
              <a:rPr lang="en-US" altLang="zh-TW" spc="300" dirty="0">
                <a:solidFill>
                  <a:srgbClr val="FF000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MongoDB) </a:t>
            </a:r>
            <a:r>
              <a:rPr lang="zh-TW" altLang="en-US" b="1" dirty="0">
                <a:solidFill>
                  <a:schemeClr val="bg1"/>
                </a:solidFill>
              </a:rPr>
              <a:t>以 </a:t>
            </a:r>
            <a:r>
              <a:rPr lang="en-US" altLang="zh-TW" b="1" dirty="0">
                <a:solidFill>
                  <a:schemeClr val="bg1"/>
                </a:solidFill>
              </a:rPr>
              <a:t>document </a:t>
            </a:r>
            <a:r>
              <a:rPr lang="zh-TW" altLang="en-US" b="1" dirty="0">
                <a:solidFill>
                  <a:schemeClr val="bg1"/>
                </a:solidFill>
              </a:rPr>
              <a:t>作為基本的資料儲存單位，有下列幾項好處：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JSON document </a:t>
            </a:r>
            <a:r>
              <a:rPr lang="zh-TW" altLang="en-US" b="1" dirty="0">
                <a:solidFill>
                  <a:schemeClr val="bg1"/>
                </a:solidFill>
              </a:rPr>
              <a:t>可對應於許多物件導向程式語言的原生資料類型 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zh-TW" altLang="en-US" b="1" dirty="0">
                <a:solidFill>
                  <a:schemeClr val="bg1"/>
                </a:solidFill>
              </a:rPr>
              <a:t>如：物件</a:t>
            </a:r>
            <a:r>
              <a:rPr lang="en-US" altLang="zh-TW" b="1" dirty="0">
                <a:solidFill>
                  <a:schemeClr val="bg1"/>
                </a:solidFill>
              </a:rPr>
              <a:t>)</a:t>
            </a:r>
            <a:r>
              <a:rPr lang="zh-TW" altLang="en-US" b="1" dirty="0">
                <a:solidFill>
                  <a:schemeClr val="bg1"/>
                </a:solidFill>
              </a:rPr>
              <a:t>，這也是近年來 </a:t>
            </a:r>
            <a:r>
              <a:rPr lang="en-US" altLang="zh-TW" b="1" dirty="0">
                <a:solidFill>
                  <a:schemeClr val="bg1"/>
                </a:solidFill>
              </a:rPr>
              <a:t>JSON </a:t>
            </a:r>
            <a:r>
              <a:rPr lang="zh-TW" altLang="en-US" b="1" dirty="0">
                <a:solidFill>
                  <a:schemeClr val="bg1"/>
                </a:solidFill>
              </a:rPr>
              <a:t>和 </a:t>
            </a:r>
            <a:r>
              <a:rPr lang="en-US" altLang="zh-TW" b="1" dirty="0">
                <a:solidFill>
                  <a:schemeClr val="bg1"/>
                </a:solidFill>
              </a:rPr>
              <a:t>ORM (Object-Relational Mapping) </a:t>
            </a:r>
            <a:r>
              <a:rPr lang="zh-TW" altLang="en-US" b="1" dirty="0">
                <a:solidFill>
                  <a:schemeClr val="bg1"/>
                </a:solidFill>
              </a:rPr>
              <a:t>日漸風行的原因 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RDBMS 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JOIN </a:t>
            </a:r>
            <a:r>
              <a:rPr lang="zh-TW" altLang="en-US" b="1" dirty="0">
                <a:solidFill>
                  <a:schemeClr val="bg1"/>
                </a:solidFill>
              </a:rPr>
              <a:t>操作其實是成本高昂的，但如果採用 嵌入式文件 </a:t>
            </a:r>
            <a:r>
              <a:rPr lang="en-US" altLang="zh-TW" b="1" dirty="0">
                <a:solidFill>
                  <a:schemeClr val="bg1"/>
                </a:solidFill>
              </a:rPr>
              <a:t>(embedded document) </a:t>
            </a:r>
            <a:r>
              <a:rPr lang="zh-TW" altLang="en-US" b="1" dirty="0">
                <a:solidFill>
                  <a:schemeClr val="bg1"/>
                </a:solidFill>
              </a:rPr>
              <a:t>或陣列的方式，可減少 </a:t>
            </a:r>
            <a:r>
              <a:rPr lang="en-US" altLang="zh-TW" b="1" dirty="0">
                <a:solidFill>
                  <a:schemeClr val="bg1"/>
                </a:solidFill>
              </a:rPr>
              <a:t>JOIN </a:t>
            </a:r>
            <a:r>
              <a:rPr lang="zh-TW" altLang="en-US" b="1" dirty="0">
                <a:solidFill>
                  <a:schemeClr val="bg1"/>
                </a:solidFill>
              </a:rPr>
              <a:t>操作的使用。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動態的 </a:t>
            </a:r>
            <a:r>
              <a:rPr lang="en-US" altLang="zh-TW" b="1" dirty="0">
                <a:solidFill>
                  <a:schemeClr val="bg1"/>
                </a:solidFill>
              </a:rPr>
              <a:t>schema </a:t>
            </a:r>
            <a:r>
              <a:rPr lang="zh-TW" altLang="en-US" b="1" dirty="0">
                <a:solidFill>
                  <a:schemeClr val="bg1"/>
                </a:solidFill>
              </a:rPr>
              <a:t>支援流暢的多型 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</a:rPr>
              <a:t>ploymorphism</a:t>
            </a:r>
            <a:r>
              <a:rPr lang="en-US" altLang="zh-TW" b="1" dirty="0">
                <a:solidFill>
                  <a:schemeClr val="bg1"/>
                </a:solidFill>
              </a:rPr>
              <a:t>)</a:t>
            </a:r>
            <a:r>
              <a:rPr lang="zh-TW" altLang="en-US" b="1" dirty="0">
                <a:solidFill>
                  <a:schemeClr val="bg1"/>
                </a:solidFill>
              </a:rPr>
              <a:t>。</a:t>
            </a:r>
            <a:r>
              <a:rPr lang="zh-TW" altLang="en-US" dirty="0">
                <a:solidFill>
                  <a:schemeClr val="accent1"/>
                </a:solidFill>
              </a:rPr>
              <a:t>。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E3158E3-1BFD-4880-B97F-CB3F5A3E8749}"/>
              </a:ext>
            </a:extLst>
          </p:cNvPr>
          <p:cNvGrpSpPr/>
          <p:nvPr/>
        </p:nvGrpSpPr>
        <p:grpSpPr>
          <a:xfrm>
            <a:off x="1380616" y="585361"/>
            <a:ext cx="914400" cy="914400"/>
            <a:chOff x="1039529" y="620900"/>
            <a:chExt cx="914400" cy="91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652ADB-7FEA-4866-AD05-F43BEC216A87}"/>
                </a:ext>
              </a:extLst>
            </p:cNvPr>
            <p:cNvSpPr/>
            <p:nvPr/>
          </p:nvSpPr>
          <p:spPr>
            <a:xfrm>
              <a:off x="1269744" y="893434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優</a:t>
              </a:r>
              <a:endParaRPr lang="zh-TW" altLang="en-US" dirty="0"/>
            </a:p>
          </p:txBody>
        </p:sp>
        <p:sp>
          <p:nvSpPr>
            <p:cNvPr id="39" name="椭圆 70">
              <a:extLst>
                <a:ext uri="{FF2B5EF4-FFF2-40B4-BE49-F238E27FC236}">
                  <a16:creationId xmlns:a16="http://schemas.microsoft.com/office/drawing/2014/main" id="{700365CE-E9FC-4056-83AF-778E23C3EBBB}"/>
                </a:ext>
              </a:extLst>
            </p:cNvPr>
            <p:cNvSpPr/>
            <p:nvPr/>
          </p:nvSpPr>
          <p:spPr>
            <a:xfrm>
              <a:off x="1039529" y="620900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0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2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5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9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3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5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2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5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9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3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5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492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關聯式</a:t>
            </a:r>
            <a:r>
              <a:rPr lang="en-US" altLang="zh-TW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/</a:t>
            </a:r>
            <a:r>
              <a:rPr lang="zh-TW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非關聯式資料庫優缺點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8750658" y="4178658"/>
            <a:ext cx="6539848" cy="6539848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494868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EEE28E-46E9-4510-A2F0-50DB2FDFF98C}"/>
              </a:ext>
            </a:extLst>
          </p:cNvPr>
          <p:cNvGrpSpPr/>
          <p:nvPr/>
        </p:nvGrpSpPr>
        <p:grpSpPr>
          <a:xfrm>
            <a:off x="1387189" y="1082451"/>
            <a:ext cx="914400" cy="914400"/>
            <a:chOff x="1039529" y="620900"/>
            <a:chExt cx="914400" cy="9144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509F9A3-8C22-463F-AEFB-831979558651}"/>
                </a:ext>
              </a:extLst>
            </p:cNvPr>
            <p:cNvSpPr/>
            <p:nvPr/>
          </p:nvSpPr>
          <p:spPr>
            <a:xfrm>
              <a:off x="1269744" y="8934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缺</a:t>
              </a:r>
            </a:p>
          </p:txBody>
        </p:sp>
        <p:sp>
          <p:nvSpPr>
            <p:cNvPr id="43" name="椭圆 70">
              <a:extLst>
                <a:ext uri="{FF2B5EF4-FFF2-40B4-BE49-F238E27FC236}">
                  <a16:creationId xmlns:a16="http://schemas.microsoft.com/office/drawing/2014/main" id="{39F1BB4A-C93A-41A4-9134-A3C48C691871}"/>
                </a:ext>
              </a:extLst>
            </p:cNvPr>
            <p:cNvSpPr/>
            <p:nvPr/>
          </p:nvSpPr>
          <p:spPr>
            <a:xfrm>
              <a:off x="1039529" y="620900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CEF9F32-0A0C-4875-BFA8-9905ECCE8626}"/>
              </a:ext>
            </a:extLst>
          </p:cNvPr>
          <p:cNvSpPr/>
          <p:nvPr/>
        </p:nvSpPr>
        <p:spPr>
          <a:xfrm>
            <a:off x="3029829" y="1355736"/>
            <a:ext cx="7952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非關聯式</a:t>
            </a:r>
            <a:r>
              <a:rPr lang="en-US" altLang="zh-TW" b="1" spc="300" dirty="0">
                <a:solidFill>
                  <a:srgbClr val="FF000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MongoDB)</a:t>
            </a:r>
            <a:endParaRPr lang="en-US" altLang="zh-TW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不易轉換</a:t>
            </a:r>
            <a:b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不像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RDBMS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有共通的標準語言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—— SQL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，各種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NoSQL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都有自己的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。所以一旦選定某種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NoSQL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產品，便不易再轉換至其他產品，比方說由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MongoDB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轉換為 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Couchbase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不支援 </a:t>
            </a:r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</a:rPr>
              <a:t>ACID</a:t>
            </a:r>
            <a:b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ACID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可說是「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Transaction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」的構成要件，也是所有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RDBMS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的主要特性。但大部分的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NoSQL DB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都不保證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ACID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，必須使用一些變通技巧來實現（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MongoDB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可使用 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 Phase Commits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）。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不支援 </a:t>
            </a:r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</a:rPr>
              <a:t>JOIN</a:t>
            </a:r>
            <a:b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因為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NoSQL DB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是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Non-relational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的，所以不支援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JOIN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操作。以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MongoDB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而言，除了一開始就要妥善規劃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Data Model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之外（如使用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embedded document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或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reference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），也可搭配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Index 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和  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Aggregation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（含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MapReduce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）等技巧來提高查詢效能。</a:t>
            </a:r>
            <a:endParaRPr lang="zh-TW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25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2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5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9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1.85185E-6 L 0.25638 0.29699 " pathEditMode="relative" rAng="0" ptsTypes="AA">
                                          <p:cBhvr>
                                            <p:cTn id="113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5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2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5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9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1.85185E-6 L 0.25638 0.29699 " pathEditMode="relative" rAng="0" ptsTypes="AA">
                                          <p:cBhvr>
                                            <p:cTn id="113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5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SQL vs NOSQL</a:t>
            </a:r>
            <a:r>
              <a:rPr lang="zh-TW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比較圖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385788" y="7875179"/>
            <a:ext cx="308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Do not, for one repulse, forgo the purpose that you resolved to effort. .</a:t>
            </a:r>
            <a:endParaRPr lang="zh-CN" altLang="en-US" sz="1200" b="1" dirty="0">
              <a:solidFill>
                <a:schemeClr val="bg1"/>
              </a:solidFill>
              <a:latin typeface="Roboto Th" pitchFamily="2" charset="0"/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-621095" y="4794486"/>
            <a:ext cx="545901" cy="41141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-1265877" y="4652905"/>
            <a:ext cx="545901" cy="411413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5E47EB-A276-414E-9AAA-58DCC19E8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95" b="14412"/>
          <a:stretch/>
        </p:blipFill>
        <p:spPr>
          <a:xfrm>
            <a:off x="1941757" y="1422978"/>
            <a:ext cx="8858821" cy="42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0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93" grpId="0" animBg="1"/>
          <p:bldP spid="93" grpId="1" animBg="1"/>
          <p:bldP spid="94" grpId="0" animBg="1"/>
          <p:bldP spid="94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93" grpId="0" animBg="1"/>
          <p:bldP spid="93" grpId="1" animBg="1"/>
          <p:bldP spid="94" grpId="0" animBg="1"/>
          <p:bldP spid="94" grpId="1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椭圆 364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67" name="椭圆 36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68" name="椭圆 36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4" name="组合 373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375" name="椭圆 37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2" name="组合 681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686" name="椭圆 685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3" name="椭圆 682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椭圆 703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7" name="直接连接符 726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9" name="文本框 728"/>
          <p:cNvSpPr txBox="1"/>
          <p:nvPr/>
        </p:nvSpPr>
        <p:spPr>
          <a:xfrm>
            <a:off x="5708605" y="2972036"/>
            <a:ext cx="4565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參考資料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2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5" grpId="0" animBg="1"/>
          <p:bldP spid="367" grpId="0" animBg="1"/>
          <p:bldP spid="368" grpId="0" animBg="1"/>
          <p:bldP spid="372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4" grpId="0" animBg="1"/>
          <p:bldP spid="717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8" grpId="0"/>
          <p:bldP spid="7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5" grpId="0" animBg="1"/>
          <p:bldP spid="367" grpId="0" animBg="1"/>
          <p:bldP spid="368" grpId="0" animBg="1"/>
          <p:bldP spid="372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4" grpId="0" animBg="1"/>
          <p:bldP spid="717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8" grpId="0"/>
          <p:bldP spid="72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參考資料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385788" y="7875179"/>
            <a:ext cx="308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Do not, for one repulse, forgo the purpose that you resolved to effort. .</a:t>
            </a:r>
            <a:endParaRPr lang="zh-CN" altLang="en-US" sz="1200" b="1" dirty="0">
              <a:solidFill>
                <a:schemeClr val="bg1"/>
              </a:solidFill>
              <a:latin typeface="Roboto Th" pitchFamily="2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88999" y="1426240"/>
            <a:ext cx="451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References</a:t>
            </a:r>
            <a:endParaRPr lang="zh-CN" altLang="en-US" sz="3200" b="1" spc="300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501E308-844E-4E1E-8276-314E0E20CF84}"/>
              </a:ext>
            </a:extLst>
          </p:cNvPr>
          <p:cNvGrpSpPr/>
          <p:nvPr/>
        </p:nvGrpSpPr>
        <p:grpSpPr>
          <a:xfrm>
            <a:off x="1203906" y="2516632"/>
            <a:ext cx="3333155" cy="1061829"/>
            <a:chOff x="1302053" y="2516632"/>
            <a:chExt cx="3333155" cy="1061829"/>
          </a:xfrm>
        </p:grpSpPr>
        <p:grpSp>
          <p:nvGrpSpPr>
            <p:cNvPr id="46" name="组合 45"/>
            <p:cNvGrpSpPr/>
            <p:nvPr/>
          </p:nvGrpSpPr>
          <p:grpSpPr>
            <a:xfrm>
              <a:off x="1302053" y="2536228"/>
              <a:ext cx="559761" cy="559761"/>
              <a:chOff x="1277711" y="2332395"/>
              <a:chExt cx="535492" cy="53549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277711" y="2332395"/>
                <a:ext cx="535492" cy="535492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bg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KSO_Shape"/>
              <p:cNvSpPr>
                <a:spLocks/>
              </p:cNvSpPr>
              <p:nvPr/>
            </p:nvSpPr>
            <p:spPr bwMode="auto">
              <a:xfrm>
                <a:off x="1412086" y="2489000"/>
                <a:ext cx="266742" cy="222285"/>
              </a:xfrm>
              <a:custGeom>
                <a:avLst/>
                <a:gdLst/>
                <a:ahLst/>
                <a:cxnLst/>
                <a:rect l="0" t="0" r="r" b="b"/>
                <a:pathLst>
                  <a:path w="1804988" h="1503362">
                    <a:moveTo>
                      <a:pt x="754063" y="989012"/>
                    </a:moveTo>
                    <a:lnTo>
                      <a:pt x="760413" y="990167"/>
                    </a:lnTo>
                    <a:lnTo>
                      <a:pt x="757348" y="992187"/>
                    </a:lnTo>
                    <a:lnTo>
                      <a:pt x="754063" y="989012"/>
                    </a:lnTo>
                    <a:close/>
                    <a:moveTo>
                      <a:pt x="112032" y="983614"/>
                    </a:moveTo>
                    <a:lnTo>
                      <a:pt x="108857" y="984976"/>
                    </a:lnTo>
                    <a:lnTo>
                      <a:pt x="105909" y="986111"/>
                    </a:lnTo>
                    <a:lnTo>
                      <a:pt x="99786" y="989516"/>
                    </a:lnTo>
                    <a:lnTo>
                      <a:pt x="93436" y="993601"/>
                    </a:lnTo>
                    <a:lnTo>
                      <a:pt x="87313" y="997914"/>
                    </a:lnTo>
                    <a:lnTo>
                      <a:pt x="81416" y="1003361"/>
                    </a:lnTo>
                    <a:lnTo>
                      <a:pt x="75293" y="1009262"/>
                    </a:lnTo>
                    <a:lnTo>
                      <a:pt x="69623" y="1015617"/>
                    </a:lnTo>
                    <a:lnTo>
                      <a:pt x="63954" y="1022653"/>
                    </a:lnTo>
                    <a:lnTo>
                      <a:pt x="58511" y="1029917"/>
                    </a:lnTo>
                    <a:lnTo>
                      <a:pt x="53522" y="1038088"/>
                    </a:lnTo>
                    <a:lnTo>
                      <a:pt x="48532" y="1046712"/>
                    </a:lnTo>
                    <a:lnTo>
                      <a:pt x="44223" y="1055564"/>
                    </a:lnTo>
                    <a:lnTo>
                      <a:pt x="40141" y="1065324"/>
                    </a:lnTo>
                    <a:lnTo>
                      <a:pt x="36513" y="1075311"/>
                    </a:lnTo>
                    <a:lnTo>
                      <a:pt x="33111" y="1085525"/>
                    </a:lnTo>
                    <a:lnTo>
                      <a:pt x="30616" y="1096419"/>
                    </a:lnTo>
                    <a:lnTo>
                      <a:pt x="29482" y="1101867"/>
                    </a:lnTo>
                    <a:lnTo>
                      <a:pt x="28575" y="1107541"/>
                    </a:lnTo>
                    <a:lnTo>
                      <a:pt x="27668" y="1113442"/>
                    </a:lnTo>
                    <a:lnTo>
                      <a:pt x="26761" y="1119343"/>
                    </a:lnTo>
                    <a:lnTo>
                      <a:pt x="26307" y="1125245"/>
                    </a:lnTo>
                    <a:lnTo>
                      <a:pt x="26080" y="1131146"/>
                    </a:lnTo>
                    <a:lnTo>
                      <a:pt x="25854" y="1137274"/>
                    </a:lnTo>
                    <a:lnTo>
                      <a:pt x="25854" y="1143402"/>
                    </a:lnTo>
                    <a:lnTo>
                      <a:pt x="25854" y="1149758"/>
                    </a:lnTo>
                    <a:lnTo>
                      <a:pt x="26080" y="1156113"/>
                    </a:lnTo>
                    <a:lnTo>
                      <a:pt x="26534" y="1162695"/>
                    </a:lnTo>
                    <a:lnTo>
                      <a:pt x="26988" y="1169050"/>
                    </a:lnTo>
                    <a:lnTo>
                      <a:pt x="28122" y="1175632"/>
                    </a:lnTo>
                    <a:lnTo>
                      <a:pt x="29029" y="1182215"/>
                    </a:lnTo>
                    <a:lnTo>
                      <a:pt x="30163" y="1189024"/>
                    </a:lnTo>
                    <a:lnTo>
                      <a:pt x="31750" y="1195606"/>
                    </a:lnTo>
                    <a:lnTo>
                      <a:pt x="33111" y="1202642"/>
                    </a:lnTo>
                    <a:lnTo>
                      <a:pt x="35379" y="1209224"/>
                    </a:lnTo>
                    <a:lnTo>
                      <a:pt x="37420" y="1216260"/>
                    </a:lnTo>
                    <a:lnTo>
                      <a:pt x="39688" y="1223296"/>
                    </a:lnTo>
                    <a:lnTo>
                      <a:pt x="41955" y="1230333"/>
                    </a:lnTo>
                    <a:lnTo>
                      <a:pt x="44677" y="1237369"/>
                    </a:lnTo>
                    <a:lnTo>
                      <a:pt x="47852" y="1244632"/>
                    </a:lnTo>
                    <a:lnTo>
                      <a:pt x="51027" y="1251895"/>
                    </a:lnTo>
                    <a:lnTo>
                      <a:pt x="54429" y="1258931"/>
                    </a:lnTo>
                    <a:lnTo>
                      <a:pt x="58284" y="1266194"/>
                    </a:lnTo>
                    <a:lnTo>
                      <a:pt x="62139" y="1273684"/>
                    </a:lnTo>
                    <a:lnTo>
                      <a:pt x="66448" y="1280720"/>
                    </a:lnTo>
                    <a:lnTo>
                      <a:pt x="70757" y="1288210"/>
                    </a:lnTo>
                    <a:lnTo>
                      <a:pt x="75747" y="1295700"/>
                    </a:lnTo>
                    <a:lnTo>
                      <a:pt x="80736" y="1302964"/>
                    </a:lnTo>
                    <a:lnTo>
                      <a:pt x="86179" y="1310454"/>
                    </a:lnTo>
                    <a:lnTo>
                      <a:pt x="81870" y="1297743"/>
                    </a:lnTo>
                    <a:lnTo>
                      <a:pt x="78014" y="1284806"/>
                    </a:lnTo>
                    <a:lnTo>
                      <a:pt x="74386" y="1272549"/>
                    </a:lnTo>
                    <a:lnTo>
                      <a:pt x="70984" y="1260066"/>
                    </a:lnTo>
                    <a:lnTo>
                      <a:pt x="68036" y="1247809"/>
                    </a:lnTo>
                    <a:lnTo>
                      <a:pt x="65314" y="1235780"/>
                    </a:lnTo>
                    <a:lnTo>
                      <a:pt x="62820" y="1223977"/>
                    </a:lnTo>
                    <a:lnTo>
                      <a:pt x="60552" y="1211948"/>
                    </a:lnTo>
                    <a:lnTo>
                      <a:pt x="58738" y="1200372"/>
                    </a:lnTo>
                    <a:lnTo>
                      <a:pt x="57377" y="1188797"/>
                    </a:lnTo>
                    <a:lnTo>
                      <a:pt x="56016" y="1177448"/>
                    </a:lnTo>
                    <a:lnTo>
                      <a:pt x="55336" y="1166327"/>
                    </a:lnTo>
                    <a:lnTo>
                      <a:pt x="54655" y="1155205"/>
                    </a:lnTo>
                    <a:lnTo>
                      <a:pt x="54429" y="1144537"/>
                    </a:lnTo>
                    <a:lnTo>
                      <a:pt x="54429" y="1134097"/>
                    </a:lnTo>
                    <a:lnTo>
                      <a:pt x="54882" y="1123429"/>
                    </a:lnTo>
                    <a:lnTo>
                      <a:pt x="55789" y="1113215"/>
                    </a:lnTo>
                    <a:lnTo>
                      <a:pt x="56697" y="1103001"/>
                    </a:lnTo>
                    <a:lnTo>
                      <a:pt x="58284" y="1093242"/>
                    </a:lnTo>
                    <a:lnTo>
                      <a:pt x="60098" y="1083482"/>
                    </a:lnTo>
                    <a:lnTo>
                      <a:pt x="62366" y="1073949"/>
                    </a:lnTo>
                    <a:lnTo>
                      <a:pt x="64861" y="1064643"/>
                    </a:lnTo>
                    <a:lnTo>
                      <a:pt x="68036" y="1055564"/>
                    </a:lnTo>
                    <a:lnTo>
                      <a:pt x="71438" y="1046712"/>
                    </a:lnTo>
                    <a:lnTo>
                      <a:pt x="74839" y="1037861"/>
                    </a:lnTo>
                    <a:lnTo>
                      <a:pt x="78922" y="1029463"/>
                    </a:lnTo>
                    <a:lnTo>
                      <a:pt x="83684" y="1021292"/>
                    </a:lnTo>
                    <a:lnTo>
                      <a:pt x="88447" y="1013348"/>
                    </a:lnTo>
                    <a:lnTo>
                      <a:pt x="93889" y="1005631"/>
                    </a:lnTo>
                    <a:lnTo>
                      <a:pt x="99559" y="997914"/>
                    </a:lnTo>
                    <a:lnTo>
                      <a:pt x="105682" y="990877"/>
                    </a:lnTo>
                    <a:lnTo>
                      <a:pt x="112032" y="983614"/>
                    </a:lnTo>
                    <a:close/>
                    <a:moveTo>
                      <a:pt x="126093" y="928687"/>
                    </a:moveTo>
                    <a:lnTo>
                      <a:pt x="131536" y="947072"/>
                    </a:lnTo>
                    <a:lnTo>
                      <a:pt x="137432" y="965457"/>
                    </a:lnTo>
                    <a:lnTo>
                      <a:pt x="143555" y="983614"/>
                    </a:lnTo>
                    <a:lnTo>
                      <a:pt x="150132" y="1001999"/>
                    </a:lnTo>
                    <a:lnTo>
                      <a:pt x="157389" y="1020611"/>
                    </a:lnTo>
                    <a:lnTo>
                      <a:pt x="165100" y="1038995"/>
                    </a:lnTo>
                    <a:lnTo>
                      <a:pt x="172811" y="1057153"/>
                    </a:lnTo>
                    <a:lnTo>
                      <a:pt x="181656" y="1075538"/>
                    </a:lnTo>
                    <a:lnTo>
                      <a:pt x="190500" y="1093696"/>
                    </a:lnTo>
                    <a:lnTo>
                      <a:pt x="200025" y="1111853"/>
                    </a:lnTo>
                    <a:lnTo>
                      <a:pt x="209777" y="1130238"/>
                    </a:lnTo>
                    <a:lnTo>
                      <a:pt x="220209" y="1148396"/>
                    </a:lnTo>
                    <a:lnTo>
                      <a:pt x="231095" y="1166327"/>
                    </a:lnTo>
                    <a:lnTo>
                      <a:pt x="242434" y="1184030"/>
                    </a:lnTo>
                    <a:lnTo>
                      <a:pt x="254000" y="1201507"/>
                    </a:lnTo>
                    <a:lnTo>
                      <a:pt x="266247" y="1219211"/>
                    </a:lnTo>
                    <a:lnTo>
                      <a:pt x="277359" y="1234418"/>
                    </a:lnTo>
                    <a:lnTo>
                      <a:pt x="288472" y="1249171"/>
                    </a:lnTo>
                    <a:lnTo>
                      <a:pt x="299811" y="1263924"/>
                    </a:lnTo>
                    <a:lnTo>
                      <a:pt x="311604" y="1278224"/>
                    </a:lnTo>
                    <a:lnTo>
                      <a:pt x="323397" y="1292069"/>
                    </a:lnTo>
                    <a:lnTo>
                      <a:pt x="335416" y="1305687"/>
                    </a:lnTo>
                    <a:lnTo>
                      <a:pt x="347436" y="1318852"/>
                    </a:lnTo>
                    <a:lnTo>
                      <a:pt x="359682" y="1332016"/>
                    </a:lnTo>
                    <a:lnTo>
                      <a:pt x="372156" y="1344499"/>
                    </a:lnTo>
                    <a:lnTo>
                      <a:pt x="384856" y="1356756"/>
                    </a:lnTo>
                    <a:lnTo>
                      <a:pt x="397556" y="1368785"/>
                    </a:lnTo>
                    <a:lnTo>
                      <a:pt x="410709" y="1380588"/>
                    </a:lnTo>
                    <a:lnTo>
                      <a:pt x="423636" y="1391936"/>
                    </a:lnTo>
                    <a:lnTo>
                      <a:pt x="436790" y="1403285"/>
                    </a:lnTo>
                    <a:lnTo>
                      <a:pt x="449943" y="1413953"/>
                    </a:lnTo>
                    <a:lnTo>
                      <a:pt x="463550" y="1424166"/>
                    </a:lnTo>
                    <a:lnTo>
                      <a:pt x="456973" y="1430295"/>
                    </a:lnTo>
                    <a:lnTo>
                      <a:pt x="449943" y="1435969"/>
                    </a:lnTo>
                    <a:lnTo>
                      <a:pt x="442913" y="1441416"/>
                    </a:lnTo>
                    <a:lnTo>
                      <a:pt x="435656" y="1446410"/>
                    </a:lnTo>
                    <a:lnTo>
                      <a:pt x="429986" y="1450041"/>
                    </a:lnTo>
                    <a:lnTo>
                      <a:pt x="424770" y="1453446"/>
                    </a:lnTo>
                    <a:lnTo>
                      <a:pt x="419100" y="1456396"/>
                    </a:lnTo>
                    <a:lnTo>
                      <a:pt x="413431" y="1459574"/>
                    </a:lnTo>
                    <a:lnTo>
                      <a:pt x="407534" y="1462298"/>
                    </a:lnTo>
                    <a:lnTo>
                      <a:pt x="401865" y="1464794"/>
                    </a:lnTo>
                    <a:lnTo>
                      <a:pt x="395968" y="1467518"/>
                    </a:lnTo>
                    <a:lnTo>
                      <a:pt x="390072" y="1469561"/>
                    </a:lnTo>
                    <a:lnTo>
                      <a:pt x="384175" y="1471604"/>
                    </a:lnTo>
                    <a:lnTo>
                      <a:pt x="378052" y="1473646"/>
                    </a:lnTo>
                    <a:lnTo>
                      <a:pt x="371929" y="1475235"/>
                    </a:lnTo>
                    <a:lnTo>
                      <a:pt x="366032" y="1476597"/>
                    </a:lnTo>
                    <a:lnTo>
                      <a:pt x="359909" y="1478186"/>
                    </a:lnTo>
                    <a:lnTo>
                      <a:pt x="353559" y="1479321"/>
                    </a:lnTo>
                    <a:lnTo>
                      <a:pt x="347436" y="1480228"/>
                    </a:lnTo>
                    <a:lnTo>
                      <a:pt x="341313" y="1481136"/>
                    </a:lnTo>
                    <a:lnTo>
                      <a:pt x="334963" y="1481817"/>
                    </a:lnTo>
                    <a:lnTo>
                      <a:pt x="328386" y="1482271"/>
                    </a:lnTo>
                    <a:lnTo>
                      <a:pt x="322263" y="1482498"/>
                    </a:lnTo>
                    <a:lnTo>
                      <a:pt x="315913" y="1482725"/>
                    </a:lnTo>
                    <a:lnTo>
                      <a:pt x="309563" y="1482498"/>
                    </a:lnTo>
                    <a:lnTo>
                      <a:pt x="303213" y="1482498"/>
                    </a:lnTo>
                    <a:lnTo>
                      <a:pt x="296863" y="1482044"/>
                    </a:lnTo>
                    <a:lnTo>
                      <a:pt x="290286" y="1481590"/>
                    </a:lnTo>
                    <a:lnTo>
                      <a:pt x="283936" y="1481136"/>
                    </a:lnTo>
                    <a:lnTo>
                      <a:pt x="277359" y="1480001"/>
                    </a:lnTo>
                    <a:lnTo>
                      <a:pt x="271009" y="1479094"/>
                    </a:lnTo>
                    <a:lnTo>
                      <a:pt x="264432" y="1477959"/>
                    </a:lnTo>
                    <a:lnTo>
                      <a:pt x="258082" y="1476370"/>
                    </a:lnTo>
                    <a:lnTo>
                      <a:pt x="251732" y="1475235"/>
                    </a:lnTo>
                    <a:lnTo>
                      <a:pt x="245382" y="1473419"/>
                    </a:lnTo>
                    <a:lnTo>
                      <a:pt x="239032" y="1471604"/>
                    </a:lnTo>
                    <a:lnTo>
                      <a:pt x="232456" y="1469561"/>
                    </a:lnTo>
                    <a:lnTo>
                      <a:pt x="226106" y="1467518"/>
                    </a:lnTo>
                    <a:lnTo>
                      <a:pt x="219756" y="1465248"/>
                    </a:lnTo>
                    <a:lnTo>
                      <a:pt x="213632" y="1462525"/>
                    </a:lnTo>
                    <a:lnTo>
                      <a:pt x="207282" y="1460028"/>
                    </a:lnTo>
                    <a:lnTo>
                      <a:pt x="201159" y="1457304"/>
                    </a:lnTo>
                    <a:lnTo>
                      <a:pt x="188459" y="1451403"/>
                    </a:lnTo>
                    <a:lnTo>
                      <a:pt x="176213" y="1444594"/>
                    </a:lnTo>
                    <a:lnTo>
                      <a:pt x="164193" y="1437558"/>
                    </a:lnTo>
                    <a:lnTo>
                      <a:pt x="152400" y="1429841"/>
                    </a:lnTo>
                    <a:lnTo>
                      <a:pt x="140834" y="1421443"/>
                    </a:lnTo>
                    <a:lnTo>
                      <a:pt x="135164" y="1416903"/>
                    </a:lnTo>
                    <a:lnTo>
                      <a:pt x="129495" y="1412591"/>
                    </a:lnTo>
                    <a:lnTo>
                      <a:pt x="123825" y="1407824"/>
                    </a:lnTo>
                    <a:lnTo>
                      <a:pt x="118382" y="1403285"/>
                    </a:lnTo>
                    <a:lnTo>
                      <a:pt x="112939" y="1398065"/>
                    </a:lnTo>
                    <a:lnTo>
                      <a:pt x="107723" y="1392844"/>
                    </a:lnTo>
                    <a:lnTo>
                      <a:pt x="102280" y="1387851"/>
                    </a:lnTo>
                    <a:lnTo>
                      <a:pt x="97291" y="1382404"/>
                    </a:lnTo>
                    <a:lnTo>
                      <a:pt x="92075" y="1376729"/>
                    </a:lnTo>
                    <a:lnTo>
                      <a:pt x="87313" y="1371055"/>
                    </a:lnTo>
                    <a:lnTo>
                      <a:pt x="82097" y="1365608"/>
                    </a:lnTo>
                    <a:lnTo>
                      <a:pt x="77561" y="1359706"/>
                    </a:lnTo>
                    <a:lnTo>
                      <a:pt x="72572" y="1353578"/>
                    </a:lnTo>
                    <a:lnTo>
                      <a:pt x="68036" y="1347450"/>
                    </a:lnTo>
                    <a:lnTo>
                      <a:pt x="63500" y="1340868"/>
                    </a:lnTo>
                    <a:lnTo>
                      <a:pt x="58964" y="1334513"/>
                    </a:lnTo>
                    <a:lnTo>
                      <a:pt x="54882" y="1327930"/>
                    </a:lnTo>
                    <a:lnTo>
                      <a:pt x="50573" y="1321575"/>
                    </a:lnTo>
                    <a:lnTo>
                      <a:pt x="46718" y="1314766"/>
                    </a:lnTo>
                    <a:lnTo>
                      <a:pt x="42863" y="1308184"/>
                    </a:lnTo>
                    <a:lnTo>
                      <a:pt x="39461" y="1301148"/>
                    </a:lnTo>
                    <a:lnTo>
                      <a:pt x="36059" y="1294566"/>
                    </a:lnTo>
                    <a:lnTo>
                      <a:pt x="32657" y="1287983"/>
                    </a:lnTo>
                    <a:lnTo>
                      <a:pt x="29482" y="1280947"/>
                    </a:lnTo>
                    <a:lnTo>
                      <a:pt x="26534" y="1274138"/>
                    </a:lnTo>
                    <a:lnTo>
                      <a:pt x="23813" y="1267102"/>
                    </a:lnTo>
                    <a:lnTo>
                      <a:pt x="20864" y="1260293"/>
                    </a:lnTo>
                    <a:lnTo>
                      <a:pt x="18597" y="1253257"/>
                    </a:lnTo>
                    <a:lnTo>
                      <a:pt x="16329" y="1246448"/>
                    </a:lnTo>
                    <a:lnTo>
                      <a:pt x="14061" y="1239411"/>
                    </a:lnTo>
                    <a:lnTo>
                      <a:pt x="12020" y="1232602"/>
                    </a:lnTo>
                    <a:lnTo>
                      <a:pt x="10205" y="1225793"/>
                    </a:lnTo>
                    <a:lnTo>
                      <a:pt x="6804" y="1211948"/>
                    </a:lnTo>
                    <a:lnTo>
                      <a:pt x="4309" y="1197876"/>
                    </a:lnTo>
                    <a:lnTo>
                      <a:pt x="2268" y="1184030"/>
                    </a:lnTo>
                    <a:lnTo>
                      <a:pt x="680" y="1170185"/>
                    </a:lnTo>
                    <a:lnTo>
                      <a:pt x="0" y="1156340"/>
                    </a:lnTo>
                    <a:lnTo>
                      <a:pt x="0" y="1149531"/>
                    </a:lnTo>
                    <a:lnTo>
                      <a:pt x="0" y="1142721"/>
                    </a:lnTo>
                    <a:lnTo>
                      <a:pt x="0" y="1136139"/>
                    </a:lnTo>
                    <a:lnTo>
                      <a:pt x="454" y="1129103"/>
                    </a:lnTo>
                    <a:lnTo>
                      <a:pt x="680" y="1122521"/>
                    </a:lnTo>
                    <a:lnTo>
                      <a:pt x="1588" y="1115712"/>
                    </a:lnTo>
                    <a:lnTo>
                      <a:pt x="2268" y="1109130"/>
                    </a:lnTo>
                    <a:lnTo>
                      <a:pt x="2948" y="1102774"/>
                    </a:lnTo>
                    <a:lnTo>
                      <a:pt x="4309" y="1096192"/>
                    </a:lnTo>
                    <a:lnTo>
                      <a:pt x="5443" y="1089610"/>
                    </a:lnTo>
                    <a:lnTo>
                      <a:pt x="6804" y="1083255"/>
                    </a:lnTo>
                    <a:lnTo>
                      <a:pt x="8391" y="1076900"/>
                    </a:lnTo>
                    <a:lnTo>
                      <a:pt x="9979" y="1070771"/>
                    </a:lnTo>
                    <a:lnTo>
                      <a:pt x="11793" y="1064643"/>
                    </a:lnTo>
                    <a:lnTo>
                      <a:pt x="13834" y="1058515"/>
                    </a:lnTo>
                    <a:lnTo>
                      <a:pt x="15875" y="1052387"/>
                    </a:lnTo>
                    <a:lnTo>
                      <a:pt x="18143" y="1046032"/>
                    </a:lnTo>
                    <a:lnTo>
                      <a:pt x="20638" y="1040357"/>
                    </a:lnTo>
                    <a:lnTo>
                      <a:pt x="23132" y="1034683"/>
                    </a:lnTo>
                    <a:lnTo>
                      <a:pt x="25854" y="1028782"/>
                    </a:lnTo>
                    <a:lnTo>
                      <a:pt x="28575" y="1023107"/>
                    </a:lnTo>
                    <a:lnTo>
                      <a:pt x="31750" y="1017433"/>
                    </a:lnTo>
                    <a:lnTo>
                      <a:pt x="34925" y="1011986"/>
                    </a:lnTo>
                    <a:lnTo>
                      <a:pt x="38327" y="1006765"/>
                    </a:lnTo>
                    <a:lnTo>
                      <a:pt x="41729" y="1001545"/>
                    </a:lnTo>
                    <a:lnTo>
                      <a:pt x="45357" y="996098"/>
                    </a:lnTo>
                    <a:lnTo>
                      <a:pt x="48986" y="991331"/>
                    </a:lnTo>
                    <a:lnTo>
                      <a:pt x="52841" y="986111"/>
                    </a:lnTo>
                    <a:lnTo>
                      <a:pt x="56923" y="981345"/>
                    </a:lnTo>
                    <a:lnTo>
                      <a:pt x="61005" y="976805"/>
                    </a:lnTo>
                    <a:lnTo>
                      <a:pt x="65541" y="972039"/>
                    </a:lnTo>
                    <a:lnTo>
                      <a:pt x="69850" y="967499"/>
                    </a:lnTo>
                    <a:lnTo>
                      <a:pt x="74386" y="963187"/>
                    </a:lnTo>
                    <a:lnTo>
                      <a:pt x="79375" y="959101"/>
                    </a:lnTo>
                    <a:lnTo>
                      <a:pt x="84138" y="955016"/>
                    </a:lnTo>
                    <a:lnTo>
                      <a:pt x="89354" y="950930"/>
                    </a:lnTo>
                    <a:lnTo>
                      <a:pt x="94343" y="947072"/>
                    </a:lnTo>
                    <a:lnTo>
                      <a:pt x="99786" y="943440"/>
                    </a:lnTo>
                    <a:lnTo>
                      <a:pt x="106136" y="939355"/>
                    </a:lnTo>
                    <a:lnTo>
                      <a:pt x="112713" y="935496"/>
                    </a:lnTo>
                    <a:lnTo>
                      <a:pt x="119516" y="931865"/>
                    </a:lnTo>
                    <a:lnTo>
                      <a:pt x="126093" y="928687"/>
                    </a:lnTo>
                    <a:close/>
                    <a:moveTo>
                      <a:pt x="418991" y="400883"/>
                    </a:moveTo>
                    <a:lnTo>
                      <a:pt x="418121" y="401410"/>
                    </a:lnTo>
                    <a:lnTo>
                      <a:pt x="410633" y="406173"/>
                    </a:lnTo>
                    <a:lnTo>
                      <a:pt x="403598" y="410935"/>
                    </a:lnTo>
                    <a:lnTo>
                      <a:pt x="395429" y="417058"/>
                    </a:lnTo>
                    <a:lnTo>
                      <a:pt x="387487" y="423635"/>
                    </a:lnTo>
                    <a:lnTo>
                      <a:pt x="379771" y="429985"/>
                    </a:lnTo>
                    <a:lnTo>
                      <a:pt x="372283" y="436789"/>
                    </a:lnTo>
                    <a:lnTo>
                      <a:pt x="364794" y="444046"/>
                    </a:lnTo>
                    <a:lnTo>
                      <a:pt x="357987" y="451530"/>
                    </a:lnTo>
                    <a:lnTo>
                      <a:pt x="351179" y="458787"/>
                    </a:lnTo>
                    <a:lnTo>
                      <a:pt x="344825" y="466724"/>
                    </a:lnTo>
                    <a:lnTo>
                      <a:pt x="338925" y="474662"/>
                    </a:lnTo>
                    <a:lnTo>
                      <a:pt x="333025" y="483053"/>
                    </a:lnTo>
                    <a:lnTo>
                      <a:pt x="327579" y="491444"/>
                    </a:lnTo>
                    <a:lnTo>
                      <a:pt x="322133" y="500062"/>
                    </a:lnTo>
                    <a:lnTo>
                      <a:pt x="316914" y="508680"/>
                    </a:lnTo>
                    <a:lnTo>
                      <a:pt x="312149" y="517978"/>
                    </a:lnTo>
                    <a:lnTo>
                      <a:pt x="307610" y="527276"/>
                    </a:lnTo>
                    <a:lnTo>
                      <a:pt x="303526" y="536348"/>
                    </a:lnTo>
                    <a:lnTo>
                      <a:pt x="299214" y="546099"/>
                    </a:lnTo>
                    <a:lnTo>
                      <a:pt x="295583" y="555851"/>
                    </a:lnTo>
                    <a:lnTo>
                      <a:pt x="292180" y="565830"/>
                    </a:lnTo>
                    <a:lnTo>
                      <a:pt x="288776" y="575808"/>
                    </a:lnTo>
                    <a:lnTo>
                      <a:pt x="285826" y="586014"/>
                    </a:lnTo>
                    <a:lnTo>
                      <a:pt x="283103" y="596673"/>
                    </a:lnTo>
                    <a:lnTo>
                      <a:pt x="280607" y="607105"/>
                    </a:lnTo>
                    <a:lnTo>
                      <a:pt x="278564" y="617764"/>
                    </a:lnTo>
                    <a:lnTo>
                      <a:pt x="276522" y="628649"/>
                    </a:lnTo>
                    <a:lnTo>
                      <a:pt x="274934" y="639535"/>
                    </a:lnTo>
                    <a:lnTo>
                      <a:pt x="273572" y="650648"/>
                    </a:lnTo>
                    <a:lnTo>
                      <a:pt x="272437" y="661760"/>
                    </a:lnTo>
                    <a:lnTo>
                      <a:pt x="271303" y="673099"/>
                    </a:lnTo>
                    <a:lnTo>
                      <a:pt x="270849" y="684665"/>
                    </a:lnTo>
                    <a:lnTo>
                      <a:pt x="270622" y="696005"/>
                    </a:lnTo>
                    <a:lnTo>
                      <a:pt x="270395" y="707571"/>
                    </a:lnTo>
                    <a:lnTo>
                      <a:pt x="270622" y="719364"/>
                    </a:lnTo>
                    <a:lnTo>
                      <a:pt x="271076" y="731157"/>
                    </a:lnTo>
                    <a:lnTo>
                      <a:pt x="271757" y="743176"/>
                    </a:lnTo>
                    <a:lnTo>
                      <a:pt x="272664" y="754969"/>
                    </a:lnTo>
                    <a:lnTo>
                      <a:pt x="274026" y="766989"/>
                    </a:lnTo>
                    <a:lnTo>
                      <a:pt x="275614" y="779008"/>
                    </a:lnTo>
                    <a:lnTo>
                      <a:pt x="277203" y="791255"/>
                    </a:lnTo>
                    <a:lnTo>
                      <a:pt x="279245" y="803501"/>
                    </a:lnTo>
                    <a:lnTo>
                      <a:pt x="281287" y="815521"/>
                    </a:lnTo>
                    <a:lnTo>
                      <a:pt x="284010" y="827994"/>
                    </a:lnTo>
                    <a:lnTo>
                      <a:pt x="286733" y="840467"/>
                    </a:lnTo>
                    <a:lnTo>
                      <a:pt x="289910" y="852714"/>
                    </a:lnTo>
                    <a:lnTo>
                      <a:pt x="293087" y="864960"/>
                    </a:lnTo>
                    <a:lnTo>
                      <a:pt x="296718" y="877660"/>
                    </a:lnTo>
                    <a:lnTo>
                      <a:pt x="300576" y="889906"/>
                    </a:lnTo>
                    <a:lnTo>
                      <a:pt x="304660" y="902380"/>
                    </a:lnTo>
                    <a:lnTo>
                      <a:pt x="308972" y="914853"/>
                    </a:lnTo>
                    <a:lnTo>
                      <a:pt x="313964" y="927099"/>
                    </a:lnTo>
                    <a:lnTo>
                      <a:pt x="318729" y="939800"/>
                    </a:lnTo>
                    <a:lnTo>
                      <a:pt x="323949" y="952046"/>
                    </a:lnTo>
                    <a:lnTo>
                      <a:pt x="329168" y="964519"/>
                    </a:lnTo>
                    <a:lnTo>
                      <a:pt x="334841" y="976766"/>
                    </a:lnTo>
                    <a:lnTo>
                      <a:pt x="340741" y="989466"/>
                    </a:lnTo>
                    <a:lnTo>
                      <a:pt x="347095" y="1001712"/>
                    </a:lnTo>
                    <a:lnTo>
                      <a:pt x="353675" y="1013959"/>
                    </a:lnTo>
                    <a:lnTo>
                      <a:pt x="360256" y="1026205"/>
                    </a:lnTo>
                    <a:lnTo>
                      <a:pt x="367518" y="1038225"/>
                    </a:lnTo>
                    <a:lnTo>
                      <a:pt x="374552" y="1050471"/>
                    </a:lnTo>
                    <a:lnTo>
                      <a:pt x="382041" y="1062491"/>
                    </a:lnTo>
                    <a:lnTo>
                      <a:pt x="389983" y="1074510"/>
                    </a:lnTo>
                    <a:lnTo>
                      <a:pt x="397925" y="1086757"/>
                    </a:lnTo>
                    <a:lnTo>
                      <a:pt x="406321" y="1098323"/>
                    </a:lnTo>
                    <a:lnTo>
                      <a:pt x="414717" y="1110116"/>
                    </a:lnTo>
                    <a:lnTo>
                      <a:pt x="423567" y="1121682"/>
                    </a:lnTo>
                    <a:lnTo>
                      <a:pt x="432190" y="1133021"/>
                    </a:lnTo>
                    <a:lnTo>
                      <a:pt x="441040" y="1143907"/>
                    </a:lnTo>
                    <a:lnTo>
                      <a:pt x="450344" y="1155019"/>
                    </a:lnTo>
                    <a:lnTo>
                      <a:pt x="459648" y="1165451"/>
                    </a:lnTo>
                    <a:lnTo>
                      <a:pt x="468951" y="1175884"/>
                    </a:lnTo>
                    <a:lnTo>
                      <a:pt x="478482" y="1185862"/>
                    </a:lnTo>
                    <a:lnTo>
                      <a:pt x="488013" y="1195841"/>
                    </a:lnTo>
                    <a:lnTo>
                      <a:pt x="497770" y="1205593"/>
                    </a:lnTo>
                    <a:lnTo>
                      <a:pt x="507755" y="1214891"/>
                    </a:lnTo>
                    <a:lnTo>
                      <a:pt x="517740" y="1223962"/>
                    </a:lnTo>
                    <a:lnTo>
                      <a:pt x="527724" y="1233034"/>
                    </a:lnTo>
                    <a:lnTo>
                      <a:pt x="537936" y="1241651"/>
                    </a:lnTo>
                    <a:lnTo>
                      <a:pt x="548147" y="1250269"/>
                    </a:lnTo>
                    <a:lnTo>
                      <a:pt x="558358" y="1258434"/>
                    </a:lnTo>
                    <a:lnTo>
                      <a:pt x="568797" y="1266371"/>
                    </a:lnTo>
                    <a:lnTo>
                      <a:pt x="579462" y="1274082"/>
                    </a:lnTo>
                    <a:lnTo>
                      <a:pt x="589901" y="1281339"/>
                    </a:lnTo>
                    <a:lnTo>
                      <a:pt x="600566" y="1288823"/>
                    </a:lnTo>
                    <a:lnTo>
                      <a:pt x="611231" y="1295626"/>
                    </a:lnTo>
                    <a:lnTo>
                      <a:pt x="621896" y="1302430"/>
                    </a:lnTo>
                    <a:lnTo>
                      <a:pt x="622512" y="1302797"/>
                    </a:lnTo>
                    <a:lnTo>
                      <a:pt x="612180" y="1296195"/>
                    </a:lnTo>
                    <a:lnTo>
                      <a:pt x="601518" y="1289382"/>
                    </a:lnTo>
                    <a:lnTo>
                      <a:pt x="590856" y="1281888"/>
                    </a:lnTo>
                    <a:lnTo>
                      <a:pt x="580422" y="1274621"/>
                    </a:lnTo>
                    <a:lnTo>
                      <a:pt x="569760" y="1266900"/>
                    </a:lnTo>
                    <a:lnTo>
                      <a:pt x="559325" y="1258952"/>
                    </a:lnTo>
                    <a:lnTo>
                      <a:pt x="549118" y="1250777"/>
                    </a:lnTo>
                    <a:lnTo>
                      <a:pt x="538910" y="1242148"/>
                    </a:lnTo>
                    <a:lnTo>
                      <a:pt x="528702" y="1233519"/>
                    </a:lnTo>
                    <a:lnTo>
                      <a:pt x="518721" y="1224435"/>
                    </a:lnTo>
                    <a:lnTo>
                      <a:pt x="508740" y="1215352"/>
                    </a:lnTo>
                    <a:lnTo>
                      <a:pt x="498759" y="1206041"/>
                    </a:lnTo>
                    <a:lnTo>
                      <a:pt x="489005" y="1196276"/>
                    </a:lnTo>
                    <a:lnTo>
                      <a:pt x="479477" y="1186284"/>
                    </a:lnTo>
                    <a:lnTo>
                      <a:pt x="469950" y="1176293"/>
                    </a:lnTo>
                    <a:lnTo>
                      <a:pt x="460649" y="1165847"/>
                    </a:lnTo>
                    <a:lnTo>
                      <a:pt x="451349" y="1155401"/>
                    </a:lnTo>
                    <a:lnTo>
                      <a:pt x="442048" y="1144273"/>
                    </a:lnTo>
                    <a:lnTo>
                      <a:pt x="433201" y="1133373"/>
                    </a:lnTo>
                    <a:lnTo>
                      <a:pt x="424581" y="1122019"/>
                    </a:lnTo>
                    <a:lnTo>
                      <a:pt x="415735" y="1110437"/>
                    </a:lnTo>
                    <a:lnTo>
                      <a:pt x="407341" y="1098629"/>
                    </a:lnTo>
                    <a:lnTo>
                      <a:pt x="398948" y="1087047"/>
                    </a:lnTo>
                    <a:lnTo>
                      <a:pt x="391009" y="1074785"/>
                    </a:lnTo>
                    <a:lnTo>
                      <a:pt x="383069" y="1062749"/>
                    </a:lnTo>
                    <a:lnTo>
                      <a:pt x="375584" y="1050714"/>
                    </a:lnTo>
                    <a:lnTo>
                      <a:pt x="368552" y="1038451"/>
                    </a:lnTo>
                    <a:lnTo>
                      <a:pt x="361293" y="1026415"/>
                    </a:lnTo>
                    <a:lnTo>
                      <a:pt x="354714" y="1014153"/>
                    </a:lnTo>
                    <a:lnTo>
                      <a:pt x="348136" y="1001890"/>
                    </a:lnTo>
                    <a:lnTo>
                      <a:pt x="341784" y="989627"/>
                    </a:lnTo>
                    <a:lnTo>
                      <a:pt x="335886" y="976910"/>
                    </a:lnTo>
                    <a:lnTo>
                      <a:pt x="330215" y="964648"/>
                    </a:lnTo>
                    <a:lnTo>
                      <a:pt x="324998" y="952158"/>
                    </a:lnTo>
                    <a:lnTo>
                      <a:pt x="319781" y="939895"/>
                    </a:lnTo>
                    <a:lnTo>
                      <a:pt x="315017" y="927178"/>
                    </a:lnTo>
                    <a:lnTo>
                      <a:pt x="310026" y="914915"/>
                    </a:lnTo>
                    <a:lnTo>
                      <a:pt x="305716" y="902425"/>
                    </a:lnTo>
                    <a:lnTo>
                      <a:pt x="301633" y="889936"/>
                    </a:lnTo>
                    <a:lnTo>
                      <a:pt x="297777" y="877673"/>
                    </a:lnTo>
                    <a:lnTo>
                      <a:pt x="294147" y="864956"/>
                    </a:lnTo>
                    <a:lnTo>
                      <a:pt x="290972" y="852693"/>
                    </a:lnTo>
                    <a:lnTo>
                      <a:pt x="287796" y="840431"/>
                    </a:lnTo>
                    <a:lnTo>
                      <a:pt x="285074" y="827941"/>
                    </a:lnTo>
                    <a:lnTo>
                      <a:pt x="282352" y="815451"/>
                    </a:lnTo>
                    <a:lnTo>
                      <a:pt x="280310" y="803415"/>
                    </a:lnTo>
                    <a:lnTo>
                      <a:pt x="278269" y="791153"/>
                    </a:lnTo>
                    <a:lnTo>
                      <a:pt x="276681" y="778890"/>
                    </a:lnTo>
                    <a:lnTo>
                      <a:pt x="275093" y="766854"/>
                    </a:lnTo>
                    <a:lnTo>
                      <a:pt x="273732" y="754819"/>
                    </a:lnTo>
                    <a:lnTo>
                      <a:pt x="272824" y="743010"/>
                    </a:lnTo>
                    <a:lnTo>
                      <a:pt x="272144" y="730975"/>
                    </a:lnTo>
                    <a:lnTo>
                      <a:pt x="271690" y="719166"/>
                    </a:lnTo>
                    <a:lnTo>
                      <a:pt x="271463" y="707358"/>
                    </a:lnTo>
                    <a:lnTo>
                      <a:pt x="271690" y="695776"/>
                    </a:lnTo>
                    <a:lnTo>
                      <a:pt x="271917" y="684422"/>
                    </a:lnTo>
                    <a:lnTo>
                      <a:pt x="272371" y="672840"/>
                    </a:lnTo>
                    <a:lnTo>
                      <a:pt x="273505" y="661486"/>
                    </a:lnTo>
                    <a:lnTo>
                      <a:pt x="274639" y="650359"/>
                    </a:lnTo>
                    <a:lnTo>
                      <a:pt x="276000" y="639232"/>
                    </a:lnTo>
                    <a:lnTo>
                      <a:pt x="277588" y="628331"/>
                    </a:lnTo>
                    <a:lnTo>
                      <a:pt x="279630" y="617431"/>
                    </a:lnTo>
                    <a:lnTo>
                      <a:pt x="281671" y="606758"/>
                    </a:lnTo>
                    <a:lnTo>
                      <a:pt x="284166" y="596312"/>
                    </a:lnTo>
                    <a:lnTo>
                      <a:pt x="286888" y="585639"/>
                    </a:lnTo>
                    <a:lnTo>
                      <a:pt x="289837" y="575420"/>
                    </a:lnTo>
                    <a:lnTo>
                      <a:pt x="293240" y="565428"/>
                    </a:lnTo>
                    <a:lnTo>
                      <a:pt x="296643" y="555436"/>
                    </a:lnTo>
                    <a:lnTo>
                      <a:pt x="300272" y="545672"/>
                    </a:lnTo>
                    <a:lnTo>
                      <a:pt x="304582" y="535907"/>
                    </a:lnTo>
                    <a:lnTo>
                      <a:pt x="308665" y="526823"/>
                    </a:lnTo>
                    <a:lnTo>
                      <a:pt x="313202" y="517513"/>
                    </a:lnTo>
                    <a:lnTo>
                      <a:pt x="317966" y="508202"/>
                    </a:lnTo>
                    <a:lnTo>
                      <a:pt x="323183" y="499573"/>
                    </a:lnTo>
                    <a:lnTo>
                      <a:pt x="328627" y="490944"/>
                    </a:lnTo>
                    <a:lnTo>
                      <a:pt x="334072" y="482542"/>
                    </a:lnTo>
                    <a:lnTo>
                      <a:pt x="339969" y="474139"/>
                    </a:lnTo>
                    <a:lnTo>
                      <a:pt x="345867" y="466191"/>
                    </a:lnTo>
                    <a:lnTo>
                      <a:pt x="352219" y="458243"/>
                    </a:lnTo>
                    <a:lnTo>
                      <a:pt x="359024" y="450976"/>
                    </a:lnTo>
                    <a:lnTo>
                      <a:pt x="365829" y="443483"/>
                    </a:lnTo>
                    <a:lnTo>
                      <a:pt x="373315" y="436216"/>
                    </a:lnTo>
                    <a:lnTo>
                      <a:pt x="380801" y="429403"/>
                    </a:lnTo>
                    <a:lnTo>
                      <a:pt x="388514" y="423045"/>
                    </a:lnTo>
                    <a:lnTo>
                      <a:pt x="396453" y="416459"/>
                    </a:lnTo>
                    <a:lnTo>
                      <a:pt x="404619" y="410328"/>
                    </a:lnTo>
                    <a:lnTo>
                      <a:pt x="411651" y="405559"/>
                    </a:lnTo>
                    <a:lnTo>
                      <a:pt x="418991" y="400883"/>
                    </a:lnTo>
                    <a:close/>
                    <a:moveTo>
                      <a:pt x="1336999" y="252412"/>
                    </a:moveTo>
                    <a:lnTo>
                      <a:pt x="1344943" y="252638"/>
                    </a:lnTo>
                    <a:lnTo>
                      <a:pt x="1352660" y="253092"/>
                    </a:lnTo>
                    <a:lnTo>
                      <a:pt x="1360603" y="254224"/>
                    </a:lnTo>
                    <a:lnTo>
                      <a:pt x="1368547" y="255357"/>
                    </a:lnTo>
                    <a:lnTo>
                      <a:pt x="1376264" y="256943"/>
                    </a:lnTo>
                    <a:lnTo>
                      <a:pt x="1383981" y="258982"/>
                    </a:lnTo>
                    <a:lnTo>
                      <a:pt x="1391243" y="261475"/>
                    </a:lnTo>
                    <a:lnTo>
                      <a:pt x="1398733" y="264420"/>
                    </a:lnTo>
                    <a:lnTo>
                      <a:pt x="1406223" y="267365"/>
                    </a:lnTo>
                    <a:lnTo>
                      <a:pt x="1413259" y="270990"/>
                    </a:lnTo>
                    <a:lnTo>
                      <a:pt x="1420295" y="274842"/>
                    </a:lnTo>
                    <a:lnTo>
                      <a:pt x="1427104" y="279147"/>
                    </a:lnTo>
                    <a:lnTo>
                      <a:pt x="1433913" y="283905"/>
                    </a:lnTo>
                    <a:lnTo>
                      <a:pt x="1440268" y="288663"/>
                    </a:lnTo>
                    <a:lnTo>
                      <a:pt x="1446396" y="293874"/>
                    </a:lnTo>
                    <a:lnTo>
                      <a:pt x="1452524" y="299764"/>
                    </a:lnTo>
                    <a:lnTo>
                      <a:pt x="1458425" y="305428"/>
                    </a:lnTo>
                    <a:lnTo>
                      <a:pt x="1463872" y="311999"/>
                    </a:lnTo>
                    <a:lnTo>
                      <a:pt x="1469092" y="318569"/>
                    </a:lnTo>
                    <a:lnTo>
                      <a:pt x="1474086" y="325593"/>
                    </a:lnTo>
                    <a:lnTo>
                      <a:pt x="1478398" y="332390"/>
                    </a:lnTo>
                    <a:lnTo>
                      <a:pt x="1482483" y="339867"/>
                    </a:lnTo>
                    <a:lnTo>
                      <a:pt x="1486342" y="346890"/>
                    </a:lnTo>
                    <a:lnTo>
                      <a:pt x="1489746" y="354593"/>
                    </a:lnTo>
                    <a:lnTo>
                      <a:pt x="1492470" y="362070"/>
                    </a:lnTo>
                    <a:lnTo>
                      <a:pt x="1494966" y="369773"/>
                    </a:lnTo>
                    <a:lnTo>
                      <a:pt x="1497009" y="377703"/>
                    </a:lnTo>
                    <a:lnTo>
                      <a:pt x="1498825" y="385407"/>
                    </a:lnTo>
                    <a:lnTo>
                      <a:pt x="1500186" y="393336"/>
                    </a:lnTo>
                    <a:lnTo>
                      <a:pt x="1500867" y="401266"/>
                    </a:lnTo>
                    <a:lnTo>
                      <a:pt x="1501775" y="409196"/>
                    </a:lnTo>
                    <a:lnTo>
                      <a:pt x="1501775" y="416899"/>
                    </a:lnTo>
                    <a:lnTo>
                      <a:pt x="1501775" y="424829"/>
                    </a:lnTo>
                    <a:lnTo>
                      <a:pt x="1500867" y="432532"/>
                    </a:lnTo>
                    <a:lnTo>
                      <a:pt x="1500186" y="440462"/>
                    </a:lnTo>
                    <a:lnTo>
                      <a:pt x="1498598" y="448165"/>
                    </a:lnTo>
                    <a:lnTo>
                      <a:pt x="1497009" y="456095"/>
                    </a:lnTo>
                    <a:lnTo>
                      <a:pt x="1494966" y="463572"/>
                    </a:lnTo>
                    <a:lnTo>
                      <a:pt x="1492470" y="471275"/>
                    </a:lnTo>
                    <a:lnTo>
                      <a:pt x="1489746" y="478525"/>
                    </a:lnTo>
                    <a:lnTo>
                      <a:pt x="1486569" y="485776"/>
                    </a:lnTo>
                    <a:lnTo>
                      <a:pt x="1482937" y="493026"/>
                    </a:lnTo>
                    <a:lnTo>
                      <a:pt x="1479079" y="500049"/>
                    </a:lnTo>
                    <a:lnTo>
                      <a:pt x="1474993" y="506846"/>
                    </a:lnTo>
                    <a:lnTo>
                      <a:pt x="1470454" y="513417"/>
                    </a:lnTo>
                    <a:lnTo>
                      <a:pt x="1465234" y="519987"/>
                    </a:lnTo>
                    <a:lnTo>
                      <a:pt x="1460241" y="526104"/>
                    </a:lnTo>
                    <a:lnTo>
                      <a:pt x="1454567" y="532222"/>
                    </a:lnTo>
                    <a:lnTo>
                      <a:pt x="1448439" y="537886"/>
                    </a:lnTo>
                    <a:lnTo>
                      <a:pt x="1442311" y="543550"/>
                    </a:lnTo>
                    <a:lnTo>
                      <a:pt x="1435502" y="548761"/>
                    </a:lnTo>
                    <a:lnTo>
                      <a:pt x="1430508" y="552160"/>
                    </a:lnTo>
                    <a:lnTo>
                      <a:pt x="1425515" y="555558"/>
                    </a:lnTo>
                    <a:lnTo>
                      <a:pt x="1420522" y="558730"/>
                    </a:lnTo>
                    <a:lnTo>
                      <a:pt x="1415075" y="561675"/>
                    </a:lnTo>
                    <a:lnTo>
                      <a:pt x="1410082" y="564168"/>
                    </a:lnTo>
                    <a:lnTo>
                      <a:pt x="1404634" y="566886"/>
                    </a:lnTo>
                    <a:lnTo>
                      <a:pt x="1399187" y="569152"/>
                    </a:lnTo>
                    <a:lnTo>
                      <a:pt x="1393967" y="571191"/>
                    </a:lnTo>
                    <a:lnTo>
                      <a:pt x="1388293" y="573230"/>
                    </a:lnTo>
                    <a:lnTo>
                      <a:pt x="1382846" y="575043"/>
                    </a:lnTo>
                    <a:lnTo>
                      <a:pt x="1377172" y="576402"/>
                    </a:lnTo>
                    <a:lnTo>
                      <a:pt x="1371498" y="577762"/>
                    </a:lnTo>
                    <a:lnTo>
                      <a:pt x="1366050" y="578894"/>
                    </a:lnTo>
                    <a:lnTo>
                      <a:pt x="1360376" y="579574"/>
                    </a:lnTo>
                    <a:lnTo>
                      <a:pt x="1354702" y="580480"/>
                    </a:lnTo>
                    <a:lnTo>
                      <a:pt x="1349028" y="580934"/>
                    </a:lnTo>
                    <a:lnTo>
                      <a:pt x="1343354" y="581160"/>
                    </a:lnTo>
                    <a:lnTo>
                      <a:pt x="1337680" y="581387"/>
                    </a:lnTo>
                    <a:lnTo>
                      <a:pt x="1332006" y="581387"/>
                    </a:lnTo>
                    <a:lnTo>
                      <a:pt x="1326332" y="580934"/>
                    </a:lnTo>
                    <a:lnTo>
                      <a:pt x="1320658" y="580707"/>
                    </a:lnTo>
                    <a:lnTo>
                      <a:pt x="1314983" y="579801"/>
                    </a:lnTo>
                    <a:lnTo>
                      <a:pt x="1309309" y="579121"/>
                    </a:lnTo>
                    <a:lnTo>
                      <a:pt x="1304089" y="577988"/>
                    </a:lnTo>
                    <a:lnTo>
                      <a:pt x="1298415" y="576855"/>
                    </a:lnTo>
                    <a:lnTo>
                      <a:pt x="1292968" y="575269"/>
                    </a:lnTo>
                    <a:lnTo>
                      <a:pt x="1287294" y="573683"/>
                    </a:lnTo>
                    <a:lnTo>
                      <a:pt x="1282074" y="571871"/>
                    </a:lnTo>
                    <a:lnTo>
                      <a:pt x="1276626" y="569832"/>
                    </a:lnTo>
                    <a:lnTo>
                      <a:pt x="1271406" y="567793"/>
                    </a:lnTo>
                    <a:lnTo>
                      <a:pt x="1266413" y="565527"/>
                    </a:lnTo>
                    <a:lnTo>
                      <a:pt x="1261193" y="563035"/>
                    </a:lnTo>
                    <a:lnTo>
                      <a:pt x="753246" y="941401"/>
                    </a:lnTo>
                    <a:lnTo>
                      <a:pt x="750296" y="943667"/>
                    </a:lnTo>
                    <a:lnTo>
                      <a:pt x="747118" y="945480"/>
                    </a:lnTo>
                    <a:lnTo>
                      <a:pt x="743941" y="947292"/>
                    </a:lnTo>
                    <a:lnTo>
                      <a:pt x="740990" y="949105"/>
                    </a:lnTo>
                    <a:lnTo>
                      <a:pt x="737586" y="950238"/>
                    </a:lnTo>
                    <a:lnTo>
                      <a:pt x="734181" y="951597"/>
                    </a:lnTo>
                    <a:lnTo>
                      <a:pt x="731004" y="952956"/>
                    </a:lnTo>
                    <a:lnTo>
                      <a:pt x="727599" y="953636"/>
                    </a:lnTo>
                    <a:lnTo>
                      <a:pt x="723968" y="954316"/>
                    </a:lnTo>
                    <a:lnTo>
                      <a:pt x="720790" y="954995"/>
                    </a:lnTo>
                    <a:lnTo>
                      <a:pt x="717159" y="955449"/>
                    </a:lnTo>
                    <a:lnTo>
                      <a:pt x="713754" y="955675"/>
                    </a:lnTo>
                    <a:lnTo>
                      <a:pt x="710123" y="955675"/>
                    </a:lnTo>
                    <a:lnTo>
                      <a:pt x="706945" y="955675"/>
                    </a:lnTo>
                    <a:lnTo>
                      <a:pt x="703314" y="955449"/>
                    </a:lnTo>
                    <a:lnTo>
                      <a:pt x="699910" y="954995"/>
                    </a:lnTo>
                    <a:lnTo>
                      <a:pt x="696505" y="954316"/>
                    </a:lnTo>
                    <a:lnTo>
                      <a:pt x="693101" y="953636"/>
                    </a:lnTo>
                    <a:lnTo>
                      <a:pt x="689696" y="952956"/>
                    </a:lnTo>
                    <a:lnTo>
                      <a:pt x="686519" y="951824"/>
                    </a:lnTo>
                    <a:lnTo>
                      <a:pt x="683341" y="950691"/>
                    </a:lnTo>
                    <a:lnTo>
                      <a:pt x="679937" y="949105"/>
                    </a:lnTo>
                    <a:lnTo>
                      <a:pt x="676986" y="947519"/>
                    </a:lnTo>
                    <a:lnTo>
                      <a:pt x="673809" y="945933"/>
                    </a:lnTo>
                    <a:lnTo>
                      <a:pt x="671085" y="944120"/>
                    </a:lnTo>
                    <a:lnTo>
                      <a:pt x="667908" y="942081"/>
                    </a:lnTo>
                    <a:lnTo>
                      <a:pt x="665184" y="939815"/>
                    </a:lnTo>
                    <a:lnTo>
                      <a:pt x="662460" y="937550"/>
                    </a:lnTo>
                    <a:lnTo>
                      <a:pt x="659737" y="935284"/>
                    </a:lnTo>
                    <a:lnTo>
                      <a:pt x="657240" y="932792"/>
                    </a:lnTo>
                    <a:lnTo>
                      <a:pt x="654971" y="929847"/>
                    </a:lnTo>
                    <a:lnTo>
                      <a:pt x="652474" y="926901"/>
                    </a:lnTo>
                    <a:lnTo>
                      <a:pt x="650431" y="923956"/>
                    </a:lnTo>
                    <a:lnTo>
                      <a:pt x="648389" y="921010"/>
                    </a:lnTo>
                    <a:lnTo>
                      <a:pt x="646573" y="917612"/>
                    </a:lnTo>
                    <a:lnTo>
                      <a:pt x="645211" y="914440"/>
                    </a:lnTo>
                    <a:lnTo>
                      <a:pt x="643622" y="911268"/>
                    </a:lnTo>
                    <a:lnTo>
                      <a:pt x="642261" y="907869"/>
                    </a:lnTo>
                    <a:lnTo>
                      <a:pt x="641353" y="904471"/>
                    </a:lnTo>
                    <a:lnTo>
                      <a:pt x="640218" y="901299"/>
                    </a:lnTo>
                    <a:lnTo>
                      <a:pt x="639537" y="897674"/>
                    </a:lnTo>
                    <a:lnTo>
                      <a:pt x="639083" y="894275"/>
                    </a:lnTo>
                    <a:lnTo>
                      <a:pt x="638629" y="890877"/>
                    </a:lnTo>
                    <a:lnTo>
                      <a:pt x="638402" y="887478"/>
                    </a:lnTo>
                    <a:lnTo>
                      <a:pt x="638175" y="883853"/>
                    </a:lnTo>
                    <a:lnTo>
                      <a:pt x="638402" y="880455"/>
                    </a:lnTo>
                    <a:lnTo>
                      <a:pt x="638629" y="877056"/>
                    </a:lnTo>
                    <a:lnTo>
                      <a:pt x="639083" y="873658"/>
                    </a:lnTo>
                    <a:lnTo>
                      <a:pt x="639764" y="870259"/>
                    </a:lnTo>
                    <a:lnTo>
                      <a:pt x="640218" y="867087"/>
                    </a:lnTo>
                    <a:lnTo>
                      <a:pt x="641353" y="863689"/>
                    </a:lnTo>
                    <a:lnTo>
                      <a:pt x="642261" y="860290"/>
                    </a:lnTo>
                    <a:lnTo>
                      <a:pt x="643622" y="857118"/>
                    </a:lnTo>
                    <a:lnTo>
                      <a:pt x="644984" y="853946"/>
                    </a:lnTo>
                    <a:lnTo>
                      <a:pt x="646346" y="850548"/>
                    </a:lnTo>
                    <a:lnTo>
                      <a:pt x="648162" y="847603"/>
                    </a:lnTo>
                    <a:lnTo>
                      <a:pt x="649977" y="844657"/>
                    </a:lnTo>
                    <a:lnTo>
                      <a:pt x="652020" y="841712"/>
                    </a:lnTo>
                    <a:lnTo>
                      <a:pt x="654063" y="838766"/>
                    </a:lnTo>
                    <a:lnTo>
                      <a:pt x="656332" y="836274"/>
                    </a:lnTo>
                    <a:lnTo>
                      <a:pt x="659056" y="833555"/>
                    </a:lnTo>
                    <a:lnTo>
                      <a:pt x="661553" y="831290"/>
                    </a:lnTo>
                    <a:lnTo>
                      <a:pt x="664276" y="828571"/>
                    </a:lnTo>
                    <a:lnTo>
                      <a:pt x="667227" y="826305"/>
                    </a:lnTo>
                    <a:lnTo>
                      <a:pt x="1174946" y="447939"/>
                    </a:lnTo>
                    <a:lnTo>
                      <a:pt x="1174265" y="442275"/>
                    </a:lnTo>
                    <a:lnTo>
                      <a:pt x="1173358" y="436611"/>
                    </a:lnTo>
                    <a:lnTo>
                      <a:pt x="1172677" y="431173"/>
                    </a:lnTo>
                    <a:lnTo>
                      <a:pt x="1172450" y="425282"/>
                    </a:lnTo>
                    <a:lnTo>
                      <a:pt x="1172223" y="419618"/>
                    </a:lnTo>
                    <a:lnTo>
                      <a:pt x="1172223" y="413954"/>
                    </a:lnTo>
                    <a:lnTo>
                      <a:pt x="1172450" y="408290"/>
                    </a:lnTo>
                    <a:lnTo>
                      <a:pt x="1172677" y="402626"/>
                    </a:lnTo>
                    <a:lnTo>
                      <a:pt x="1173358" y="396961"/>
                    </a:lnTo>
                    <a:lnTo>
                      <a:pt x="1174265" y="391524"/>
                    </a:lnTo>
                    <a:lnTo>
                      <a:pt x="1175173" y="385860"/>
                    </a:lnTo>
                    <a:lnTo>
                      <a:pt x="1176308" y="380195"/>
                    </a:lnTo>
                    <a:lnTo>
                      <a:pt x="1177443" y="374758"/>
                    </a:lnTo>
                    <a:lnTo>
                      <a:pt x="1179032" y="369094"/>
                    </a:lnTo>
                    <a:lnTo>
                      <a:pt x="1180847" y="363883"/>
                    </a:lnTo>
                    <a:lnTo>
                      <a:pt x="1182890" y="358445"/>
                    </a:lnTo>
                    <a:lnTo>
                      <a:pt x="1184933" y="353461"/>
                    </a:lnTo>
                    <a:lnTo>
                      <a:pt x="1187202" y="348023"/>
                    </a:lnTo>
                    <a:lnTo>
                      <a:pt x="1189699" y="342812"/>
                    </a:lnTo>
                    <a:lnTo>
                      <a:pt x="1192423" y="337828"/>
                    </a:lnTo>
                    <a:lnTo>
                      <a:pt x="1195146" y="332843"/>
                    </a:lnTo>
                    <a:lnTo>
                      <a:pt x="1198324" y="328085"/>
                    </a:lnTo>
                    <a:lnTo>
                      <a:pt x="1201274" y="323101"/>
                    </a:lnTo>
                    <a:lnTo>
                      <a:pt x="1204906" y="318569"/>
                    </a:lnTo>
                    <a:lnTo>
                      <a:pt x="1208537" y="314038"/>
                    </a:lnTo>
                    <a:lnTo>
                      <a:pt x="1212168" y="309280"/>
                    </a:lnTo>
                    <a:lnTo>
                      <a:pt x="1216254" y="304975"/>
                    </a:lnTo>
                    <a:lnTo>
                      <a:pt x="1220339" y="300671"/>
                    </a:lnTo>
                    <a:lnTo>
                      <a:pt x="1224425" y="296592"/>
                    </a:lnTo>
                    <a:lnTo>
                      <a:pt x="1228964" y="292514"/>
                    </a:lnTo>
                    <a:lnTo>
                      <a:pt x="1233503" y="288663"/>
                    </a:lnTo>
                    <a:lnTo>
                      <a:pt x="1238496" y="285037"/>
                    </a:lnTo>
                    <a:lnTo>
                      <a:pt x="1245305" y="280280"/>
                    </a:lnTo>
                    <a:lnTo>
                      <a:pt x="1252341" y="275522"/>
                    </a:lnTo>
                    <a:lnTo>
                      <a:pt x="1259604" y="271443"/>
                    </a:lnTo>
                    <a:lnTo>
                      <a:pt x="1266867" y="268045"/>
                    </a:lnTo>
                    <a:lnTo>
                      <a:pt x="1274584" y="264646"/>
                    </a:lnTo>
                    <a:lnTo>
                      <a:pt x="1282074" y="261475"/>
                    </a:lnTo>
                    <a:lnTo>
                      <a:pt x="1289563" y="259209"/>
                    </a:lnTo>
                    <a:lnTo>
                      <a:pt x="1297507" y="256943"/>
                    </a:lnTo>
                    <a:lnTo>
                      <a:pt x="1305224" y="255357"/>
                    </a:lnTo>
                    <a:lnTo>
                      <a:pt x="1313168" y="253998"/>
                    </a:lnTo>
                    <a:lnTo>
                      <a:pt x="1321111" y="253092"/>
                    </a:lnTo>
                    <a:lnTo>
                      <a:pt x="1329055" y="252638"/>
                    </a:lnTo>
                    <a:lnTo>
                      <a:pt x="1336999" y="252412"/>
                    </a:lnTo>
                    <a:close/>
                    <a:moveTo>
                      <a:pt x="545651" y="233362"/>
                    </a:moveTo>
                    <a:lnTo>
                      <a:pt x="557224" y="233589"/>
                    </a:lnTo>
                    <a:lnTo>
                      <a:pt x="568797" y="234042"/>
                    </a:lnTo>
                    <a:lnTo>
                      <a:pt x="580370" y="234723"/>
                    </a:lnTo>
                    <a:lnTo>
                      <a:pt x="592170" y="235403"/>
                    </a:lnTo>
                    <a:lnTo>
                      <a:pt x="603970" y="236764"/>
                    </a:lnTo>
                    <a:lnTo>
                      <a:pt x="615770" y="238351"/>
                    </a:lnTo>
                    <a:lnTo>
                      <a:pt x="627796" y="240165"/>
                    </a:lnTo>
                    <a:lnTo>
                      <a:pt x="639596" y="242207"/>
                    </a:lnTo>
                    <a:lnTo>
                      <a:pt x="651623" y="244701"/>
                    </a:lnTo>
                    <a:lnTo>
                      <a:pt x="663650" y="247196"/>
                    </a:lnTo>
                    <a:lnTo>
                      <a:pt x="675450" y="250144"/>
                    </a:lnTo>
                    <a:lnTo>
                      <a:pt x="687477" y="253319"/>
                    </a:lnTo>
                    <a:lnTo>
                      <a:pt x="699504" y="256721"/>
                    </a:lnTo>
                    <a:lnTo>
                      <a:pt x="711530" y="260576"/>
                    </a:lnTo>
                    <a:lnTo>
                      <a:pt x="723557" y="264658"/>
                    </a:lnTo>
                    <a:lnTo>
                      <a:pt x="735584" y="268740"/>
                    </a:lnTo>
                    <a:lnTo>
                      <a:pt x="747611" y="273276"/>
                    </a:lnTo>
                    <a:lnTo>
                      <a:pt x="759638" y="278265"/>
                    </a:lnTo>
                    <a:lnTo>
                      <a:pt x="771665" y="283255"/>
                    </a:lnTo>
                    <a:lnTo>
                      <a:pt x="783691" y="288471"/>
                    </a:lnTo>
                    <a:lnTo>
                      <a:pt x="795718" y="294140"/>
                    </a:lnTo>
                    <a:lnTo>
                      <a:pt x="807745" y="300037"/>
                    </a:lnTo>
                    <a:lnTo>
                      <a:pt x="819545" y="306160"/>
                    </a:lnTo>
                    <a:lnTo>
                      <a:pt x="831572" y="312510"/>
                    </a:lnTo>
                    <a:lnTo>
                      <a:pt x="843372" y="319087"/>
                    </a:lnTo>
                    <a:lnTo>
                      <a:pt x="855172" y="326117"/>
                    </a:lnTo>
                    <a:lnTo>
                      <a:pt x="866972" y="333148"/>
                    </a:lnTo>
                    <a:lnTo>
                      <a:pt x="878772" y="340405"/>
                    </a:lnTo>
                    <a:lnTo>
                      <a:pt x="890571" y="348115"/>
                    </a:lnTo>
                    <a:lnTo>
                      <a:pt x="901918" y="356053"/>
                    </a:lnTo>
                    <a:lnTo>
                      <a:pt x="913491" y="364217"/>
                    </a:lnTo>
                    <a:lnTo>
                      <a:pt x="925064" y="372382"/>
                    </a:lnTo>
                    <a:lnTo>
                      <a:pt x="936637" y="380999"/>
                    </a:lnTo>
                    <a:lnTo>
                      <a:pt x="947756" y="390071"/>
                    </a:lnTo>
                    <a:lnTo>
                      <a:pt x="959102" y="398915"/>
                    </a:lnTo>
                    <a:lnTo>
                      <a:pt x="970448" y="408440"/>
                    </a:lnTo>
                    <a:lnTo>
                      <a:pt x="981340" y="417965"/>
                    </a:lnTo>
                    <a:lnTo>
                      <a:pt x="992459" y="427717"/>
                    </a:lnTo>
                    <a:lnTo>
                      <a:pt x="1003351" y="437696"/>
                    </a:lnTo>
                    <a:lnTo>
                      <a:pt x="1014017" y="448128"/>
                    </a:lnTo>
                    <a:lnTo>
                      <a:pt x="1024909" y="458560"/>
                    </a:lnTo>
                    <a:lnTo>
                      <a:pt x="1035347" y="469446"/>
                    </a:lnTo>
                    <a:lnTo>
                      <a:pt x="1045786" y="480105"/>
                    </a:lnTo>
                    <a:lnTo>
                      <a:pt x="968447" y="537849"/>
                    </a:lnTo>
                    <a:lnTo>
                      <a:pt x="968548" y="537951"/>
                    </a:lnTo>
                    <a:lnTo>
                      <a:pt x="706546" y="733927"/>
                    </a:lnTo>
                    <a:lnTo>
                      <a:pt x="764164" y="550895"/>
                    </a:lnTo>
                    <a:lnTo>
                      <a:pt x="764617" y="545899"/>
                    </a:lnTo>
                    <a:lnTo>
                      <a:pt x="764617" y="541130"/>
                    </a:lnTo>
                    <a:lnTo>
                      <a:pt x="764164" y="536134"/>
                    </a:lnTo>
                    <a:lnTo>
                      <a:pt x="763256" y="531365"/>
                    </a:lnTo>
                    <a:lnTo>
                      <a:pt x="762122" y="526823"/>
                    </a:lnTo>
                    <a:lnTo>
                      <a:pt x="760534" y="522055"/>
                    </a:lnTo>
                    <a:lnTo>
                      <a:pt x="758493" y="517740"/>
                    </a:lnTo>
                    <a:lnTo>
                      <a:pt x="756224" y="513425"/>
                    </a:lnTo>
                    <a:lnTo>
                      <a:pt x="753729" y="509338"/>
                    </a:lnTo>
                    <a:lnTo>
                      <a:pt x="750553" y="505477"/>
                    </a:lnTo>
                    <a:lnTo>
                      <a:pt x="747377" y="502071"/>
                    </a:lnTo>
                    <a:lnTo>
                      <a:pt x="743975" y="498892"/>
                    </a:lnTo>
                    <a:lnTo>
                      <a:pt x="740345" y="495713"/>
                    </a:lnTo>
                    <a:lnTo>
                      <a:pt x="736489" y="493215"/>
                    </a:lnTo>
                    <a:lnTo>
                      <a:pt x="732406" y="491171"/>
                    </a:lnTo>
                    <a:lnTo>
                      <a:pt x="728096" y="489354"/>
                    </a:lnTo>
                    <a:lnTo>
                      <a:pt x="724013" y="487992"/>
                    </a:lnTo>
                    <a:lnTo>
                      <a:pt x="719929" y="487310"/>
                    </a:lnTo>
                    <a:lnTo>
                      <a:pt x="715846" y="487083"/>
                    </a:lnTo>
                    <a:lnTo>
                      <a:pt x="711990" y="487083"/>
                    </a:lnTo>
                    <a:lnTo>
                      <a:pt x="708134" y="487765"/>
                    </a:lnTo>
                    <a:lnTo>
                      <a:pt x="704504" y="488900"/>
                    </a:lnTo>
                    <a:lnTo>
                      <a:pt x="701102" y="490262"/>
                    </a:lnTo>
                    <a:lnTo>
                      <a:pt x="697926" y="492079"/>
                    </a:lnTo>
                    <a:lnTo>
                      <a:pt x="694977" y="494577"/>
                    </a:lnTo>
                    <a:lnTo>
                      <a:pt x="692255" y="497302"/>
                    </a:lnTo>
                    <a:lnTo>
                      <a:pt x="689986" y="500254"/>
                    </a:lnTo>
                    <a:lnTo>
                      <a:pt x="687945" y="503661"/>
                    </a:lnTo>
                    <a:lnTo>
                      <a:pt x="685903" y="507521"/>
                    </a:lnTo>
                    <a:lnTo>
                      <a:pt x="684542" y="511609"/>
                    </a:lnTo>
                    <a:lnTo>
                      <a:pt x="683181" y="515923"/>
                    </a:lnTo>
                    <a:lnTo>
                      <a:pt x="682501" y="520692"/>
                    </a:lnTo>
                    <a:lnTo>
                      <a:pt x="591310" y="808866"/>
                    </a:lnTo>
                    <a:lnTo>
                      <a:pt x="531651" y="534544"/>
                    </a:lnTo>
                    <a:lnTo>
                      <a:pt x="529156" y="529776"/>
                    </a:lnTo>
                    <a:lnTo>
                      <a:pt x="526433" y="525688"/>
                    </a:lnTo>
                    <a:lnTo>
                      <a:pt x="523258" y="521828"/>
                    </a:lnTo>
                    <a:lnTo>
                      <a:pt x="519855" y="518648"/>
                    </a:lnTo>
                    <a:lnTo>
                      <a:pt x="516452" y="515696"/>
                    </a:lnTo>
                    <a:lnTo>
                      <a:pt x="512823" y="513198"/>
                    </a:lnTo>
                    <a:lnTo>
                      <a:pt x="508967" y="510927"/>
                    </a:lnTo>
                    <a:lnTo>
                      <a:pt x="505110" y="509338"/>
                    </a:lnTo>
                    <a:lnTo>
                      <a:pt x="501481" y="507975"/>
                    </a:lnTo>
                    <a:lnTo>
                      <a:pt x="497624" y="507067"/>
                    </a:lnTo>
                    <a:lnTo>
                      <a:pt x="493768" y="506840"/>
                    </a:lnTo>
                    <a:lnTo>
                      <a:pt x="489912" y="506840"/>
                    </a:lnTo>
                    <a:lnTo>
                      <a:pt x="486509" y="507294"/>
                    </a:lnTo>
                    <a:lnTo>
                      <a:pt x="482880" y="507975"/>
                    </a:lnTo>
                    <a:lnTo>
                      <a:pt x="479477" y="509565"/>
                    </a:lnTo>
                    <a:lnTo>
                      <a:pt x="476301" y="511609"/>
                    </a:lnTo>
                    <a:lnTo>
                      <a:pt x="473352" y="513880"/>
                    </a:lnTo>
                    <a:lnTo>
                      <a:pt x="470857" y="516832"/>
                    </a:lnTo>
                    <a:lnTo>
                      <a:pt x="468589" y="519784"/>
                    </a:lnTo>
                    <a:lnTo>
                      <a:pt x="466774" y="523417"/>
                    </a:lnTo>
                    <a:lnTo>
                      <a:pt x="465186" y="527051"/>
                    </a:lnTo>
                    <a:lnTo>
                      <a:pt x="463825" y="531138"/>
                    </a:lnTo>
                    <a:lnTo>
                      <a:pt x="462918" y="535453"/>
                    </a:lnTo>
                    <a:lnTo>
                      <a:pt x="462464" y="539767"/>
                    </a:lnTo>
                    <a:lnTo>
                      <a:pt x="462010" y="544536"/>
                    </a:lnTo>
                    <a:lnTo>
                      <a:pt x="462464" y="549305"/>
                    </a:lnTo>
                    <a:lnTo>
                      <a:pt x="462691" y="554074"/>
                    </a:lnTo>
                    <a:lnTo>
                      <a:pt x="463371" y="559070"/>
                    </a:lnTo>
                    <a:lnTo>
                      <a:pt x="464506" y="564066"/>
                    </a:lnTo>
                    <a:lnTo>
                      <a:pt x="465867" y="569289"/>
                    </a:lnTo>
                    <a:lnTo>
                      <a:pt x="467455" y="574058"/>
                    </a:lnTo>
                    <a:lnTo>
                      <a:pt x="469496" y="579281"/>
                    </a:lnTo>
                    <a:lnTo>
                      <a:pt x="526207" y="858598"/>
                    </a:lnTo>
                    <a:lnTo>
                      <a:pt x="392143" y="734835"/>
                    </a:lnTo>
                    <a:lnTo>
                      <a:pt x="389194" y="732791"/>
                    </a:lnTo>
                    <a:lnTo>
                      <a:pt x="386018" y="731202"/>
                    </a:lnTo>
                    <a:lnTo>
                      <a:pt x="383069" y="730066"/>
                    </a:lnTo>
                    <a:lnTo>
                      <a:pt x="380120" y="729612"/>
                    </a:lnTo>
                    <a:lnTo>
                      <a:pt x="377398" y="729612"/>
                    </a:lnTo>
                    <a:lnTo>
                      <a:pt x="374676" y="730293"/>
                    </a:lnTo>
                    <a:lnTo>
                      <a:pt x="371954" y="731202"/>
                    </a:lnTo>
                    <a:lnTo>
                      <a:pt x="369459" y="732791"/>
                    </a:lnTo>
                    <a:lnTo>
                      <a:pt x="367190" y="734835"/>
                    </a:lnTo>
                    <a:lnTo>
                      <a:pt x="365149" y="737333"/>
                    </a:lnTo>
                    <a:lnTo>
                      <a:pt x="363107" y="740285"/>
                    </a:lnTo>
                    <a:lnTo>
                      <a:pt x="361293" y="743919"/>
                    </a:lnTo>
                    <a:lnTo>
                      <a:pt x="359932" y="747552"/>
                    </a:lnTo>
                    <a:lnTo>
                      <a:pt x="358797" y="751640"/>
                    </a:lnTo>
                    <a:lnTo>
                      <a:pt x="357663" y="756408"/>
                    </a:lnTo>
                    <a:lnTo>
                      <a:pt x="357209" y="761404"/>
                    </a:lnTo>
                    <a:lnTo>
                      <a:pt x="356756" y="766627"/>
                    </a:lnTo>
                    <a:lnTo>
                      <a:pt x="356756" y="772077"/>
                    </a:lnTo>
                    <a:lnTo>
                      <a:pt x="356983" y="777300"/>
                    </a:lnTo>
                    <a:lnTo>
                      <a:pt x="357436" y="782751"/>
                    </a:lnTo>
                    <a:lnTo>
                      <a:pt x="358117" y="788201"/>
                    </a:lnTo>
                    <a:lnTo>
                      <a:pt x="359251" y="793197"/>
                    </a:lnTo>
                    <a:lnTo>
                      <a:pt x="360612" y="798647"/>
                    </a:lnTo>
                    <a:lnTo>
                      <a:pt x="361746" y="803870"/>
                    </a:lnTo>
                    <a:lnTo>
                      <a:pt x="363561" y="808638"/>
                    </a:lnTo>
                    <a:lnTo>
                      <a:pt x="365376" y="813407"/>
                    </a:lnTo>
                    <a:lnTo>
                      <a:pt x="367417" y="817949"/>
                    </a:lnTo>
                    <a:lnTo>
                      <a:pt x="369686" y="822264"/>
                    </a:lnTo>
                    <a:lnTo>
                      <a:pt x="371954" y="826124"/>
                    </a:lnTo>
                    <a:lnTo>
                      <a:pt x="374676" y="829758"/>
                    </a:lnTo>
                    <a:lnTo>
                      <a:pt x="377172" y="832710"/>
                    </a:lnTo>
                    <a:lnTo>
                      <a:pt x="379667" y="835435"/>
                    </a:lnTo>
                    <a:lnTo>
                      <a:pt x="518267" y="953747"/>
                    </a:lnTo>
                    <a:lnTo>
                      <a:pt x="427077" y="1028686"/>
                    </a:lnTo>
                    <a:lnTo>
                      <a:pt x="425489" y="1030276"/>
                    </a:lnTo>
                    <a:lnTo>
                      <a:pt x="424581" y="1032319"/>
                    </a:lnTo>
                    <a:lnTo>
                      <a:pt x="423447" y="1034590"/>
                    </a:lnTo>
                    <a:lnTo>
                      <a:pt x="422994" y="1037315"/>
                    </a:lnTo>
                    <a:lnTo>
                      <a:pt x="422767" y="1040040"/>
                    </a:lnTo>
                    <a:lnTo>
                      <a:pt x="422994" y="1043220"/>
                    </a:lnTo>
                    <a:lnTo>
                      <a:pt x="423447" y="1046399"/>
                    </a:lnTo>
                    <a:lnTo>
                      <a:pt x="423901" y="1050032"/>
                    </a:lnTo>
                    <a:lnTo>
                      <a:pt x="425262" y="1053893"/>
                    </a:lnTo>
                    <a:lnTo>
                      <a:pt x="426623" y="1057753"/>
                    </a:lnTo>
                    <a:lnTo>
                      <a:pt x="427984" y="1061614"/>
                    </a:lnTo>
                    <a:lnTo>
                      <a:pt x="430026" y="1065701"/>
                    </a:lnTo>
                    <a:lnTo>
                      <a:pt x="432521" y="1069789"/>
                    </a:lnTo>
                    <a:lnTo>
                      <a:pt x="435016" y="1073876"/>
                    </a:lnTo>
                    <a:lnTo>
                      <a:pt x="437738" y="1077964"/>
                    </a:lnTo>
                    <a:lnTo>
                      <a:pt x="440914" y="1082052"/>
                    </a:lnTo>
                    <a:lnTo>
                      <a:pt x="444544" y="1085912"/>
                    </a:lnTo>
                    <a:lnTo>
                      <a:pt x="447719" y="1089773"/>
                    </a:lnTo>
                    <a:lnTo>
                      <a:pt x="451349" y="1093179"/>
                    </a:lnTo>
                    <a:lnTo>
                      <a:pt x="454978" y="1096131"/>
                    </a:lnTo>
                    <a:lnTo>
                      <a:pt x="458608" y="1098629"/>
                    </a:lnTo>
                    <a:lnTo>
                      <a:pt x="462010" y="1101354"/>
                    </a:lnTo>
                    <a:lnTo>
                      <a:pt x="465640" y="1103398"/>
                    </a:lnTo>
                    <a:lnTo>
                      <a:pt x="469042" y="1105214"/>
                    </a:lnTo>
                    <a:lnTo>
                      <a:pt x="472672" y="1106577"/>
                    </a:lnTo>
                    <a:lnTo>
                      <a:pt x="475621" y="1107712"/>
                    </a:lnTo>
                    <a:lnTo>
                      <a:pt x="478797" y="1108394"/>
                    </a:lnTo>
                    <a:lnTo>
                      <a:pt x="481746" y="1108621"/>
                    </a:lnTo>
                    <a:lnTo>
                      <a:pt x="484695" y="1108621"/>
                    </a:lnTo>
                    <a:lnTo>
                      <a:pt x="486963" y="1108394"/>
                    </a:lnTo>
                    <a:lnTo>
                      <a:pt x="489231" y="1107485"/>
                    </a:lnTo>
                    <a:lnTo>
                      <a:pt x="491273" y="1106350"/>
                    </a:lnTo>
                    <a:lnTo>
                      <a:pt x="585185" y="1028913"/>
                    </a:lnTo>
                    <a:lnTo>
                      <a:pt x="670478" y="1199001"/>
                    </a:lnTo>
                    <a:lnTo>
                      <a:pt x="672066" y="1202862"/>
                    </a:lnTo>
                    <a:lnTo>
                      <a:pt x="673881" y="1206495"/>
                    </a:lnTo>
                    <a:lnTo>
                      <a:pt x="676149" y="1210129"/>
                    </a:lnTo>
                    <a:lnTo>
                      <a:pt x="678644" y="1213989"/>
                    </a:lnTo>
                    <a:lnTo>
                      <a:pt x="681366" y="1217850"/>
                    </a:lnTo>
                    <a:lnTo>
                      <a:pt x="684769" y="1221483"/>
                    </a:lnTo>
                    <a:lnTo>
                      <a:pt x="688172" y="1225116"/>
                    </a:lnTo>
                    <a:lnTo>
                      <a:pt x="692028" y="1228296"/>
                    </a:lnTo>
                    <a:lnTo>
                      <a:pt x="695884" y="1231702"/>
                    </a:lnTo>
                    <a:lnTo>
                      <a:pt x="699967" y="1234881"/>
                    </a:lnTo>
                    <a:lnTo>
                      <a:pt x="704051" y="1237606"/>
                    </a:lnTo>
                    <a:lnTo>
                      <a:pt x="708361" y="1240331"/>
                    </a:lnTo>
                    <a:lnTo>
                      <a:pt x="712897" y="1242829"/>
                    </a:lnTo>
                    <a:lnTo>
                      <a:pt x="717434" y="1244873"/>
                    </a:lnTo>
                    <a:lnTo>
                      <a:pt x="722198" y="1246917"/>
                    </a:lnTo>
                    <a:lnTo>
                      <a:pt x="726735" y="1248052"/>
                    </a:lnTo>
                    <a:lnTo>
                      <a:pt x="731272" y="1249415"/>
                    </a:lnTo>
                    <a:lnTo>
                      <a:pt x="735808" y="1249869"/>
                    </a:lnTo>
                    <a:lnTo>
                      <a:pt x="739892" y="1250096"/>
                    </a:lnTo>
                    <a:lnTo>
                      <a:pt x="743748" y="1249869"/>
                    </a:lnTo>
                    <a:lnTo>
                      <a:pt x="747377" y="1249188"/>
                    </a:lnTo>
                    <a:lnTo>
                      <a:pt x="750780" y="1248052"/>
                    </a:lnTo>
                    <a:lnTo>
                      <a:pt x="754183" y="1246690"/>
                    </a:lnTo>
                    <a:lnTo>
                      <a:pt x="756905" y="1244873"/>
                    </a:lnTo>
                    <a:lnTo>
                      <a:pt x="759400" y="1242829"/>
                    </a:lnTo>
                    <a:lnTo>
                      <a:pt x="761668" y="1240104"/>
                    </a:lnTo>
                    <a:lnTo>
                      <a:pt x="763256" y="1237379"/>
                    </a:lnTo>
                    <a:lnTo>
                      <a:pt x="764844" y="1233973"/>
                    </a:lnTo>
                    <a:lnTo>
                      <a:pt x="765751" y="1230794"/>
                    </a:lnTo>
                    <a:lnTo>
                      <a:pt x="766205" y="1227160"/>
                    </a:lnTo>
                    <a:lnTo>
                      <a:pt x="766432" y="1223073"/>
                    </a:lnTo>
                    <a:lnTo>
                      <a:pt x="765978" y="1218985"/>
                    </a:lnTo>
                    <a:lnTo>
                      <a:pt x="688172" y="1040495"/>
                    </a:lnTo>
                    <a:lnTo>
                      <a:pt x="924314" y="1204224"/>
                    </a:lnTo>
                    <a:lnTo>
                      <a:pt x="927490" y="1208312"/>
                    </a:lnTo>
                    <a:lnTo>
                      <a:pt x="930892" y="1212172"/>
                    </a:lnTo>
                    <a:lnTo>
                      <a:pt x="934522" y="1215806"/>
                    </a:lnTo>
                    <a:lnTo>
                      <a:pt x="938378" y="1218985"/>
                    </a:lnTo>
                    <a:lnTo>
                      <a:pt x="942461" y="1221710"/>
                    </a:lnTo>
                    <a:lnTo>
                      <a:pt x="946318" y="1224208"/>
                    </a:lnTo>
                    <a:lnTo>
                      <a:pt x="950401" y="1226252"/>
                    </a:lnTo>
                    <a:lnTo>
                      <a:pt x="954484" y="1227841"/>
                    </a:lnTo>
                    <a:lnTo>
                      <a:pt x="958567" y="1229204"/>
                    </a:lnTo>
                    <a:lnTo>
                      <a:pt x="962423" y="1229885"/>
                    </a:lnTo>
                    <a:lnTo>
                      <a:pt x="966506" y="1230112"/>
                    </a:lnTo>
                    <a:lnTo>
                      <a:pt x="970363" y="1230112"/>
                    </a:lnTo>
                    <a:lnTo>
                      <a:pt x="973992" y="1229658"/>
                    </a:lnTo>
                    <a:lnTo>
                      <a:pt x="977622" y="1228750"/>
                    </a:lnTo>
                    <a:lnTo>
                      <a:pt x="980797" y="1227387"/>
                    </a:lnTo>
                    <a:lnTo>
                      <a:pt x="984200" y="1225343"/>
                    </a:lnTo>
                    <a:lnTo>
                      <a:pt x="986922" y="1223073"/>
                    </a:lnTo>
                    <a:lnTo>
                      <a:pt x="989644" y="1220120"/>
                    </a:lnTo>
                    <a:lnTo>
                      <a:pt x="991686" y="1217168"/>
                    </a:lnTo>
                    <a:lnTo>
                      <a:pt x="993501" y="1213762"/>
                    </a:lnTo>
                    <a:lnTo>
                      <a:pt x="994635" y="1210129"/>
                    </a:lnTo>
                    <a:lnTo>
                      <a:pt x="995769" y="1206268"/>
                    </a:lnTo>
                    <a:lnTo>
                      <a:pt x="996223" y="1202181"/>
                    </a:lnTo>
                    <a:lnTo>
                      <a:pt x="996223" y="1198093"/>
                    </a:lnTo>
                    <a:lnTo>
                      <a:pt x="996223" y="1193778"/>
                    </a:lnTo>
                    <a:lnTo>
                      <a:pt x="995542" y="1189464"/>
                    </a:lnTo>
                    <a:lnTo>
                      <a:pt x="994408" y="1184922"/>
                    </a:lnTo>
                    <a:lnTo>
                      <a:pt x="993274" y="1180380"/>
                    </a:lnTo>
                    <a:lnTo>
                      <a:pt x="991459" y="1175838"/>
                    </a:lnTo>
                    <a:lnTo>
                      <a:pt x="989417" y="1171297"/>
                    </a:lnTo>
                    <a:lnTo>
                      <a:pt x="986695" y="1166982"/>
                    </a:lnTo>
                    <a:lnTo>
                      <a:pt x="983973" y="1162440"/>
                    </a:lnTo>
                    <a:lnTo>
                      <a:pt x="757812" y="992352"/>
                    </a:lnTo>
                    <a:lnTo>
                      <a:pt x="760988" y="990763"/>
                    </a:lnTo>
                    <a:lnTo>
                      <a:pt x="1045901" y="1023690"/>
                    </a:lnTo>
                    <a:lnTo>
                      <a:pt x="1050211" y="1024826"/>
                    </a:lnTo>
                    <a:lnTo>
                      <a:pt x="1054294" y="1025734"/>
                    </a:lnTo>
                    <a:lnTo>
                      <a:pt x="1058377" y="1025961"/>
                    </a:lnTo>
                    <a:lnTo>
                      <a:pt x="1062234" y="1025961"/>
                    </a:lnTo>
                    <a:lnTo>
                      <a:pt x="1066090" y="1025280"/>
                    </a:lnTo>
                    <a:lnTo>
                      <a:pt x="1069493" y="1024144"/>
                    </a:lnTo>
                    <a:lnTo>
                      <a:pt x="1072668" y="1022782"/>
                    </a:lnTo>
                    <a:lnTo>
                      <a:pt x="1075617" y="1020965"/>
                    </a:lnTo>
                    <a:lnTo>
                      <a:pt x="1078339" y="1018694"/>
                    </a:lnTo>
                    <a:lnTo>
                      <a:pt x="1080608" y="1016196"/>
                    </a:lnTo>
                    <a:lnTo>
                      <a:pt x="1083103" y="1013244"/>
                    </a:lnTo>
                    <a:lnTo>
                      <a:pt x="1084464" y="1010065"/>
                    </a:lnTo>
                    <a:lnTo>
                      <a:pt x="1086052" y="1006432"/>
                    </a:lnTo>
                    <a:lnTo>
                      <a:pt x="1087186" y="1002344"/>
                    </a:lnTo>
                    <a:lnTo>
                      <a:pt x="1087640" y="998256"/>
                    </a:lnTo>
                    <a:lnTo>
                      <a:pt x="1087867" y="993715"/>
                    </a:lnTo>
                    <a:lnTo>
                      <a:pt x="1087640" y="988946"/>
                    </a:lnTo>
                    <a:lnTo>
                      <a:pt x="1086733" y="984404"/>
                    </a:lnTo>
                    <a:lnTo>
                      <a:pt x="1085825" y="979862"/>
                    </a:lnTo>
                    <a:lnTo>
                      <a:pt x="1084464" y="975548"/>
                    </a:lnTo>
                    <a:lnTo>
                      <a:pt x="1082423" y="970779"/>
                    </a:lnTo>
                    <a:lnTo>
                      <a:pt x="1080381" y="966464"/>
                    </a:lnTo>
                    <a:lnTo>
                      <a:pt x="1077886" y="962150"/>
                    </a:lnTo>
                    <a:lnTo>
                      <a:pt x="1075164" y="958062"/>
                    </a:lnTo>
                    <a:lnTo>
                      <a:pt x="1071988" y="954202"/>
                    </a:lnTo>
                    <a:lnTo>
                      <a:pt x="1068585" y="950568"/>
                    </a:lnTo>
                    <a:lnTo>
                      <a:pt x="1065183" y="947389"/>
                    </a:lnTo>
                    <a:lnTo>
                      <a:pt x="1061553" y="944210"/>
                    </a:lnTo>
                    <a:lnTo>
                      <a:pt x="1057470" y="941485"/>
                    </a:lnTo>
                    <a:lnTo>
                      <a:pt x="1053387" y="938760"/>
                    </a:lnTo>
                    <a:lnTo>
                      <a:pt x="1048850" y="936716"/>
                    </a:lnTo>
                    <a:lnTo>
                      <a:pt x="1044313" y="934899"/>
                    </a:lnTo>
                    <a:lnTo>
                      <a:pt x="860118" y="918549"/>
                    </a:lnTo>
                    <a:lnTo>
                      <a:pt x="1109698" y="731671"/>
                    </a:lnTo>
                    <a:lnTo>
                      <a:pt x="1109551" y="731383"/>
                    </a:lnTo>
                    <a:lnTo>
                      <a:pt x="1187385" y="673553"/>
                    </a:lnTo>
                    <a:lnTo>
                      <a:pt x="1194873" y="687387"/>
                    </a:lnTo>
                    <a:lnTo>
                      <a:pt x="1202362" y="701221"/>
                    </a:lnTo>
                    <a:lnTo>
                      <a:pt x="1209169" y="715055"/>
                    </a:lnTo>
                    <a:lnTo>
                      <a:pt x="1216204" y="728889"/>
                    </a:lnTo>
                    <a:lnTo>
                      <a:pt x="1222558" y="742723"/>
                    </a:lnTo>
                    <a:lnTo>
                      <a:pt x="1228684" y="756783"/>
                    </a:lnTo>
                    <a:lnTo>
                      <a:pt x="1234811" y="770617"/>
                    </a:lnTo>
                    <a:lnTo>
                      <a:pt x="1240484" y="784678"/>
                    </a:lnTo>
                    <a:lnTo>
                      <a:pt x="1245703" y="798512"/>
                    </a:lnTo>
                    <a:lnTo>
                      <a:pt x="1250923" y="812573"/>
                    </a:lnTo>
                    <a:lnTo>
                      <a:pt x="1255688" y="826406"/>
                    </a:lnTo>
                    <a:lnTo>
                      <a:pt x="1260680" y="840467"/>
                    </a:lnTo>
                    <a:lnTo>
                      <a:pt x="1264992" y="854301"/>
                    </a:lnTo>
                    <a:lnTo>
                      <a:pt x="1269076" y="868362"/>
                    </a:lnTo>
                    <a:lnTo>
                      <a:pt x="1272934" y="882196"/>
                    </a:lnTo>
                    <a:lnTo>
                      <a:pt x="1276338" y="896030"/>
                    </a:lnTo>
                    <a:lnTo>
                      <a:pt x="1279515" y="910090"/>
                    </a:lnTo>
                    <a:lnTo>
                      <a:pt x="1282692" y="923924"/>
                    </a:lnTo>
                    <a:lnTo>
                      <a:pt x="1285415" y="937759"/>
                    </a:lnTo>
                    <a:lnTo>
                      <a:pt x="1288138" y="951366"/>
                    </a:lnTo>
                    <a:lnTo>
                      <a:pt x="1290180" y="964973"/>
                    </a:lnTo>
                    <a:lnTo>
                      <a:pt x="1292222" y="978580"/>
                    </a:lnTo>
                    <a:lnTo>
                      <a:pt x="1294038" y="992187"/>
                    </a:lnTo>
                    <a:lnTo>
                      <a:pt x="1295172" y="1005794"/>
                    </a:lnTo>
                    <a:lnTo>
                      <a:pt x="1296534" y="1019175"/>
                    </a:lnTo>
                    <a:lnTo>
                      <a:pt x="1297215" y="1032555"/>
                    </a:lnTo>
                    <a:lnTo>
                      <a:pt x="1298122" y="1045709"/>
                    </a:lnTo>
                    <a:lnTo>
                      <a:pt x="1298349" y="1059089"/>
                    </a:lnTo>
                    <a:lnTo>
                      <a:pt x="1298576" y="1072016"/>
                    </a:lnTo>
                    <a:lnTo>
                      <a:pt x="1298349" y="1085169"/>
                    </a:lnTo>
                    <a:lnTo>
                      <a:pt x="1297669" y="1098096"/>
                    </a:lnTo>
                    <a:lnTo>
                      <a:pt x="1296988" y="1111023"/>
                    </a:lnTo>
                    <a:lnTo>
                      <a:pt x="1296307" y="1123496"/>
                    </a:lnTo>
                    <a:lnTo>
                      <a:pt x="1294945" y="1135969"/>
                    </a:lnTo>
                    <a:lnTo>
                      <a:pt x="1293357" y="1148669"/>
                    </a:lnTo>
                    <a:lnTo>
                      <a:pt x="1291542" y="1160916"/>
                    </a:lnTo>
                    <a:lnTo>
                      <a:pt x="1289499" y="1173162"/>
                    </a:lnTo>
                    <a:lnTo>
                      <a:pt x="1287230" y="1185182"/>
                    </a:lnTo>
                    <a:lnTo>
                      <a:pt x="1284734" y="1197201"/>
                    </a:lnTo>
                    <a:lnTo>
                      <a:pt x="1282011" y="1208994"/>
                    </a:lnTo>
                    <a:lnTo>
                      <a:pt x="1278834" y="1220560"/>
                    </a:lnTo>
                    <a:lnTo>
                      <a:pt x="1275203" y="1231900"/>
                    </a:lnTo>
                    <a:lnTo>
                      <a:pt x="1271573" y="1243239"/>
                    </a:lnTo>
                    <a:lnTo>
                      <a:pt x="1267715" y="1254578"/>
                    </a:lnTo>
                    <a:lnTo>
                      <a:pt x="1263630" y="1265464"/>
                    </a:lnTo>
                    <a:lnTo>
                      <a:pt x="1259092" y="1276350"/>
                    </a:lnTo>
                    <a:lnTo>
                      <a:pt x="1254553" y="1287009"/>
                    </a:lnTo>
                    <a:lnTo>
                      <a:pt x="1249334" y="1297441"/>
                    </a:lnTo>
                    <a:lnTo>
                      <a:pt x="1244342" y="1307646"/>
                    </a:lnTo>
                    <a:lnTo>
                      <a:pt x="1238669" y="1317625"/>
                    </a:lnTo>
                    <a:lnTo>
                      <a:pt x="1232996" y="1327603"/>
                    </a:lnTo>
                    <a:lnTo>
                      <a:pt x="1226869" y="1337128"/>
                    </a:lnTo>
                    <a:lnTo>
                      <a:pt x="1220515" y="1346653"/>
                    </a:lnTo>
                    <a:lnTo>
                      <a:pt x="1214161" y="1355951"/>
                    </a:lnTo>
                    <a:lnTo>
                      <a:pt x="1207127" y="1365023"/>
                    </a:lnTo>
                    <a:lnTo>
                      <a:pt x="1200092" y="1373868"/>
                    </a:lnTo>
                    <a:lnTo>
                      <a:pt x="1192604" y="1382259"/>
                    </a:lnTo>
                    <a:lnTo>
                      <a:pt x="1184889" y="1390650"/>
                    </a:lnTo>
                    <a:lnTo>
                      <a:pt x="1177173" y="1398587"/>
                    </a:lnTo>
                    <a:lnTo>
                      <a:pt x="1169004" y="1406525"/>
                    </a:lnTo>
                    <a:lnTo>
                      <a:pt x="1160381" y="1414235"/>
                    </a:lnTo>
                    <a:lnTo>
                      <a:pt x="1151531" y="1421493"/>
                    </a:lnTo>
                    <a:lnTo>
                      <a:pt x="1142681" y="1428523"/>
                    </a:lnTo>
                    <a:lnTo>
                      <a:pt x="1133377" y="1435553"/>
                    </a:lnTo>
                    <a:lnTo>
                      <a:pt x="1122939" y="1442584"/>
                    </a:lnTo>
                    <a:lnTo>
                      <a:pt x="1112501" y="1449387"/>
                    </a:lnTo>
                    <a:lnTo>
                      <a:pt x="1101381" y="1455737"/>
                    </a:lnTo>
                    <a:lnTo>
                      <a:pt x="1090489" y="1461634"/>
                    </a:lnTo>
                    <a:lnTo>
                      <a:pt x="1079143" y="1467076"/>
                    </a:lnTo>
                    <a:lnTo>
                      <a:pt x="1067797" y="1472293"/>
                    </a:lnTo>
                    <a:lnTo>
                      <a:pt x="1055997" y="1477282"/>
                    </a:lnTo>
                    <a:lnTo>
                      <a:pt x="1044651" y="1481591"/>
                    </a:lnTo>
                    <a:lnTo>
                      <a:pt x="1032624" y="1485446"/>
                    </a:lnTo>
                    <a:lnTo>
                      <a:pt x="1020597" y="1488848"/>
                    </a:lnTo>
                    <a:lnTo>
                      <a:pt x="1008571" y="1492023"/>
                    </a:lnTo>
                    <a:lnTo>
                      <a:pt x="996090" y="1494744"/>
                    </a:lnTo>
                    <a:lnTo>
                      <a:pt x="983609" y="1497239"/>
                    </a:lnTo>
                    <a:lnTo>
                      <a:pt x="971129" y="1499280"/>
                    </a:lnTo>
                    <a:lnTo>
                      <a:pt x="958648" y="1500641"/>
                    </a:lnTo>
                    <a:lnTo>
                      <a:pt x="945713" y="1502001"/>
                    </a:lnTo>
                    <a:lnTo>
                      <a:pt x="933006" y="1502682"/>
                    </a:lnTo>
                    <a:lnTo>
                      <a:pt x="919844" y="1503362"/>
                    </a:lnTo>
                    <a:lnTo>
                      <a:pt x="906910" y="1503362"/>
                    </a:lnTo>
                    <a:lnTo>
                      <a:pt x="893748" y="1502909"/>
                    </a:lnTo>
                    <a:lnTo>
                      <a:pt x="880587" y="1502228"/>
                    </a:lnTo>
                    <a:lnTo>
                      <a:pt x="867199" y="1501321"/>
                    </a:lnTo>
                    <a:lnTo>
                      <a:pt x="853810" y="1499960"/>
                    </a:lnTo>
                    <a:lnTo>
                      <a:pt x="840195" y="1498146"/>
                    </a:lnTo>
                    <a:lnTo>
                      <a:pt x="827033" y="1496105"/>
                    </a:lnTo>
                    <a:lnTo>
                      <a:pt x="813418" y="1493610"/>
                    </a:lnTo>
                    <a:lnTo>
                      <a:pt x="799803" y="1490662"/>
                    </a:lnTo>
                    <a:lnTo>
                      <a:pt x="786188" y="1487487"/>
                    </a:lnTo>
                    <a:lnTo>
                      <a:pt x="772799" y="1483859"/>
                    </a:lnTo>
                    <a:lnTo>
                      <a:pt x="759184" y="1480003"/>
                    </a:lnTo>
                    <a:lnTo>
                      <a:pt x="745342" y="1475694"/>
                    </a:lnTo>
                    <a:lnTo>
                      <a:pt x="731726" y="1470932"/>
                    </a:lnTo>
                    <a:lnTo>
                      <a:pt x="718111" y="1466169"/>
                    </a:lnTo>
                    <a:lnTo>
                      <a:pt x="704269" y="1460726"/>
                    </a:lnTo>
                    <a:lnTo>
                      <a:pt x="690881" y="1455057"/>
                    </a:lnTo>
                    <a:lnTo>
                      <a:pt x="677265" y="1449387"/>
                    </a:lnTo>
                    <a:lnTo>
                      <a:pt x="663650" y="1442810"/>
                    </a:lnTo>
                    <a:lnTo>
                      <a:pt x="650035" y="1436234"/>
                    </a:lnTo>
                    <a:lnTo>
                      <a:pt x="636419" y="1429203"/>
                    </a:lnTo>
                    <a:lnTo>
                      <a:pt x="623031" y="1422173"/>
                    </a:lnTo>
                    <a:lnTo>
                      <a:pt x="609643" y="1414462"/>
                    </a:lnTo>
                    <a:lnTo>
                      <a:pt x="596254" y="1406525"/>
                    </a:lnTo>
                    <a:lnTo>
                      <a:pt x="583093" y="1398134"/>
                    </a:lnTo>
                    <a:lnTo>
                      <a:pt x="569705" y="1389743"/>
                    </a:lnTo>
                    <a:lnTo>
                      <a:pt x="556316" y="1380671"/>
                    </a:lnTo>
                    <a:lnTo>
                      <a:pt x="543382" y="1371373"/>
                    </a:lnTo>
                    <a:lnTo>
                      <a:pt x="530220" y="1361848"/>
                    </a:lnTo>
                    <a:lnTo>
                      <a:pt x="517513" y="1352096"/>
                    </a:lnTo>
                    <a:lnTo>
                      <a:pt x="504578" y="1341891"/>
                    </a:lnTo>
                    <a:lnTo>
                      <a:pt x="491870" y="1331232"/>
                    </a:lnTo>
                    <a:lnTo>
                      <a:pt x="479390" y="1320573"/>
                    </a:lnTo>
                    <a:lnTo>
                      <a:pt x="466682" y="1309460"/>
                    </a:lnTo>
                    <a:lnTo>
                      <a:pt x="454428" y="1298121"/>
                    </a:lnTo>
                    <a:lnTo>
                      <a:pt x="442175" y="1286555"/>
                    </a:lnTo>
                    <a:lnTo>
                      <a:pt x="430148" y="1274535"/>
                    </a:lnTo>
                    <a:lnTo>
                      <a:pt x="418121" y="1262289"/>
                    </a:lnTo>
                    <a:lnTo>
                      <a:pt x="406321" y="1249589"/>
                    </a:lnTo>
                    <a:lnTo>
                      <a:pt x="394748" y="1236889"/>
                    </a:lnTo>
                    <a:lnTo>
                      <a:pt x="383402" y="1223509"/>
                    </a:lnTo>
                    <a:lnTo>
                      <a:pt x="372056" y="1210355"/>
                    </a:lnTo>
                    <a:lnTo>
                      <a:pt x="360937" y="1196521"/>
                    </a:lnTo>
                    <a:lnTo>
                      <a:pt x="350045" y="1182687"/>
                    </a:lnTo>
                    <a:lnTo>
                      <a:pt x="339152" y="1168173"/>
                    </a:lnTo>
                    <a:lnTo>
                      <a:pt x="328714" y="1153659"/>
                    </a:lnTo>
                    <a:lnTo>
                      <a:pt x="318276" y="1139144"/>
                    </a:lnTo>
                    <a:lnTo>
                      <a:pt x="308291" y="1124176"/>
                    </a:lnTo>
                    <a:lnTo>
                      <a:pt x="298760" y="1109209"/>
                    </a:lnTo>
                    <a:lnTo>
                      <a:pt x="289230" y="1094241"/>
                    </a:lnTo>
                    <a:lnTo>
                      <a:pt x="280380" y="1079273"/>
                    </a:lnTo>
                    <a:lnTo>
                      <a:pt x="271757" y="1064078"/>
                    </a:lnTo>
                    <a:lnTo>
                      <a:pt x="263588" y="1048657"/>
                    </a:lnTo>
                    <a:lnTo>
                      <a:pt x="255191" y="1033689"/>
                    </a:lnTo>
                    <a:lnTo>
                      <a:pt x="247703" y="1018268"/>
                    </a:lnTo>
                    <a:lnTo>
                      <a:pt x="240215" y="1003073"/>
                    </a:lnTo>
                    <a:lnTo>
                      <a:pt x="233180" y="987651"/>
                    </a:lnTo>
                    <a:lnTo>
                      <a:pt x="226599" y="972230"/>
                    </a:lnTo>
                    <a:lnTo>
                      <a:pt x="220246" y="956809"/>
                    </a:lnTo>
                    <a:lnTo>
                      <a:pt x="214119" y="941614"/>
                    </a:lnTo>
                    <a:lnTo>
                      <a:pt x="208219" y="925965"/>
                    </a:lnTo>
                    <a:lnTo>
                      <a:pt x="202773" y="910544"/>
                    </a:lnTo>
                    <a:lnTo>
                      <a:pt x="197780" y="895123"/>
                    </a:lnTo>
                    <a:lnTo>
                      <a:pt x="193015" y="879928"/>
                    </a:lnTo>
                    <a:lnTo>
                      <a:pt x="188477" y="864280"/>
                    </a:lnTo>
                    <a:lnTo>
                      <a:pt x="184392" y="848858"/>
                    </a:lnTo>
                    <a:lnTo>
                      <a:pt x="180534" y="833437"/>
                    </a:lnTo>
                    <a:lnTo>
                      <a:pt x="177130" y="818469"/>
                    </a:lnTo>
                    <a:lnTo>
                      <a:pt x="174180" y="803048"/>
                    </a:lnTo>
                    <a:lnTo>
                      <a:pt x="171004" y="788080"/>
                    </a:lnTo>
                    <a:lnTo>
                      <a:pt x="168734" y="772885"/>
                    </a:lnTo>
                    <a:lnTo>
                      <a:pt x="166465" y="757690"/>
                    </a:lnTo>
                    <a:lnTo>
                      <a:pt x="164650" y="742723"/>
                    </a:lnTo>
                    <a:lnTo>
                      <a:pt x="163061" y="727755"/>
                    </a:lnTo>
                    <a:lnTo>
                      <a:pt x="161927" y="713014"/>
                    </a:lnTo>
                    <a:lnTo>
                      <a:pt x="161019" y="698499"/>
                    </a:lnTo>
                    <a:lnTo>
                      <a:pt x="160565" y="683532"/>
                    </a:lnTo>
                    <a:lnTo>
                      <a:pt x="160338" y="669244"/>
                    </a:lnTo>
                    <a:lnTo>
                      <a:pt x="160338" y="654730"/>
                    </a:lnTo>
                    <a:lnTo>
                      <a:pt x="160792" y="640669"/>
                    </a:lnTo>
                    <a:lnTo>
                      <a:pt x="161473" y="626155"/>
                    </a:lnTo>
                    <a:lnTo>
                      <a:pt x="162607" y="612321"/>
                    </a:lnTo>
                    <a:lnTo>
                      <a:pt x="164196" y="598260"/>
                    </a:lnTo>
                    <a:lnTo>
                      <a:pt x="166011" y="584880"/>
                    </a:lnTo>
                    <a:lnTo>
                      <a:pt x="168053" y="571273"/>
                    </a:lnTo>
                    <a:lnTo>
                      <a:pt x="170323" y="557665"/>
                    </a:lnTo>
                    <a:lnTo>
                      <a:pt x="173046" y="544285"/>
                    </a:lnTo>
                    <a:lnTo>
                      <a:pt x="175996" y="531358"/>
                    </a:lnTo>
                    <a:lnTo>
                      <a:pt x="179400" y="518432"/>
                    </a:lnTo>
                    <a:lnTo>
                      <a:pt x="183030" y="505732"/>
                    </a:lnTo>
                    <a:lnTo>
                      <a:pt x="187115" y="493258"/>
                    </a:lnTo>
                    <a:lnTo>
                      <a:pt x="191426" y="480785"/>
                    </a:lnTo>
                    <a:lnTo>
                      <a:pt x="196192" y="468765"/>
                    </a:lnTo>
                    <a:lnTo>
                      <a:pt x="200957" y="456746"/>
                    </a:lnTo>
                    <a:lnTo>
                      <a:pt x="206403" y="445407"/>
                    </a:lnTo>
                    <a:lnTo>
                      <a:pt x="212076" y="433840"/>
                    </a:lnTo>
                    <a:lnTo>
                      <a:pt x="217976" y="422501"/>
                    </a:lnTo>
                    <a:lnTo>
                      <a:pt x="224330" y="411842"/>
                    </a:lnTo>
                    <a:lnTo>
                      <a:pt x="230911" y="400957"/>
                    </a:lnTo>
                    <a:lnTo>
                      <a:pt x="237945" y="390524"/>
                    </a:lnTo>
                    <a:lnTo>
                      <a:pt x="244980" y="380319"/>
                    </a:lnTo>
                    <a:lnTo>
                      <a:pt x="252695" y="370340"/>
                    </a:lnTo>
                    <a:lnTo>
                      <a:pt x="260638" y="360589"/>
                    </a:lnTo>
                    <a:lnTo>
                      <a:pt x="268807" y="351290"/>
                    </a:lnTo>
                    <a:lnTo>
                      <a:pt x="277657" y="342219"/>
                    </a:lnTo>
                    <a:lnTo>
                      <a:pt x="286507" y="333374"/>
                    </a:lnTo>
                    <a:lnTo>
                      <a:pt x="295810" y="324983"/>
                    </a:lnTo>
                    <a:lnTo>
                      <a:pt x="305114" y="316819"/>
                    </a:lnTo>
                    <a:lnTo>
                      <a:pt x="315099" y="308882"/>
                    </a:lnTo>
                    <a:lnTo>
                      <a:pt x="325537" y="301171"/>
                    </a:lnTo>
                    <a:lnTo>
                      <a:pt x="334614" y="294821"/>
                    </a:lnTo>
                    <a:lnTo>
                      <a:pt x="343918" y="288924"/>
                    </a:lnTo>
                    <a:lnTo>
                      <a:pt x="353675" y="283255"/>
                    </a:lnTo>
                    <a:lnTo>
                      <a:pt x="362979" y="278039"/>
                    </a:lnTo>
                    <a:lnTo>
                      <a:pt x="372964" y="272823"/>
                    </a:lnTo>
                    <a:lnTo>
                      <a:pt x="382948" y="268060"/>
                    </a:lnTo>
                    <a:lnTo>
                      <a:pt x="392933" y="263524"/>
                    </a:lnTo>
                    <a:lnTo>
                      <a:pt x="403371" y="259442"/>
                    </a:lnTo>
                    <a:lnTo>
                      <a:pt x="413583" y="255587"/>
                    </a:lnTo>
                    <a:lnTo>
                      <a:pt x="424021" y="252185"/>
                    </a:lnTo>
                    <a:lnTo>
                      <a:pt x="434459" y="248783"/>
                    </a:lnTo>
                    <a:lnTo>
                      <a:pt x="445352" y="246062"/>
                    </a:lnTo>
                    <a:lnTo>
                      <a:pt x="456017" y="243340"/>
                    </a:lnTo>
                    <a:lnTo>
                      <a:pt x="466909" y="241073"/>
                    </a:lnTo>
                    <a:lnTo>
                      <a:pt x="478028" y="239032"/>
                    </a:lnTo>
                    <a:lnTo>
                      <a:pt x="488920" y="237444"/>
                    </a:lnTo>
                    <a:lnTo>
                      <a:pt x="500267" y="236083"/>
                    </a:lnTo>
                    <a:lnTo>
                      <a:pt x="511613" y="234949"/>
                    </a:lnTo>
                    <a:lnTo>
                      <a:pt x="522732" y="234269"/>
                    </a:lnTo>
                    <a:lnTo>
                      <a:pt x="534078" y="233589"/>
                    </a:lnTo>
                    <a:lnTo>
                      <a:pt x="545651" y="233362"/>
                    </a:lnTo>
                    <a:close/>
                    <a:moveTo>
                      <a:pt x="1471613" y="153987"/>
                    </a:moveTo>
                    <a:lnTo>
                      <a:pt x="1475922" y="153987"/>
                    </a:lnTo>
                    <a:lnTo>
                      <a:pt x="1481819" y="154667"/>
                    </a:lnTo>
                    <a:lnTo>
                      <a:pt x="1488849" y="155799"/>
                    </a:lnTo>
                    <a:lnTo>
                      <a:pt x="1497240" y="157839"/>
                    </a:lnTo>
                    <a:lnTo>
                      <a:pt x="1506538" y="160557"/>
                    </a:lnTo>
                    <a:lnTo>
                      <a:pt x="1511301" y="162143"/>
                    </a:lnTo>
                    <a:lnTo>
                      <a:pt x="1516517" y="164182"/>
                    </a:lnTo>
                    <a:lnTo>
                      <a:pt x="1521733" y="166222"/>
                    </a:lnTo>
                    <a:lnTo>
                      <a:pt x="1527176" y="168714"/>
                    </a:lnTo>
                    <a:lnTo>
                      <a:pt x="1532846" y="171433"/>
                    </a:lnTo>
                    <a:lnTo>
                      <a:pt x="1538515" y="174605"/>
                    </a:lnTo>
                    <a:lnTo>
                      <a:pt x="1544185" y="177550"/>
                    </a:lnTo>
                    <a:lnTo>
                      <a:pt x="1549628" y="181175"/>
                    </a:lnTo>
                    <a:lnTo>
                      <a:pt x="1555524" y="185027"/>
                    </a:lnTo>
                    <a:lnTo>
                      <a:pt x="1561194" y="189105"/>
                    </a:lnTo>
                    <a:lnTo>
                      <a:pt x="1567090" y="193636"/>
                    </a:lnTo>
                    <a:lnTo>
                      <a:pt x="1572760" y="198394"/>
                    </a:lnTo>
                    <a:lnTo>
                      <a:pt x="1578430" y="203379"/>
                    </a:lnTo>
                    <a:lnTo>
                      <a:pt x="1583646" y="209043"/>
                    </a:lnTo>
                    <a:lnTo>
                      <a:pt x="1589315" y="214934"/>
                    </a:lnTo>
                    <a:lnTo>
                      <a:pt x="1594531" y="221051"/>
                    </a:lnTo>
                    <a:lnTo>
                      <a:pt x="1599521" y="227622"/>
                    </a:lnTo>
                    <a:lnTo>
                      <a:pt x="1604737" y="234645"/>
                    </a:lnTo>
                    <a:lnTo>
                      <a:pt x="1609273" y="241669"/>
                    </a:lnTo>
                    <a:lnTo>
                      <a:pt x="1613582" y="248919"/>
                    </a:lnTo>
                    <a:lnTo>
                      <a:pt x="1617437" y="256396"/>
                    </a:lnTo>
                    <a:lnTo>
                      <a:pt x="1621065" y="263420"/>
                    </a:lnTo>
                    <a:lnTo>
                      <a:pt x="1624240" y="270670"/>
                    </a:lnTo>
                    <a:lnTo>
                      <a:pt x="1626962" y="277467"/>
                    </a:lnTo>
                    <a:lnTo>
                      <a:pt x="1629230" y="284717"/>
                    </a:lnTo>
                    <a:lnTo>
                      <a:pt x="1631271" y="291514"/>
                    </a:lnTo>
                    <a:lnTo>
                      <a:pt x="1633085" y="298538"/>
                    </a:lnTo>
                    <a:lnTo>
                      <a:pt x="1634673" y="305108"/>
                    </a:lnTo>
                    <a:lnTo>
                      <a:pt x="1636033" y="311905"/>
                    </a:lnTo>
                    <a:lnTo>
                      <a:pt x="1636714" y="318249"/>
                    </a:lnTo>
                    <a:lnTo>
                      <a:pt x="1637394" y="324593"/>
                    </a:lnTo>
                    <a:lnTo>
                      <a:pt x="1638074" y="330711"/>
                    </a:lnTo>
                    <a:lnTo>
                      <a:pt x="1638301" y="336601"/>
                    </a:lnTo>
                    <a:lnTo>
                      <a:pt x="1638301" y="342492"/>
                    </a:lnTo>
                    <a:lnTo>
                      <a:pt x="1638301" y="347930"/>
                    </a:lnTo>
                    <a:lnTo>
                      <a:pt x="1638074" y="352914"/>
                    </a:lnTo>
                    <a:lnTo>
                      <a:pt x="1637167" y="362657"/>
                    </a:lnTo>
                    <a:lnTo>
                      <a:pt x="1636033" y="371040"/>
                    </a:lnTo>
                    <a:lnTo>
                      <a:pt x="1634673" y="378290"/>
                    </a:lnTo>
                    <a:lnTo>
                      <a:pt x="1632858" y="383954"/>
                    </a:lnTo>
                    <a:lnTo>
                      <a:pt x="1631271" y="387806"/>
                    </a:lnTo>
                    <a:lnTo>
                      <a:pt x="1630817" y="388939"/>
                    </a:lnTo>
                    <a:lnTo>
                      <a:pt x="1630137" y="390072"/>
                    </a:lnTo>
                    <a:lnTo>
                      <a:pt x="1629457" y="390525"/>
                    </a:lnTo>
                    <a:lnTo>
                      <a:pt x="1629003" y="390298"/>
                    </a:lnTo>
                    <a:lnTo>
                      <a:pt x="1628549" y="390072"/>
                    </a:lnTo>
                    <a:lnTo>
                      <a:pt x="1628323" y="389619"/>
                    </a:lnTo>
                    <a:lnTo>
                      <a:pt x="1628096" y="386900"/>
                    </a:lnTo>
                    <a:lnTo>
                      <a:pt x="1627869" y="377157"/>
                    </a:lnTo>
                    <a:lnTo>
                      <a:pt x="1627869" y="370360"/>
                    </a:lnTo>
                    <a:lnTo>
                      <a:pt x="1627415" y="362430"/>
                    </a:lnTo>
                    <a:lnTo>
                      <a:pt x="1626962" y="353141"/>
                    </a:lnTo>
                    <a:lnTo>
                      <a:pt x="1626055" y="343172"/>
                    </a:lnTo>
                    <a:lnTo>
                      <a:pt x="1624694" y="332297"/>
                    </a:lnTo>
                    <a:lnTo>
                      <a:pt x="1622653" y="320742"/>
                    </a:lnTo>
                    <a:lnTo>
                      <a:pt x="1621292" y="314851"/>
                    </a:lnTo>
                    <a:lnTo>
                      <a:pt x="1619932" y="308733"/>
                    </a:lnTo>
                    <a:lnTo>
                      <a:pt x="1618117" y="302616"/>
                    </a:lnTo>
                    <a:lnTo>
                      <a:pt x="1616076" y="296272"/>
                    </a:lnTo>
                    <a:lnTo>
                      <a:pt x="1614035" y="289928"/>
                    </a:lnTo>
                    <a:lnTo>
                      <a:pt x="1611314" y="283358"/>
                    </a:lnTo>
                    <a:lnTo>
                      <a:pt x="1608592" y="277014"/>
                    </a:lnTo>
                    <a:lnTo>
                      <a:pt x="1605417" y="270443"/>
                    </a:lnTo>
                    <a:lnTo>
                      <a:pt x="1602242" y="264099"/>
                    </a:lnTo>
                    <a:lnTo>
                      <a:pt x="1598614" y="257302"/>
                    </a:lnTo>
                    <a:lnTo>
                      <a:pt x="1594531" y="250958"/>
                    </a:lnTo>
                    <a:lnTo>
                      <a:pt x="1590223" y="244614"/>
                    </a:lnTo>
                    <a:lnTo>
                      <a:pt x="1585687" y="238271"/>
                    </a:lnTo>
                    <a:lnTo>
                      <a:pt x="1581151" y="232153"/>
                    </a:lnTo>
                    <a:lnTo>
                      <a:pt x="1576615" y="226262"/>
                    </a:lnTo>
                    <a:lnTo>
                      <a:pt x="1571626" y="220825"/>
                    </a:lnTo>
                    <a:lnTo>
                      <a:pt x="1566864" y="215614"/>
                    </a:lnTo>
                    <a:lnTo>
                      <a:pt x="1561647" y="210856"/>
                    </a:lnTo>
                    <a:lnTo>
                      <a:pt x="1556658" y="205871"/>
                    </a:lnTo>
                    <a:lnTo>
                      <a:pt x="1551442" y="201566"/>
                    </a:lnTo>
                    <a:lnTo>
                      <a:pt x="1546453" y="197488"/>
                    </a:lnTo>
                    <a:lnTo>
                      <a:pt x="1541237" y="193636"/>
                    </a:lnTo>
                    <a:lnTo>
                      <a:pt x="1536247" y="190011"/>
                    </a:lnTo>
                    <a:lnTo>
                      <a:pt x="1531031" y="186839"/>
                    </a:lnTo>
                    <a:lnTo>
                      <a:pt x="1521053" y="180722"/>
                    </a:lnTo>
                    <a:lnTo>
                      <a:pt x="1511301" y="175284"/>
                    </a:lnTo>
                    <a:lnTo>
                      <a:pt x="1502456" y="170980"/>
                    </a:lnTo>
                    <a:lnTo>
                      <a:pt x="1494292" y="167128"/>
                    </a:lnTo>
                    <a:lnTo>
                      <a:pt x="1486808" y="163729"/>
                    </a:lnTo>
                    <a:lnTo>
                      <a:pt x="1480458" y="161237"/>
                    </a:lnTo>
                    <a:lnTo>
                      <a:pt x="1475015" y="159198"/>
                    </a:lnTo>
                    <a:lnTo>
                      <a:pt x="1471386" y="157612"/>
                    </a:lnTo>
                    <a:lnTo>
                      <a:pt x="1469119" y="156253"/>
                    </a:lnTo>
                    <a:lnTo>
                      <a:pt x="1468665" y="155799"/>
                    </a:lnTo>
                    <a:lnTo>
                      <a:pt x="1468438" y="155346"/>
                    </a:lnTo>
                    <a:lnTo>
                      <a:pt x="1468665" y="154893"/>
                    </a:lnTo>
                    <a:lnTo>
                      <a:pt x="1469119" y="154667"/>
                    </a:lnTo>
                    <a:lnTo>
                      <a:pt x="1470253" y="154213"/>
                    </a:lnTo>
                    <a:lnTo>
                      <a:pt x="1471613" y="153987"/>
                    </a:lnTo>
                    <a:close/>
                    <a:moveTo>
                      <a:pt x="1488832" y="74612"/>
                    </a:moveTo>
                    <a:lnTo>
                      <a:pt x="1491542" y="74612"/>
                    </a:lnTo>
                    <a:lnTo>
                      <a:pt x="1494705" y="74839"/>
                    </a:lnTo>
                    <a:lnTo>
                      <a:pt x="1498546" y="75066"/>
                    </a:lnTo>
                    <a:lnTo>
                      <a:pt x="1502838" y="75519"/>
                    </a:lnTo>
                    <a:lnTo>
                      <a:pt x="1507356" y="76426"/>
                    </a:lnTo>
                    <a:lnTo>
                      <a:pt x="1512552" y="77107"/>
                    </a:lnTo>
                    <a:lnTo>
                      <a:pt x="1518200" y="78467"/>
                    </a:lnTo>
                    <a:lnTo>
                      <a:pt x="1524074" y="80055"/>
                    </a:lnTo>
                    <a:lnTo>
                      <a:pt x="1530400" y="81642"/>
                    </a:lnTo>
                    <a:lnTo>
                      <a:pt x="1536951" y="83910"/>
                    </a:lnTo>
                    <a:lnTo>
                      <a:pt x="1543954" y="86178"/>
                    </a:lnTo>
                    <a:lnTo>
                      <a:pt x="1550732" y="88673"/>
                    </a:lnTo>
                    <a:lnTo>
                      <a:pt x="1558187" y="91848"/>
                    </a:lnTo>
                    <a:lnTo>
                      <a:pt x="1565642" y="95023"/>
                    </a:lnTo>
                    <a:lnTo>
                      <a:pt x="1573097" y="98878"/>
                    </a:lnTo>
                    <a:lnTo>
                      <a:pt x="1581004" y="102960"/>
                    </a:lnTo>
                    <a:lnTo>
                      <a:pt x="1588911" y="107496"/>
                    </a:lnTo>
                    <a:lnTo>
                      <a:pt x="1596818" y="112485"/>
                    </a:lnTo>
                    <a:lnTo>
                      <a:pt x="1604725" y="117928"/>
                    </a:lnTo>
                    <a:lnTo>
                      <a:pt x="1612632" y="123371"/>
                    </a:lnTo>
                    <a:lnTo>
                      <a:pt x="1620539" y="129721"/>
                    </a:lnTo>
                    <a:lnTo>
                      <a:pt x="1628446" y="136298"/>
                    </a:lnTo>
                    <a:lnTo>
                      <a:pt x="1636127" y="143328"/>
                    </a:lnTo>
                    <a:lnTo>
                      <a:pt x="1643808" y="151039"/>
                    </a:lnTo>
                    <a:lnTo>
                      <a:pt x="1651489" y="159203"/>
                    </a:lnTo>
                    <a:lnTo>
                      <a:pt x="1658493" y="168048"/>
                    </a:lnTo>
                    <a:lnTo>
                      <a:pt x="1665722" y="177119"/>
                    </a:lnTo>
                    <a:lnTo>
                      <a:pt x="1672499" y="186871"/>
                    </a:lnTo>
                    <a:lnTo>
                      <a:pt x="1679051" y="196623"/>
                    </a:lnTo>
                    <a:lnTo>
                      <a:pt x="1685150" y="206601"/>
                    </a:lnTo>
                    <a:lnTo>
                      <a:pt x="1690346" y="216580"/>
                    </a:lnTo>
                    <a:lnTo>
                      <a:pt x="1695316" y="226559"/>
                    </a:lnTo>
                    <a:lnTo>
                      <a:pt x="1699609" y="236537"/>
                    </a:lnTo>
                    <a:lnTo>
                      <a:pt x="1703449" y="246516"/>
                    </a:lnTo>
                    <a:lnTo>
                      <a:pt x="1706838" y="256268"/>
                    </a:lnTo>
                    <a:lnTo>
                      <a:pt x="1709549" y="266019"/>
                    </a:lnTo>
                    <a:lnTo>
                      <a:pt x="1712034" y="275544"/>
                    </a:lnTo>
                    <a:lnTo>
                      <a:pt x="1714067" y="284616"/>
                    </a:lnTo>
                    <a:lnTo>
                      <a:pt x="1715649" y="293914"/>
                    </a:lnTo>
                    <a:lnTo>
                      <a:pt x="1717004" y="302759"/>
                    </a:lnTo>
                    <a:lnTo>
                      <a:pt x="1717908" y="311830"/>
                    </a:lnTo>
                    <a:lnTo>
                      <a:pt x="1718811" y="320221"/>
                    </a:lnTo>
                    <a:lnTo>
                      <a:pt x="1719037" y="328385"/>
                    </a:lnTo>
                    <a:lnTo>
                      <a:pt x="1719263" y="336323"/>
                    </a:lnTo>
                    <a:lnTo>
                      <a:pt x="1719037" y="344034"/>
                    </a:lnTo>
                    <a:lnTo>
                      <a:pt x="1718811" y="351291"/>
                    </a:lnTo>
                    <a:lnTo>
                      <a:pt x="1718134" y="358094"/>
                    </a:lnTo>
                    <a:lnTo>
                      <a:pt x="1717682" y="364444"/>
                    </a:lnTo>
                    <a:lnTo>
                      <a:pt x="1717004" y="370794"/>
                    </a:lnTo>
                    <a:lnTo>
                      <a:pt x="1715875" y="376237"/>
                    </a:lnTo>
                    <a:lnTo>
                      <a:pt x="1714971" y="381453"/>
                    </a:lnTo>
                    <a:lnTo>
                      <a:pt x="1713841" y="385989"/>
                    </a:lnTo>
                    <a:lnTo>
                      <a:pt x="1712938" y="390298"/>
                    </a:lnTo>
                    <a:lnTo>
                      <a:pt x="1711808" y="393927"/>
                    </a:lnTo>
                    <a:lnTo>
                      <a:pt x="1710904" y="397102"/>
                    </a:lnTo>
                    <a:lnTo>
                      <a:pt x="1709775" y="399596"/>
                    </a:lnTo>
                    <a:lnTo>
                      <a:pt x="1708871" y="401411"/>
                    </a:lnTo>
                    <a:lnTo>
                      <a:pt x="1707742" y="402771"/>
                    </a:lnTo>
                    <a:lnTo>
                      <a:pt x="1707064" y="403225"/>
                    </a:lnTo>
                    <a:lnTo>
                      <a:pt x="1706838" y="403225"/>
                    </a:lnTo>
                    <a:lnTo>
                      <a:pt x="1706160" y="403225"/>
                    </a:lnTo>
                    <a:lnTo>
                      <a:pt x="1705708" y="402771"/>
                    </a:lnTo>
                    <a:lnTo>
                      <a:pt x="1705483" y="401864"/>
                    </a:lnTo>
                    <a:lnTo>
                      <a:pt x="1705257" y="400277"/>
                    </a:lnTo>
                    <a:lnTo>
                      <a:pt x="1705031" y="398236"/>
                    </a:lnTo>
                    <a:lnTo>
                      <a:pt x="1704805" y="392339"/>
                    </a:lnTo>
                    <a:lnTo>
                      <a:pt x="1704805" y="384855"/>
                    </a:lnTo>
                    <a:lnTo>
                      <a:pt x="1704353" y="375330"/>
                    </a:lnTo>
                    <a:lnTo>
                      <a:pt x="1704127" y="363991"/>
                    </a:lnTo>
                    <a:lnTo>
                      <a:pt x="1703449" y="351518"/>
                    </a:lnTo>
                    <a:lnTo>
                      <a:pt x="1702094" y="337457"/>
                    </a:lnTo>
                    <a:lnTo>
                      <a:pt x="1701416" y="329973"/>
                    </a:lnTo>
                    <a:lnTo>
                      <a:pt x="1700061" y="322262"/>
                    </a:lnTo>
                    <a:lnTo>
                      <a:pt x="1698931" y="314325"/>
                    </a:lnTo>
                    <a:lnTo>
                      <a:pt x="1697350" y="306387"/>
                    </a:lnTo>
                    <a:lnTo>
                      <a:pt x="1695542" y="297996"/>
                    </a:lnTo>
                    <a:lnTo>
                      <a:pt x="1693509" y="289605"/>
                    </a:lnTo>
                    <a:lnTo>
                      <a:pt x="1691250" y="280760"/>
                    </a:lnTo>
                    <a:lnTo>
                      <a:pt x="1688313" y="272143"/>
                    </a:lnTo>
                    <a:lnTo>
                      <a:pt x="1685376" y="263525"/>
                    </a:lnTo>
                    <a:lnTo>
                      <a:pt x="1681988" y="254453"/>
                    </a:lnTo>
                    <a:lnTo>
                      <a:pt x="1678147" y="245609"/>
                    </a:lnTo>
                    <a:lnTo>
                      <a:pt x="1673855" y="236310"/>
                    </a:lnTo>
                    <a:lnTo>
                      <a:pt x="1669336" y="227466"/>
                    </a:lnTo>
                    <a:lnTo>
                      <a:pt x="1664140" y="218394"/>
                    </a:lnTo>
                    <a:lnTo>
                      <a:pt x="1658944" y="209550"/>
                    </a:lnTo>
                    <a:lnTo>
                      <a:pt x="1652619" y="200478"/>
                    </a:lnTo>
                    <a:lnTo>
                      <a:pt x="1646519" y="191633"/>
                    </a:lnTo>
                    <a:lnTo>
                      <a:pt x="1640194" y="183016"/>
                    </a:lnTo>
                    <a:lnTo>
                      <a:pt x="1633868" y="175078"/>
                    </a:lnTo>
                    <a:lnTo>
                      <a:pt x="1627091" y="167594"/>
                    </a:lnTo>
                    <a:lnTo>
                      <a:pt x="1620313" y="160337"/>
                    </a:lnTo>
                    <a:lnTo>
                      <a:pt x="1613310" y="153307"/>
                    </a:lnTo>
                    <a:lnTo>
                      <a:pt x="1606307" y="146957"/>
                    </a:lnTo>
                    <a:lnTo>
                      <a:pt x="1599303" y="140833"/>
                    </a:lnTo>
                    <a:lnTo>
                      <a:pt x="1592074" y="135164"/>
                    </a:lnTo>
                    <a:lnTo>
                      <a:pt x="1584845" y="129948"/>
                    </a:lnTo>
                    <a:lnTo>
                      <a:pt x="1577841" y="124732"/>
                    </a:lnTo>
                    <a:lnTo>
                      <a:pt x="1570612" y="120196"/>
                    </a:lnTo>
                    <a:lnTo>
                      <a:pt x="1563835" y="115887"/>
                    </a:lnTo>
                    <a:lnTo>
                      <a:pt x="1556831" y="111805"/>
                    </a:lnTo>
                    <a:lnTo>
                      <a:pt x="1550280" y="107949"/>
                    </a:lnTo>
                    <a:lnTo>
                      <a:pt x="1543728" y="104321"/>
                    </a:lnTo>
                    <a:lnTo>
                      <a:pt x="1531077" y="98198"/>
                    </a:lnTo>
                    <a:lnTo>
                      <a:pt x="1519782" y="92755"/>
                    </a:lnTo>
                    <a:lnTo>
                      <a:pt x="1509390" y="88446"/>
                    </a:lnTo>
                    <a:lnTo>
                      <a:pt x="1500579" y="84817"/>
                    </a:lnTo>
                    <a:lnTo>
                      <a:pt x="1493350" y="81642"/>
                    </a:lnTo>
                    <a:lnTo>
                      <a:pt x="1488380" y="79374"/>
                    </a:lnTo>
                    <a:lnTo>
                      <a:pt x="1486346" y="78694"/>
                    </a:lnTo>
                    <a:lnTo>
                      <a:pt x="1484991" y="78014"/>
                    </a:lnTo>
                    <a:lnTo>
                      <a:pt x="1484539" y="77107"/>
                    </a:lnTo>
                    <a:lnTo>
                      <a:pt x="1484313" y="76653"/>
                    </a:lnTo>
                    <a:lnTo>
                      <a:pt x="1484313" y="76199"/>
                    </a:lnTo>
                    <a:lnTo>
                      <a:pt x="1484539" y="75973"/>
                    </a:lnTo>
                    <a:lnTo>
                      <a:pt x="1485217" y="75292"/>
                    </a:lnTo>
                    <a:lnTo>
                      <a:pt x="1486798" y="74839"/>
                    </a:lnTo>
                    <a:lnTo>
                      <a:pt x="1488832" y="74612"/>
                    </a:lnTo>
                    <a:close/>
                    <a:moveTo>
                      <a:pt x="1523085" y="0"/>
                    </a:moveTo>
                    <a:lnTo>
                      <a:pt x="1526481" y="0"/>
                    </a:lnTo>
                    <a:lnTo>
                      <a:pt x="1530330" y="0"/>
                    </a:lnTo>
                    <a:lnTo>
                      <a:pt x="1534859" y="226"/>
                    </a:lnTo>
                    <a:lnTo>
                      <a:pt x="1540293" y="906"/>
                    </a:lnTo>
                    <a:lnTo>
                      <a:pt x="1545954" y="1811"/>
                    </a:lnTo>
                    <a:lnTo>
                      <a:pt x="1552294" y="2943"/>
                    </a:lnTo>
                    <a:lnTo>
                      <a:pt x="1559313" y="4528"/>
                    </a:lnTo>
                    <a:lnTo>
                      <a:pt x="1566332" y="6339"/>
                    </a:lnTo>
                    <a:lnTo>
                      <a:pt x="1574031" y="8377"/>
                    </a:lnTo>
                    <a:lnTo>
                      <a:pt x="1581956" y="10867"/>
                    </a:lnTo>
                    <a:lnTo>
                      <a:pt x="1590334" y="13810"/>
                    </a:lnTo>
                    <a:lnTo>
                      <a:pt x="1599165" y="16980"/>
                    </a:lnTo>
                    <a:lnTo>
                      <a:pt x="1607995" y="20602"/>
                    </a:lnTo>
                    <a:lnTo>
                      <a:pt x="1617279" y="24678"/>
                    </a:lnTo>
                    <a:lnTo>
                      <a:pt x="1626336" y="29432"/>
                    </a:lnTo>
                    <a:lnTo>
                      <a:pt x="1635846" y="34413"/>
                    </a:lnTo>
                    <a:lnTo>
                      <a:pt x="1645582" y="39846"/>
                    </a:lnTo>
                    <a:lnTo>
                      <a:pt x="1655319" y="45959"/>
                    </a:lnTo>
                    <a:lnTo>
                      <a:pt x="1665055" y="52298"/>
                    </a:lnTo>
                    <a:lnTo>
                      <a:pt x="1674565" y="59317"/>
                    </a:lnTo>
                    <a:lnTo>
                      <a:pt x="1684302" y="66788"/>
                    </a:lnTo>
                    <a:lnTo>
                      <a:pt x="1694038" y="75165"/>
                    </a:lnTo>
                    <a:lnTo>
                      <a:pt x="1703548" y="83768"/>
                    </a:lnTo>
                    <a:lnTo>
                      <a:pt x="1712832" y="93051"/>
                    </a:lnTo>
                    <a:lnTo>
                      <a:pt x="1721889" y="103012"/>
                    </a:lnTo>
                    <a:lnTo>
                      <a:pt x="1730946" y="113427"/>
                    </a:lnTo>
                    <a:lnTo>
                      <a:pt x="1735248" y="119087"/>
                    </a:lnTo>
                    <a:lnTo>
                      <a:pt x="1739550" y="124520"/>
                    </a:lnTo>
                    <a:lnTo>
                      <a:pt x="1743626" y="130407"/>
                    </a:lnTo>
                    <a:lnTo>
                      <a:pt x="1747928" y="136293"/>
                    </a:lnTo>
                    <a:lnTo>
                      <a:pt x="1752004" y="142406"/>
                    </a:lnTo>
                    <a:lnTo>
                      <a:pt x="1755853" y="148745"/>
                    </a:lnTo>
                    <a:lnTo>
                      <a:pt x="1759703" y="154405"/>
                    </a:lnTo>
                    <a:lnTo>
                      <a:pt x="1763099" y="160744"/>
                    </a:lnTo>
                    <a:lnTo>
                      <a:pt x="1769665" y="172970"/>
                    </a:lnTo>
                    <a:lnTo>
                      <a:pt x="1775553" y="184969"/>
                    </a:lnTo>
                    <a:lnTo>
                      <a:pt x="1780987" y="197195"/>
                    </a:lnTo>
                    <a:lnTo>
                      <a:pt x="1785515" y="209194"/>
                    </a:lnTo>
                    <a:lnTo>
                      <a:pt x="1789591" y="220967"/>
                    </a:lnTo>
                    <a:lnTo>
                      <a:pt x="1793214" y="232740"/>
                    </a:lnTo>
                    <a:lnTo>
                      <a:pt x="1795931" y="244513"/>
                    </a:lnTo>
                    <a:lnTo>
                      <a:pt x="1798648" y="255606"/>
                    </a:lnTo>
                    <a:lnTo>
                      <a:pt x="1800686" y="266926"/>
                    </a:lnTo>
                    <a:lnTo>
                      <a:pt x="1802045" y="277793"/>
                    </a:lnTo>
                    <a:lnTo>
                      <a:pt x="1803403" y="288661"/>
                    </a:lnTo>
                    <a:lnTo>
                      <a:pt x="1804083" y="298849"/>
                    </a:lnTo>
                    <a:lnTo>
                      <a:pt x="1804762" y="308810"/>
                    </a:lnTo>
                    <a:lnTo>
                      <a:pt x="1804988" y="318546"/>
                    </a:lnTo>
                    <a:lnTo>
                      <a:pt x="1804762" y="327828"/>
                    </a:lnTo>
                    <a:lnTo>
                      <a:pt x="1804535" y="336658"/>
                    </a:lnTo>
                    <a:lnTo>
                      <a:pt x="1803856" y="345034"/>
                    </a:lnTo>
                    <a:lnTo>
                      <a:pt x="1802950" y="352959"/>
                    </a:lnTo>
                    <a:lnTo>
                      <a:pt x="1802045" y="360430"/>
                    </a:lnTo>
                    <a:lnTo>
                      <a:pt x="1800913" y="367222"/>
                    </a:lnTo>
                    <a:lnTo>
                      <a:pt x="1799780" y="373561"/>
                    </a:lnTo>
                    <a:lnTo>
                      <a:pt x="1798648" y="378995"/>
                    </a:lnTo>
                    <a:lnTo>
                      <a:pt x="1797290" y="384202"/>
                    </a:lnTo>
                    <a:lnTo>
                      <a:pt x="1795705" y="388730"/>
                    </a:lnTo>
                    <a:lnTo>
                      <a:pt x="1794573" y="392352"/>
                    </a:lnTo>
                    <a:lnTo>
                      <a:pt x="1793214" y="395522"/>
                    </a:lnTo>
                    <a:lnTo>
                      <a:pt x="1792082" y="397786"/>
                    </a:lnTo>
                    <a:lnTo>
                      <a:pt x="1790950" y="399371"/>
                    </a:lnTo>
                    <a:lnTo>
                      <a:pt x="1790044" y="400050"/>
                    </a:lnTo>
                    <a:lnTo>
                      <a:pt x="1789591" y="400050"/>
                    </a:lnTo>
                    <a:lnTo>
                      <a:pt x="1789138" y="399823"/>
                    </a:lnTo>
                    <a:lnTo>
                      <a:pt x="1788912" y="399823"/>
                    </a:lnTo>
                    <a:lnTo>
                      <a:pt x="1788685" y="399597"/>
                    </a:lnTo>
                    <a:lnTo>
                      <a:pt x="1788006" y="398239"/>
                    </a:lnTo>
                    <a:lnTo>
                      <a:pt x="1787780" y="396427"/>
                    </a:lnTo>
                    <a:lnTo>
                      <a:pt x="1787553" y="393937"/>
                    </a:lnTo>
                    <a:lnTo>
                      <a:pt x="1787327" y="386919"/>
                    </a:lnTo>
                    <a:lnTo>
                      <a:pt x="1787100" y="377636"/>
                    </a:lnTo>
                    <a:lnTo>
                      <a:pt x="1787100" y="365863"/>
                    </a:lnTo>
                    <a:lnTo>
                      <a:pt x="1786648" y="352279"/>
                    </a:lnTo>
                    <a:lnTo>
                      <a:pt x="1785742" y="336884"/>
                    </a:lnTo>
                    <a:lnTo>
                      <a:pt x="1785063" y="328507"/>
                    </a:lnTo>
                    <a:lnTo>
                      <a:pt x="1784157" y="319904"/>
                    </a:lnTo>
                    <a:lnTo>
                      <a:pt x="1783025" y="310848"/>
                    </a:lnTo>
                    <a:lnTo>
                      <a:pt x="1781666" y="301339"/>
                    </a:lnTo>
                    <a:lnTo>
                      <a:pt x="1780081" y="292057"/>
                    </a:lnTo>
                    <a:lnTo>
                      <a:pt x="1778496" y="282095"/>
                    </a:lnTo>
                    <a:lnTo>
                      <a:pt x="1776005" y="272133"/>
                    </a:lnTo>
                    <a:lnTo>
                      <a:pt x="1773515" y="261493"/>
                    </a:lnTo>
                    <a:lnTo>
                      <a:pt x="1770798" y="251078"/>
                    </a:lnTo>
                    <a:lnTo>
                      <a:pt x="1767401" y="240437"/>
                    </a:lnTo>
                    <a:lnTo>
                      <a:pt x="1763552" y="229570"/>
                    </a:lnTo>
                    <a:lnTo>
                      <a:pt x="1759476" y="218929"/>
                    </a:lnTo>
                    <a:lnTo>
                      <a:pt x="1754948" y="207836"/>
                    </a:lnTo>
                    <a:lnTo>
                      <a:pt x="1749513" y="196968"/>
                    </a:lnTo>
                    <a:lnTo>
                      <a:pt x="1743852" y="185875"/>
                    </a:lnTo>
                    <a:lnTo>
                      <a:pt x="1737739" y="175008"/>
                    </a:lnTo>
                    <a:lnTo>
                      <a:pt x="1731172" y="163914"/>
                    </a:lnTo>
                    <a:lnTo>
                      <a:pt x="1723700" y="153047"/>
                    </a:lnTo>
                    <a:lnTo>
                      <a:pt x="1716228" y="142179"/>
                    </a:lnTo>
                    <a:lnTo>
                      <a:pt x="1708303" y="131765"/>
                    </a:lnTo>
                    <a:lnTo>
                      <a:pt x="1700378" y="122030"/>
                    </a:lnTo>
                    <a:lnTo>
                      <a:pt x="1692227" y="112974"/>
                    </a:lnTo>
                    <a:lnTo>
                      <a:pt x="1683849" y="104144"/>
                    </a:lnTo>
                    <a:lnTo>
                      <a:pt x="1675471" y="95767"/>
                    </a:lnTo>
                    <a:lnTo>
                      <a:pt x="1666867" y="87843"/>
                    </a:lnTo>
                    <a:lnTo>
                      <a:pt x="1658036" y="80372"/>
                    </a:lnTo>
                    <a:lnTo>
                      <a:pt x="1649432" y="73580"/>
                    </a:lnTo>
                    <a:lnTo>
                      <a:pt x="1640601" y="67241"/>
                    </a:lnTo>
                    <a:lnTo>
                      <a:pt x="1631997" y="60902"/>
                    </a:lnTo>
                    <a:lnTo>
                      <a:pt x="1623392" y="55015"/>
                    </a:lnTo>
                    <a:lnTo>
                      <a:pt x="1614788" y="49808"/>
                    </a:lnTo>
                    <a:lnTo>
                      <a:pt x="1606410" y="44827"/>
                    </a:lnTo>
                    <a:lnTo>
                      <a:pt x="1598259" y="40299"/>
                    </a:lnTo>
                    <a:lnTo>
                      <a:pt x="1590334" y="35998"/>
                    </a:lnTo>
                    <a:lnTo>
                      <a:pt x="1582409" y="31922"/>
                    </a:lnTo>
                    <a:lnTo>
                      <a:pt x="1574937" y="28300"/>
                    </a:lnTo>
                    <a:lnTo>
                      <a:pt x="1560898" y="21961"/>
                    </a:lnTo>
                    <a:lnTo>
                      <a:pt x="1548445" y="16527"/>
                    </a:lnTo>
                    <a:lnTo>
                      <a:pt x="1537802" y="12226"/>
                    </a:lnTo>
                    <a:lnTo>
                      <a:pt x="1528972" y="8603"/>
                    </a:lnTo>
                    <a:lnTo>
                      <a:pt x="1522405" y="5886"/>
                    </a:lnTo>
                    <a:lnTo>
                      <a:pt x="1520367" y="4754"/>
                    </a:lnTo>
                    <a:lnTo>
                      <a:pt x="1518556" y="3849"/>
                    </a:lnTo>
                    <a:lnTo>
                      <a:pt x="1517877" y="2717"/>
                    </a:lnTo>
                    <a:lnTo>
                      <a:pt x="1517650" y="2490"/>
                    </a:lnTo>
                    <a:lnTo>
                      <a:pt x="1517650" y="2038"/>
                    </a:lnTo>
                    <a:lnTo>
                      <a:pt x="1517650" y="1811"/>
                    </a:lnTo>
                    <a:lnTo>
                      <a:pt x="1517877" y="1132"/>
                    </a:lnTo>
                    <a:lnTo>
                      <a:pt x="1518782" y="679"/>
                    </a:lnTo>
                    <a:lnTo>
                      <a:pt x="1520594" y="226"/>
                    </a:lnTo>
                    <a:lnTo>
                      <a:pt x="1523085" y="0"/>
                    </a:lnTo>
                    <a:close/>
                  </a:path>
                </a:pathLst>
              </a:custGeom>
              <a:solidFill>
                <a:srgbClr val="4CB6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1520" y="2516632"/>
              <a:ext cx="265368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網路技術趨勢觀測站</a:t>
              </a:r>
            </a:p>
            <a:p>
              <a:endParaRPr lang="en-US" altLang="zh-CN" sz="900" spc="300" dirty="0">
                <a:solidFill>
                  <a:schemeClr val="bg1"/>
                </a:solidFill>
                <a:latin typeface="Roboto Th" pitchFamily="2" charset="0"/>
                <a:hlinkClick r:id="rId3"/>
              </a:endParaRPr>
            </a:p>
            <a:p>
              <a:r>
                <a:rPr lang="en-US" altLang="zh-CN" sz="900" spc="300" dirty="0">
                  <a:solidFill>
                    <a:schemeClr val="bg1"/>
                  </a:solidFill>
                  <a:latin typeface="Roboto Th" pitchFamily="2" charset="0"/>
                  <a:hlinkClick r:id="rId3"/>
                </a:rPr>
                <a:t>http://garyliutw.blogspot.com/2014/05/mongodb-nosql.html</a:t>
              </a:r>
              <a:endParaRPr lang="en-US" altLang="zh-CN" sz="900" spc="300" dirty="0">
                <a:solidFill>
                  <a:schemeClr val="bg1"/>
                </a:solidFill>
                <a:latin typeface="Roboto Th" pitchFamily="2" charset="0"/>
              </a:endParaRPr>
            </a:p>
            <a:p>
              <a:endParaRPr lang="zh-CN" altLang="en-US" sz="900" spc="300" dirty="0">
                <a:solidFill>
                  <a:schemeClr val="bg1"/>
                </a:solidFill>
                <a:latin typeface="Roboto Th" pitchFamily="2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318607" y="2121373"/>
            <a:ext cx="336329" cy="369332"/>
            <a:chOff x="9612040" y="2054666"/>
            <a:chExt cx="336329" cy="369332"/>
          </a:xfrm>
        </p:grpSpPr>
        <p:sp>
          <p:nvSpPr>
            <p:cNvPr id="50" name="椭圆 49"/>
            <p:cNvSpPr/>
            <p:nvPr/>
          </p:nvSpPr>
          <p:spPr>
            <a:xfrm>
              <a:off x="9612040" y="2071168"/>
              <a:ext cx="336329" cy="33632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649243" y="2054666"/>
              <a:ext cx="26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+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364204F0-1335-41F7-AA98-9D123B50E1E3}"/>
              </a:ext>
            </a:extLst>
          </p:cNvPr>
          <p:cNvGrpSpPr/>
          <p:nvPr/>
        </p:nvGrpSpPr>
        <p:grpSpPr>
          <a:xfrm>
            <a:off x="1203906" y="3692913"/>
            <a:ext cx="3333155" cy="923330"/>
            <a:chOff x="1302053" y="2516632"/>
            <a:chExt cx="3333155" cy="923330"/>
          </a:xfrm>
        </p:grpSpPr>
        <p:grpSp>
          <p:nvGrpSpPr>
            <p:cNvPr id="117" name="组合 45">
              <a:extLst>
                <a:ext uri="{FF2B5EF4-FFF2-40B4-BE49-F238E27FC236}">
                  <a16:creationId xmlns:a16="http://schemas.microsoft.com/office/drawing/2014/main" id="{6FB86647-41F7-4FF2-8AD6-6CD946B01A23}"/>
                </a:ext>
              </a:extLst>
            </p:cNvPr>
            <p:cNvGrpSpPr/>
            <p:nvPr/>
          </p:nvGrpSpPr>
          <p:grpSpPr>
            <a:xfrm>
              <a:off x="1302053" y="2536228"/>
              <a:ext cx="559761" cy="559761"/>
              <a:chOff x="1277711" y="2332395"/>
              <a:chExt cx="535492" cy="535492"/>
            </a:xfrm>
          </p:grpSpPr>
          <p:sp>
            <p:nvSpPr>
              <p:cNvPr id="119" name="椭圆 43">
                <a:extLst>
                  <a:ext uri="{FF2B5EF4-FFF2-40B4-BE49-F238E27FC236}">
                    <a16:creationId xmlns:a16="http://schemas.microsoft.com/office/drawing/2014/main" id="{6A8E1FC4-B4EF-46CF-9CA1-9BDDFFFC18F5}"/>
                  </a:ext>
                </a:extLst>
              </p:cNvPr>
              <p:cNvSpPr/>
              <p:nvPr/>
            </p:nvSpPr>
            <p:spPr>
              <a:xfrm>
                <a:off x="1277711" y="2332395"/>
                <a:ext cx="535492" cy="535492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bg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KSO_Shape">
                <a:extLst>
                  <a:ext uri="{FF2B5EF4-FFF2-40B4-BE49-F238E27FC236}">
                    <a16:creationId xmlns:a16="http://schemas.microsoft.com/office/drawing/2014/main" id="{6D22D388-2999-4D80-86F8-C3270EE5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086" y="2489000"/>
                <a:ext cx="266742" cy="222285"/>
              </a:xfrm>
              <a:custGeom>
                <a:avLst/>
                <a:gdLst/>
                <a:ahLst/>
                <a:cxnLst/>
                <a:rect l="0" t="0" r="r" b="b"/>
                <a:pathLst>
                  <a:path w="1804988" h="1503362">
                    <a:moveTo>
                      <a:pt x="754063" y="989012"/>
                    </a:moveTo>
                    <a:lnTo>
                      <a:pt x="760413" y="990167"/>
                    </a:lnTo>
                    <a:lnTo>
                      <a:pt x="757348" y="992187"/>
                    </a:lnTo>
                    <a:lnTo>
                      <a:pt x="754063" y="989012"/>
                    </a:lnTo>
                    <a:close/>
                    <a:moveTo>
                      <a:pt x="112032" y="983614"/>
                    </a:moveTo>
                    <a:lnTo>
                      <a:pt x="108857" y="984976"/>
                    </a:lnTo>
                    <a:lnTo>
                      <a:pt x="105909" y="986111"/>
                    </a:lnTo>
                    <a:lnTo>
                      <a:pt x="99786" y="989516"/>
                    </a:lnTo>
                    <a:lnTo>
                      <a:pt x="93436" y="993601"/>
                    </a:lnTo>
                    <a:lnTo>
                      <a:pt x="87313" y="997914"/>
                    </a:lnTo>
                    <a:lnTo>
                      <a:pt x="81416" y="1003361"/>
                    </a:lnTo>
                    <a:lnTo>
                      <a:pt x="75293" y="1009262"/>
                    </a:lnTo>
                    <a:lnTo>
                      <a:pt x="69623" y="1015617"/>
                    </a:lnTo>
                    <a:lnTo>
                      <a:pt x="63954" y="1022653"/>
                    </a:lnTo>
                    <a:lnTo>
                      <a:pt x="58511" y="1029917"/>
                    </a:lnTo>
                    <a:lnTo>
                      <a:pt x="53522" y="1038088"/>
                    </a:lnTo>
                    <a:lnTo>
                      <a:pt x="48532" y="1046712"/>
                    </a:lnTo>
                    <a:lnTo>
                      <a:pt x="44223" y="1055564"/>
                    </a:lnTo>
                    <a:lnTo>
                      <a:pt x="40141" y="1065324"/>
                    </a:lnTo>
                    <a:lnTo>
                      <a:pt x="36513" y="1075311"/>
                    </a:lnTo>
                    <a:lnTo>
                      <a:pt x="33111" y="1085525"/>
                    </a:lnTo>
                    <a:lnTo>
                      <a:pt x="30616" y="1096419"/>
                    </a:lnTo>
                    <a:lnTo>
                      <a:pt x="29482" y="1101867"/>
                    </a:lnTo>
                    <a:lnTo>
                      <a:pt x="28575" y="1107541"/>
                    </a:lnTo>
                    <a:lnTo>
                      <a:pt x="27668" y="1113442"/>
                    </a:lnTo>
                    <a:lnTo>
                      <a:pt x="26761" y="1119343"/>
                    </a:lnTo>
                    <a:lnTo>
                      <a:pt x="26307" y="1125245"/>
                    </a:lnTo>
                    <a:lnTo>
                      <a:pt x="26080" y="1131146"/>
                    </a:lnTo>
                    <a:lnTo>
                      <a:pt x="25854" y="1137274"/>
                    </a:lnTo>
                    <a:lnTo>
                      <a:pt x="25854" y="1143402"/>
                    </a:lnTo>
                    <a:lnTo>
                      <a:pt x="25854" y="1149758"/>
                    </a:lnTo>
                    <a:lnTo>
                      <a:pt x="26080" y="1156113"/>
                    </a:lnTo>
                    <a:lnTo>
                      <a:pt x="26534" y="1162695"/>
                    </a:lnTo>
                    <a:lnTo>
                      <a:pt x="26988" y="1169050"/>
                    </a:lnTo>
                    <a:lnTo>
                      <a:pt x="28122" y="1175632"/>
                    </a:lnTo>
                    <a:lnTo>
                      <a:pt x="29029" y="1182215"/>
                    </a:lnTo>
                    <a:lnTo>
                      <a:pt x="30163" y="1189024"/>
                    </a:lnTo>
                    <a:lnTo>
                      <a:pt x="31750" y="1195606"/>
                    </a:lnTo>
                    <a:lnTo>
                      <a:pt x="33111" y="1202642"/>
                    </a:lnTo>
                    <a:lnTo>
                      <a:pt x="35379" y="1209224"/>
                    </a:lnTo>
                    <a:lnTo>
                      <a:pt x="37420" y="1216260"/>
                    </a:lnTo>
                    <a:lnTo>
                      <a:pt x="39688" y="1223296"/>
                    </a:lnTo>
                    <a:lnTo>
                      <a:pt x="41955" y="1230333"/>
                    </a:lnTo>
                    <a:lnTo>
                      <a:pt x="44677" y="1237369"/>
                    </a:lnTo>
                    <a:lnTo>
                      <a:pt x="47852" y="1244632"/>
                    </a:lnTo>
                    <a:lnTo>
                      <a:pt x="51027" y="1251895"/>
                    </a:lnTo>
                    <a:lnTo>
                      <a:pt x="54429" y="1258931"/>
                    </a:lnTo>
                    <a:lnTo>
                      <a:pt x="58284" y="1266194"/>
                    </a:lnTo>
                    <a:lnTo>
                      <a:pt x="62139" y="1273684"/>
                    </a:lnTo>
                    <a:lnTo>
                      <a:pt x="66448" y="1280720"/>
                    </a:lnTo>
                    <a:lnTo>
                      <a:pt x="70757" y="1288210"/>
                    </a:lnTo>
                    <a:lnTo>
                      <a:pt x="75747" y="1295700"/>
                    </a:lnTo>
                    <a:lnTo>
                      <a:pt x="80736" y="1302964"/>
                    </a:lnTo>
                    <a:lnTo>
                      <a:pt x="86179" y="1310454"/>
                    </a:lnTo>
                    <a:lnTo>
                      <a:pt x="81870" y="1297743"/>
                    </a:lnTo>
                    <a:lnTo>
                      <a:pt x="78014" y="1284806"/>
                    </a:lnTo>
                    <a:lnTo>
                      <a:pt x="74386" y="1272549"/>
                    </a:lnTo>
                    <a:lnTo>
                      <a:pt x="70984" y="1260066"/>
                    </a:lnTo>
                    <a:lnTo>
                      <a:pt x="68036" y="1247809"/>
                    </a:lnTo>
                    <a:lnTo>
                      <a:pt x="65314" y="1235780"/>
                    </a:lnTo>
                    <a:lnTo>
                      <a:pt x="62820" y="1223977"/>
                    </a:lnTo>
                    <a:lnTo>
                      <a:pt x="60552" y="1211948"/>
                    </a:lnTo>
                    <a:lnTo>
                      <a:pt x="58738" y="1200372"/>
                    </a:lnTo>
                    <a:lnTo>
                      <a:pt x="57377" y="1188797"/>
                    </a:lnTo>
                    <a:lnTo>
                      <a:pt x="56016" y="1177448"/>
                    </a:lnTo>
                    <a:lnTo>
                      <a:pt x="55336" y="1166327"/>
                    </a:lnTo>
                    <a:lnTo>
                      <a:pt x="54655" y="1155205"/>
                    </a:lnTo>
                    <a:lnTo>
                      <a:pt x="54429" y="1144537"/>
                    </a:lnTo>
                    <a:lnTo>
                      <a:pt x="54429" y="1134097"/>
                    </a:lnTo>
                    <a:lnTo>
                      <a:pt x="54882" y="1123429"/>
                    </a:lnTo>
                    <a:lnTo>
                      <a:pt x="55789" y="1113215"/>
                    </a:lnTo>
                    <a:lnTo>
                      <a:pt x="56697" y="1103001"/>
                    </a:lnTo>
                    <a:lnTo>
                      <a:pt x="58284" y="1093242"/>
                    </a:lnTo>
                    <a:lnTo>
                      <a:pt x="60098" y="1083482"/>
                    </a:lnTo>
                    <a:lnTo>
                      <a:pt x="62366" y="1073949"/>
                    </a:lnTo>
                    <a:lnTo>
                      <a:pt x="64861" y="1064643"/>
                    </a:lnTo>
                    <a:lnTo>
                      <a:pt x="68036" y="1055564"/>
                    </a:lnTo>
                    <a:lnTo>
                      <a:pt x="71438" y="1046712"/>
                    </a:lnTo>
                    <a:lnTo>
                      <a:pt x="74839" y="1037861"/>
                    </a:lnTo>
                    <a:lnTo>
                      <a:pt x="78922" y="1029463"/>
                    </a:lnTo>
                    <a:lnTo>
                      <a:pt x="83684" y="1021292"/>
                    </a:lnTo>
                    <a:lnTo>
                      <a:pt x="88447" y="1013348"/>
                    </a:lnTo>
                    <a:lnTo>
                      <a:pt x="93889" y="1005631"/>
                    </a:lnTo>
                    <a:lnTo>
                      <a:pt x="99559" y="997914"/>
                    </a:lnTo>
                    <a:lnTo>
                      <a:pt x="105682" y="990877"/>
                    </a:lnTo>
                    <a:lnTo>
                      <a:pt x="112032" y="983614"/>
                    </a:lnTo>
                    <a:close/>
                    <a:moveTo>
                      <a:pt x="126093" y="928687"/>
                    </a:moveTo>
                    <a:lnTo>
                      <a:pt x="131536" y="947072"/>
                    </a:lnTo>
                    <a:lnTo>
                      <a:pt x="137432" y="965457"/>
                    </a:lnTo>
                    <a:lnTo>
                      <a:pt x="143555" y="983614"/>
                    </a:lnTo>
                    <a:lnTo>
                      <a:pt x="150132" y="1001999"/>
                    </a:lnTo>
                    <a:lnTo>
                      <a:pt x="157389" y="1020611"/>
                    </a:lnTo>
                    <a:lnTo>
                      <a:pt x="165100" y="1038995"/>
                    </a:lnTo>
                    <a:lnTo>
                      <a:pt x="172811" y="1057153"/>
                    </a:lnTo>
                    <a:lnTo>
                      <a:pt x="181656" y="1075538"/>
                    </a:lnTo>
                    <a:lnTo>
                      <a:pt x="190500" y="1093696"/>
                    </a:lnTo>
                    <a:lnTo>
                      <a:pt x="200025" y="1111853"/>
                    </a:lnTo>
                    <a:lnTo>
                      <a:pt x="209777" y="1130238"/>
                    </a:lnTo>
                    <a:lnTo>
                      <a:pt x="220209" y="1148396"/>
                    </a:lnTo>
                    <a:lnTo>
                      <a:pt x="231095" y="1166327"/>
                    </a:lnTo>
                    <a:lnTo>
                      <a:pt x="242434" y="1184030"/>
                    </a:lnTo>
                    <a:lnTo>
                      <a:pt x="254000" y="1201507"/>
                    </a:lnTo>
                    <a:lnTo>
                      <a:pt x="266247" y="1219211"/>
                    </a:lnTo>
                    <a:lnTo>
                      <a:pt x="277359" y="1234418"/>
                    </a:lnTo>
                    <a:lnTo>
                      <a:pt x="288472" y="1249171"/>
                    </a:lnTo>
                    <a:lnTo>
                      <a:pt x="299811" y="1263924"/>
                    </a:lnTo>
                    <a:lnTo>
                      <a:pt x="311604" y="1278224"/>
                    </a:lnTo>
                    <a:lnTo>
                      <a:pt x="323397" y="1292069"/>
                    </a:lnTo>
                    <a:lnTo>
                      <a:pt x="335416" y="1305687"/>
                    </a:lnTo>
                    <a:lnTo>
                      <a:pt x="347436" y="1318852"/>
                    </a:lnTo>
                    <a:lnTo>
                      <a:pt x="359682" y="1332016"/>
                    </a:lnTo>
                    <a:lnTo>
                      <a:pt x="372156" y="1344499"/>
                    </a:lnTo>
                    <a:lnTo>
                      <a:pt x="384856" y="1356756"/>
                    </a:lnTo>
                    <a:lnTo>
                      <a:pt x="397556" y="1368785"/>
                    </a:lnTo>
                    <a:lnTo>
                      <a:pt x="410709" y="1380588"/>
                    </a:lnTo>
                    <a:lnTo>
                      <a:pt x="423636" y="1391936"/>
                    </a:lnTo>
                    <a:lnTo>
                      <a:pt x="436790" y="1403285"/>
                    </a:lnTo>
                    <a:lnTo>
                      <a:pt x="449943" y="1413953"/>
                    </a:lnTo>
                    <a:lnTo>
                      <a:pt x="463550" y="1424166"/>
                    </a:lnTo>
                    <a:lnTo>
                      <a:pt x="456973" y="1430295"/>
                    </a:lnTo>
                    <a:lnTo>
                      <a:pt x="449943" y="1435969"/>
                    </a:lnTo>
                    <a:lnTo>
                      <a:pt x="442913" y="1441416"/>
                    </a:lnTo>
                    <a:lnTo>
                      <a:pt x="435656" y="1446410"/>
                    </a:lnTo>
                    <a:lnTo>
                      <a:pt x="429986" y="1450041"/>
                    </a:lnTo>
                    <a:lnTo>
                      <a:pt x="424770" y="1453446"/>
                    </a:lnTo>
                    <a:lnTo>
                      <a:pt x="419100" y="1456396"/>
                    </a:lnTo>
                    <a:lnTo>
                      <a:pt x="413431" y="1459574"/>
                    </a:lnTo>
                    <a:lnTo>
                      <a:pt x="407534" y="1462298"/>
                    </a:lnTo>
                    <a:lnTo>
                      <a:pt x="401865" y="1464794"/>
                    </a:lnTo>
                    <a:lnTo>
                      <a:pt x="395968" y="1467518"/>
                    </a:lnTo>
                    <a:lnTo>
                      <a:pt x="390072" y="1469561"/>
                    </a:lnTo>
                    <a:lnTo>
                      <a:pt x="384175" y="1471604"/>
                    </a:lnTo>
                    <a:lnTo>
                      <a:pt x="378052" y="1473646"/>
                    </a:lnTo>
                    <a:lnTo>
                      <a:pt x="371929" y="1475235"/>
                    </a:lnTo>
                    <a:lnTo>
                      <a:pt x="366032" y="1476597"/>
                    </a:lnTo>
                    <a:lnTo>
                      <a:pt x="359909" y="1478186"/>
                    </a:lnTo>
                    <a:lnTo>
                      <a:pt x="353559" y="1479321"/>
                    </a:lnTo>
                    <a:lnTo>
                      <a:pt x="347436" y="1480228"/>
                    </a:lnTo>
                    <a:lnTo>
                      <a:pt x="341313" y="1481136"/>
                    </a:lnTo>
                    <a:lnTo>
                      <a:pt x="334963" y="1481817"/>
                    </a:lnTo>
                    <a:lnTo>
                      <a:pt x="328386" y="1482271"/>
                    </a:lnTo>
                    <a:lnTo>
                      <a:pt x="322263" y="1482498"/>
                    </a:lnTo>
                    <a:lnTo>
                      <a:pt x="315913" y="1482725"/>
                    </a:lnTo>
                    <a:lnTo>
                      <a:pt x="309563" y="1482498"/>
                    </a:lnTo>
                    <a:lnTo>
                      <a:pt x="303213" y="1482498"/>
                    </a:lnTo>
                    <a:lnTo>
                      <a:pt x="296863" y="1482044"/>
                    </a:lnTo>
                    <a:lnTo>
                      <a:pt x="290286" y="1481590"/>
                    </a:lnTo>
                    <a:lnTo>
                      <a:pt x="283936" y="1481136"/>
                    </a:lnTo>
                    <a:lnTo>
                      <a:pt x="277359" y="1480001"/>
                    </a:lnTo>
                    <a:lnTo>
                      <a:pt x="271009" y="1479094"/>
                    </a:lnTo>
                    <a:lnTo>
                      <a:pt x="264432" y="1477959"/>
                    </a:lnTo>
                    <a:lnTo>
                      <a:pt x="258082" y="1476370"/>
                    </a:lnTo>
                    <a:lnTo>
                      <a:pt x="251732" y="1475235"/>
                    </a:lnTo>
                    <a:lnTo>
                      <a:pt x="245382" y="1473419"/>
                    </a:lnTo>
                    <a:lnTo>
                      <a:pt x="239032" y="1471604"/>
                    </a:lnTo>
                    <a:lnTo>
                      <a:pt x="232456" y="1469561"/>
                    </a:lnTo>
                    <a:lnTo>
                      <a:pt x="226106" y="1467518"/>
                    </a:lnTo>
                    <a:lnTo>
                      <a:pt x="219756" y="1465248"/>
                    </a:lnTo>
                    <a:lnTo>
                      <a:pt x="213632" y="1462525"/>
                    </a:lnTo>
                    <a:lnTo>
                      <a:pt x="207282" y="1460028"/>
                    </a:lnTo>
                    <a:lnTo>
                      <a:pt x="201159" y="1457304"/>
                    </a:lnTo>
                    <a:lnTo>
                      <a:pt x="188459" y="1451403"/>
                    </a:lnTo>
                    <a:lnTo>
                      <a:pt x="176213" y="1444594"/>
                    </a:lnTo>
                    <a:lnTo>
                      <a:pt x="164193" y="1437558"/>
                    </a:lnTo>
                    <a:lnTo>
                      <a:pt x="152400" y="1429841"/>
                    </a:lnTo>
                    <a:lnTo>
                      <a:pt x="140834" y="1421443"/>
                    </a:lnTo>
                    <a:lnTo>
                      <a:pt x="135164" y="1416903"/>
                    </a:lnTo>
                    <a:lnTo>
                      <a:pt x="129495" y="1412591"/>
                    </a:lnTo>
                    <a:lnTo>
                      <a:pt x="123825" y="1407824"/>
                    </a:lnTo>
                    <a:lnTo>
                      <a:pt x="118382" y="1403285"/>
                    </a:lnTo>
                    <a:lnTo>
                      <a:pt x="112939" y="1398065"/>
                    </a:lnTo>
                    <a:lnTo>
                      <a:pt x="107723" y="1392844"/>
                    </a:lnTo>
                    <a:lnTo>
                      <a:pt x="102280" y="1387851"/>
                    </a:lnTo>
                    <a:lnTo>
                      <a:pt x="97291" y="1382404"/>
                    </a:lnTo>
                    <a:lnTo>
                      <a:pt x="92075" y="1376729"/>
                    </a:lnTo>
                    <a:lnTo>
                      <a:pt x="87313" y="1371055"/>
                    </a:lnTo>
                    <a:lnTo>
                      <a:pt x="82097" y="1365608"/>
                    </a:lnTo>
                    <a:lnTo>
                      <a:pt x="77561" y="1359706"/>
                    </a:lnTo>
                    <a:lnTo>
                      <a:pt x="72572" y="1353578"/>
                    </a:lnTo>
                    <a:lnTo>
                      <a:pt x="68036" y="1347450"/>
                    </a:lnTo>
                    <a:lnTo>
                      <a:pt x="63500" y="1340868"/>
                    </a:lnTo>
                    <a:lnTo>
                      <a:pt x="58964" y="1334513"/>
                    </a:lnTo>
                    <a:lnTo>
                      <a:pt x="54882" y="1327930"/>
                    </a:lnTo>
                    <a:lnTo>
                      <a:pt x="50573" y="1321575"/>
                    </a:lnTo>
                    <a:lnTo>
                      <a:pt x="46718" y="1314766"/>
                    </a:lnTo>
                    <a:lnTo>
                      <a:pt x="42863" y="1308184"/>
                    </a:lnTo>
                    <a:lnTo>
                      <a:pt x="39461" y="1301148"/>
                    </a:lnTo>
                    <a:lnTo>
                      <a:pt x="36059" y="1294566"/>
                    </a:lnTo>
                    <a:lnTo>
                      <a:pt x="32657" y="1287983"/>
                    </a:lnTo>
                    <a:lnTo>
                      <a:pt x="29482" y="1280947"/>
                    </a:lnTo>
                    <a:lnTo>
                      <a:pt x="26534" y="1274138"/>
                    </a:lnTo>
                    <a:lnTo>
                      <a:pt x="23813" y="1267102"/>
                    </a:lnTo>
                    <a:lnTo>
                      <a:pt x="20864" y="1260293"/>
                    </a:lnTo>
                    <a:lnTo>
                      <a:pt x="18597" y="1253257"/>
                    </a:lnTo>
                    <a:lnTo>
                      <a:pt x="16329" y="1246448"/>
                    </a:lnTo>
                    <a:lnTo>
                      <a:pt x="14061" y="1239411"/>
                    </a:lnTo>
                    <a:lnTo>
                      <a:pt x="12020" y="1232602"/>
                    </a:lnTo>
                    <a:lnTo>
                      <a:pt x="10205" y="1225793"/>
                    </a:lnTo>
                    <a:lnTo>
                      <a:pt x="6804" y="1211948"/>
                    </a:lnTo>
                    <a:lnTo>
                      <a:pt x="4309" y="1197876"/>
                    </a:lnTo>
                    <a:lnTo>
                      <a:pt x="2268" y="1184030"/>
                    </a:lnTo>
                    <a:lnTo>
                      <a:pt x="680" y="1170185"/>
                    </a:lnTo>
                    <a:lnTo>
                      <a:pt x="0" y="1156340"/>
                    </a:lnTo>
                    <a:lnTo>
                      <a:pt x="0" y="1149531"/>
                    </a:lnTo>
                    <a:lnTo>
                      <a:pt x="0" y="1142721"/>
                    </a:lnTo>
                    <a:lnTo>
                      <a:pt x="0" y="1136139"/>
                    </a:lnTo>
                    <a:lnTo>
                      <a:pt x="454" y="1129103"/>
                    </a:lnTo>
                    <a:lnTo>
                      <a:pt x="680" y="1122521"/>
                    </a:lnTo>
                    <a:lnTo>
                      <a:pt x="1588" y="1115712"/>
                    </a:lnTo>
                    <a:lnTo>
                      <a:pt x="2268" y="1109130"/>
                    </a:lnTo>
                    <a:lnTo>
                      <a:pt x="2948" y="1102774"/>
                    </a:lnTo>
                    <a:lnTo>
                      <a:pt x="4309" y="1096192"/>
                    </a:lnTo>
                    <a:lnTo>
                      <a:pt x="5443" y="1089610"/>
                    </a:lnTo>
                    <a:lnTo>
                      <a:pt x="6804" y="1083255"/>
                    </a:lnTo>
                    <a:lnTo>
                      <a:pt x="8391" y="1076900"/>
                    </a:lnTo>
                    <a:lnTo>
                      <a:pt x="9979" y="1070771"/>
                    </a:lnTo>
                    <a:lnTo>
                      <a:pt x="11793" y="1064643"/>
                    </a:lnTo>
                    <a:lnTo>
                      <a:pt x="13834" y="1058515"/>
                    </a:lnTo>
                    <a:lnTo>
                      <a:pt x="15875" y="1052387"/>
                    </a:lnTo>
                    <a:lnTo>
                      <a:pt x="18143" y="1046032"/>
                    </a:lnTo>
                    <a:lnTo>
                      <a:pt x="20638" y="1040357"/>
                    </a:lnTo>
                    <a:lnTo>
                      <a:pt x="23132" y="1034683"/>
                    </a:lnTo>
                    <a:lnTo>
                      <a:pt x="25854" y="1028782"/>
                    </a:lnTo>
                    <a:lnTo>
                      <a:pt x="28575" y="1023107"/>
                    </a:lnTo>
                    <a:lnTo>
                      <a:pt x="31750" y="1017433"/>
                    </a:lnTo>
                    <a:lnTo>
                      <a:pt x="34925" y="1011986"/>
                    </a:lnTo>
                    <a:lnTo>
                      <a:pt x="38327" y="1006765"/>
                    </a:lnTo>
                    <a:lnTo>
                      <a:pt x="41729" y="1001545"/>
                    </a:lnTo>
                    <a:lnTo>
                      <a:pt x="45357" y="996098"/>
                    </a:lnTo>
                    <a:lnTo>
                      <a:pt x="48986" y="991331"/>
                    </a:lnTo>
                    <a:lnTo>
                      <a:pt x="52841" y="986111"/>
                    </a:lnTo>
                    <a:lnTo>
                      <a:pt x="56923" y="981345"/>
                    </a:lnTo>
                    <a:lnTo>
                      <a:pt x="61005" y="976805"/>
                    </a:lnTo>
                    <a:lnTo>
                      <a:pt x="65541" y="972039"/>
                    </a:lnTo>
                    <a:lnTo>
                      <a:pt x="69850" y="967499"/>
                    </a:lnTo>
                    <a:lnTo>
                      <a:pt x="74386" y="963187"/>
                    </a:lnTo>
                    <a:lnTo>
                      <a:pt x="79375" y="959101"/>
                    </a:lnTo>
                    <a:lnTo>
                      <a:pt x="84138" y="955016"/>
                    </a:lnTo>
                    <a:lnTo>
                      <a:pt x="89354" y="950930"/>
                    </a:lnTo>
                    <a:lnTo>
                      <a:pt x="94343" y="947072"/>
                    </a:lnTo>
                    <a:lnTo>
                      <a:pt x="99786" y="943440"/>
                    </a:lnTo>
                    <a:lnTo>
                      <a:pt x="106136" y="939355"/>
                    </a:lnTo>
                    <a:lnTo>
                      <a:pt x="112713" y="935496"/>
                    </a:lnTo>
                    <a:lnTo>
                      <a:pt x="119516" y="931865"/>
                    </a:lnTo>
                    <a:lnTo>
                      <a:pt x="126093" y="928687"/>
                    </a:lnTo>
                    <a:close/>
                    <a:moveTo>
                      <a:pt x="418991" y="400883"/>
                    </a:moveTo>
                    <a:lnTo>
                      <a:pt x="418121" y="401410"/>
                    </a:lnTo>
                    <a:lnTo>
                      <a:pt x="410633" y="406173"/>
                    </a:lnTo>
                    <a:lnTo>
                      <a:pt x="403598" y="410935"/>
                    </a:lnTo>
                    <a:lnTo>
                      <a:pt x="395429" y="417058"/>
                    </a:lnTo>
                    <a:lnTo>
                      <a:pt x="387487" y="423635"/>
                    </a:lnTo>
                    <a:lnTo>
                      <a:pt x="379771" y="429985"/>
                    </a:lnTo>
                    <a:lnTo>
                      <a:pt x="372283" y="436789"/>
                    </a:lnTo>
                    <a:lnTo>
                      <a:pt x="364794" y="444046"/>
                    </a:lnTo>
                    <a:lnTo>
                      <a:pt x="357987" y="451530"/>
                    </a:lnTo>
                    <a:lnTo>
                      <a:pt x="351179" y="458787"/>
                    </a:lnTo>
                    <a:lnTo>
                      <a:pt x="344825" y="466724"/>
                    </a:lnTo>
                    <a:lnTo>
                      <a:pt x="338925" y="474662"/>
                    </a:lnTo>
                    <a:lnTo>
                      <a:pt x="333025" y="483053"/>
                    </a:lnTo>
                    <a:lnTo>
                      <a:pt x="327579" y="491444"/>
                    </a:lnTo>
                    <a:lnTo>
                      <a:pt x="322133" y="500062"/>
                    </a:lnTo>
                    <a:lnTo>
                      <a:pt x="316914" y="508680"/>
                    </a:lnTo>
                    <a:lnTo>
                      <a:pt x="312149" y="517978"/>
                    </a:lnTo>
                    <a:lnTo>
                      <a:pt x="307610" y="527276"/>
                    </a:lnTo>
                    <a:lnTo>
                      <a:pt x="303526" y="536348"/>
                    </a:lnTo>
                    <a:lnTo>
                      <a:pt x="299214" y="546099"/>
                    </a:lnTo>
                    <a:lnTo>
                      <a:pt x="295583" y="555851"/>
                    </a:lnTo>
                    <a:lnTo>
                      <a:pt x="292180" y="565830"/>
                    </a:lnTo>
                    <a:lnTo>
                      <a:pt x="288776" y="575808"/>
                    </a:lnTo>
                    <a:lnTo>
                      <a:pt x="285826" y="586014"/>
                    </a:lnTo>
                    <a:lnTo>
                      <a:pt x="283103" y="596673"/>
                    </a:lnTo>
                    <a:lnTo>
                      <a:pt x="280607" y="607105"/>
                    </a:lnTo>
                    <a:lnTo>
                      <a:pt x="278564" y="617764"/>
                    </a:lnTo>
                    <a:lnTo>
                      <a:pt x="276522" y="628649"/>
                    </a:lnTo>
                    <a:lnTo>
                      <a:pt x="274934" y="639535"/>
                    </a:lnTo>
                    <a:lnTo>
                      <a:pt x="273572" y="650648"/>
                    </a:lnTo>
                    <a:lnTo>
                      <a:pt x="272437" y="661760"/>
                    </a:lnTo>
                    <a:lnTo>
                      <a:pt x="271303" y="673099"/>
                    </a:lnTo>
                    <a:lnTo>
                      <a:pt x="270849" y="684665"/>
                    </a:lnTo>
                    <a:lnTo>
                      <a:pt x="270622" y="696005"/>
                    </a:lnTo>
                    <a:lnTo>
                      <a:pt x="270395" y="707571"/>
                    </a:lnTo>
                    <a:lnTo>
                      <a:pt x="270622" y="719364"/>
                    </a:lnTo>
                    <a:lnTo>
                      <a:pt x="271076" y="731157"/>
                    </a:lnTo>
                    <a:lnTo>
                      <a:pt x="271757" y="743176"/>
                    </a:lnTo>
                    <a:lnTo>
                      <a:pt x="272664" y="754969"/>
                    </a:lnTo>
                    <a:lnTo>
                      <a:pt x="274026" y="766989"/>
                    </a:lnTo>
                    <a:lnTo>
                      <a:pt x="275614" y="779008"/>
                    </a:lnTo>
                    <a:lnTo>
                      <a:pt x="277203" y="791255"/>
                    </a:lnTo>
                    <a:lnTo>
                      <a:pt x="279245" y="803501"/>
                    </a:lnTo>
                    <a:lnTo>
                      <a:pt x="281287" y="815521"/>
                    </a:lnTo>
                    <a:lnTo>
                      <a:pt x="284010" y="827994"/>
                    </a:lnTo>
                    <a:lnTo>
                      <a:pt x="286733" y="840467"/>
                    </a:lnTo>
                    <a:lnTo>
                      <a:pt x="289910" y="852714"/>
                    </a:lnTo>
                    <a:lnTo>
                      <a:pt x="293087" y="864960"/>
                    </a:lnTo>
                    <a:lnTo>
                      <a:pt x="296718" y="877660"/>
                    </a:lnTo>
                    <a:lnTo>
                      <a:pt x="300576" y="889906"/>
                    </a:lnTo>
                    <a:lnTo>
                      <a:pt x="304660" y="902380"/>
                    </a:lnTo>
                    <a:lnTo>
                      <a:pt x="308972" y="914853"/>
                    </a:lnTo>
                    <a:lnTo>
                      <a:pt x="313964" y="927099"/>
                    </a:lnTo>
                    <a:lnTo>
                      <a:pt x="318729" y="939800"/>
                    </a:lnTo>
                    <a:lnTo>
                      <a:pt x="323949" y="952046"/>
                    </a:lnTo>
                    <a:lnTo>
                      <a:pt x="329168" y="964519"/>
                    </a:lnTo>
                    <a:lnTo>
                      <a:pt x="334841" y="976766"/>
                    </a:lnTo>
                    <a:lnTo>
                      <a:pt x="340741" y="989466"/>
                    </a:lnTo>
                    <a:lnTo>
                      <a:pt x="347095" y="1001712"/>
                    </a:lnTo>
                    <a:lnTo>
                      <a:pt x="353675" y="1013959"/>
                    </a:lnTo>
                    <a:lnTo>
                      <a:pt x="360256" y="1026205"/>
                    </a:lnTo>
                    <a:lnTo>
                      <a:pt x="367518" y="1038225"/>
                    </a:lnTo>
                    <a:lnTo>
                      <a:pt x="374552" y="1050471"/>
                    </a:lnTo>
                    <a:lnTo>
                      <a:pt x="382041" y="1062491"/>
                    </a:lnTo>
                    <a:lnTo>
                      <a:pt x="389983" y="1074510"/>
                    </a:lnTo>
                    <a:lnTo>
                      <a:pt x="397925" y="1086757"/>
                    </a:lnTo>
                    <a:lnTo>
                      <a:pt x="406321" y="1098323"/>
                    </a:lnTo>
                    <a:lnTo>
                      <a:pt x="414717" y="1110116"/>
                    </a:lnTo>
                    <a:lnTo>
                      <a:pt x="423567" y="1121682"/>
                    </a:lnTo>
                    <a:lnTo>
                      <a:pt x="432190" y="1133021"/>
                    </a:lnTo>
                    <a:lnTo>
                      <a:pt x="441040" y="1143907"/>
                    </a:lnTo>
                    <a:lnTo>
                      <a:pt x="450344" y="1155019"/>
                    </a:lnTo>
                    <a:lnTo>
                      <a:pt x="459648" y="1165451"/>
                    </a:lnTo>
                    <a:lnTo>
                      <a:pt x="468951" y="1175884"/>
                    </a:lnTo>
                    <a:lnTo>
                      <a:pt x="478482" y="1185862"/>
                    </a:lnTo>
                    <a:lnTo>
                      <a:pt x="488013" y="1195841"/>
                    </a:lnTo>
                    <a:lnTo>
                      <a:pt x="497770" y="1205593"/>
                    </a:lnTo>
                    <a:lnTo>
                      <a:pt x="507755" y="1214891"/>
                    </a:lnTo>
                    <a:lnTo>
                      <a:pt x="517740" y="1223962"/>
                    </a:lnTo>
                    <a:lnTo>
                      <a:pt x="527724" y="1233034"/>
                    </a:lnTo>
                    <a:lnTo>
                      <a:pt x="537936" y="1241651"/>
                    </a:lnTo>
                    <a:lnTo>
                      <a:pt x="548147" y="1250269"/>
                    </a:lnTo>
                    <a:lnTo>
                      <a:pt x="558358" y="1258434"/>
                    </a:lnTo>
                    <a:lnTo>
                      <a:pt x="568797" y="1266371"/>
                    </a:lnTo>
                    <a:lnTo>
                      <a:pt x="579462" y="1274082"/>
                    </a:lnTo>
                    <a:lnTo>
                      <a:pt x="589901" y="1281339"/>
                    </a:lnTo>
                    <a:lnTo>
                      <a:pt x="600566" y="1288823"/>
                    </a:lnTo>
                    <a:lnTo>
                      <a:pt x="611231" y="1295626"/>
                    </a:lnTo>
                    <a:lnTo>
                      <a:pt x="621896" y="1302430"/>
                    </a:lnTo>
                    <a:lnTo>
                      <a:pt x="622512" y="1302797"/>
                    </a:lnTo>
                    <a:lnTo>
                      <a:pt x="612180" y="1296195"/>
                    </a:lnTo>
                    <a:lnTo>
                      <a:pt x="601518" y="1289382"/>
                    </a:lnTo>
                    <a:lnTo>
                      <a:pt x="590856" y="1281888"/>
                    </a:lnTo>
                    <a:lnTo>
                      <a:pt x="580422" y="1274621"/>
                    </a:lnTo>
                    <a:lnTo>
                      <a:pt x="569760" y="1266900"/>
                    </a:lnTo>
                    <a:lnTo>
                      <a:pt x="559325" y="1258952"/>
                    </a:lnTo>
                    <a:lnTo>
                      <a:pt x="549118" y="1250777"/>
                    </a:lnTo>
                    <a:lnTo>
                      <a:pt x="538910" y="1242148"/>
                    </a:lnTo>
                    <a:lnTo>
                      <a:pt x="528702" y="1233519"/>
                    </a:lnTo>
                    <a:lnTo>
                      <a:pt x="518721" y="1224435"/>
                    </a:lnTo>
                    <a:lnTo>
                      <a:pt x="508740" y="1215352"/>
                    </a:lnTo>
                    <a:lnTo>
                      <a:pt x="498759" y="1206041"/>
                    </a:lnTo>
                    <a:lnTo>
                      <a:pt x="489005" y="1196276"/>
                    </a:lnTo>
                    <a:lnTo>
                      <a:pt x="479477" y="1186284"/>
                    </a:lnTo>
                    <a:lnTo>
                      <a:pt x="469950" y="1176293"/>
                    </a:lnTo>
                    <a:lnTo>
                      <a:pt x="460649" y="1165847"/>
                    </a:lnTo>
                    <a:lnTo>
                      <a:pt x="451349" y="1155401"/>
                    </a:lnTo>
                    <a:lnTo>
                      <a:pt x="442048" y="1144273"/>
                    </a:lnTo>
                    <a:lnTo>
                      <a:pt x="433201" y="1133373"/>
                    </a:lnTo>
                    <a:lnTo>
                      <a:pt x="424581" y="1122019"/>
                    </a:lnTo>
                    <a:lnTo>
                      <a:pt x="415735" y="1110437"/>
                    </a:lnTo>
                    <a:lnTo>
                      <a:pt x="407341" y="1098629"/>
                    </a:lnTo>
                    <a:lnTo>
                      <a:pt x="398948" y="1087047"/>
                    </a:lnTo>
                    <a:lnTo>
                      <a:pt x="391009" y="1074785"/>
                    </a:lnTo>
                    <a:lnTo>
                      <a:pt x="383069" y="1062749"/>
                    </a:lnTo>
                    <a:lnTo>
                      <a:pt x="375584" y="1050714"/>
                    </a:lnTo>
                    <a:lnTo>
                      <a:pt x="368552" y="1038451"/>
                    </a:lnTo>
                    <a:lnTo>
                      <a:pt x="361293" y="1026415"/>
                    </a:lnTo>
                    <a:lnTo>
                      <a:pt x="354714" y="1014153"/>
                    </a:lnTo>
                    <a:lnTo>
                      <a:pt x="348136" y="1001890"/>
                    </a:lnTo>
                    <a:lnTo>
                      <a:pt x="341784" y="989627"/>
                    </a:lnTo>
                    <a:lnTo>
                      <a:pt x="335886" y="976910"/>
                    </a:lnTo>
                    <a:lnTo>
                      <a:pt x="330215" y="964648"/>
                    </a:lnTo>
                    <a:lnTo>
                      <a:pt x="324998" y="952158"/>
                    </a:lnTo>
                    <a:lnTo>
                      <a:pt x="319781" y="939895"/>
                    </a:lnTo>
                    <a:lnTo>
                      <a:pt x="315017" y="927178"/>
                    </a:lnTo>
                    <a:lnTo>
                      <a:pt x="310026" y="914915"/>
                    </a:lnTo>
                    <a:lnTo>
                      <a:pt x="305716" y="902425"/>
                    </a:lnTo>
                    <a:lnTo>
                      <a:pt x="301633" y="889936"/>
                    </a:lnTo>
                    <a:lnTo>
                      <a:pt x="297777" y="877673"/>
                    </a:lnTo>
                    <a:lnTo>
                      <a:pt x="294147" y="864956"/>
                    </a:lnTo>
                    <a:lnTo>
                      <a:pt x="290972" y="852693"/>
                    </a:lnTo>
                    <a:lnTo>
                      <a:pt x="287796" y="840431"/>
                    </a:lnTo>
                    <a:lnTo>
                      <a:pt x="285074" y="827941"/>
                    </a:lnTo>
                    <a:lnTo>
                      <a:pt x="282352" y="815451"/>
                    </a:lnTo>
                    <a:lnTo>
                      <a:pt x="280310" y="803415"/>
                    </a:lnTo>
                    <a:lnTo>
                      <a:pt x="278269" y="791153"/>
                    </a:lnTo>
                    <a:lnTo>
                      <a:pt x="276681" y="778890"/>
                    </a:lnTo>
                    <a:lnTo>
                      <a:pt x="275093" y="766854"/>
                    </a:lnTo>
                    <a:lnTo>
                      <a:pt x="273732" y="754819"/>
                    </a:lnTo>
                    <a:lnTo>
                      <a:pt x="272824" y="743010"/>
                    </a:lnTo>
                    <a:lnTo>
                      <a:pt x="272144" y="730975"/>
                    </a:lnTo>
                    <a:lnTo>
                      <a:pt x="271690" y="719166"/>
                    </a:lnTo>
                    <a:lnTo>
                      <a:pt x="271463" y="707358"/>
                    </a:lnTo>
                    <a:lnTo>
                      <a:pt x="271690" y="695776"/>
                    </a:lnTo>
                    <a:lnTo>
                      <a:pt x="271917" y="684422"/>
                    </a:lnTo>
                    <a:lnTo>
                      <a:pt x="272371" y="672840"/>
                    </a:lnTo>
                    <a:lnTo>
                      <a:pt x="273505" y="661486"/>
                    </a:lnTo>
                    <a:lnTo>
                      <a:pt x="274639" y="650359"/>
                    </a:lnTo>
                    <a:lnTo>
                      <a:pt x="276000" y="639232"/>
                    </a:lnTo>
                    <a:lnTo>
                      <a:pt x="277588" y="628331"/>
                    </a:lnTo>
                    <a:lnTo>
                      <a:pt x="279630" y="617431"/>
                    </a:lnTo>
                    <a:lnTo>
                      <a:pt x="281671" y="606758"/>
                    </a:lnTo>
                    <a:lnTo>
                      <a:pt x="284166" y="596312"/>
                    </a:lnTo>
                    <a:lnTo>
                      <a:pt x="286888" y="585639"/>
                    </a:lnTo>
                    <a:lnTo>
                      <a:pt x="289837" y="575420"/>
                    </a:lnTo>
                    <a:lnTo>
                      <a:pt x="293240" y="565428"/>
                    </a:lnTo>
                    <a:lnTo>
                      <a:pt x="296643" y="555436"/>
                    </a:lnTo>
                    <a:lnTo>
                      <a:pt x="300272" y="545672"/>
                    </a:lnTo>
                    <a:lnTo>
                      <a:pt x="304582" y="535907"/>
                    </a:lnTo>
                    <a:lnTo>
                      <a:pt x="308665" y="526823"/>
                    </a:lnTo>
                    <a:lnTo>
                      <a:pt x="313202" y="517513"/>
                    </a:lnTo>
                    <a:lnTo>
                      <a:pt x="317966" y="508202"/>
                    </a:lnTo>
                    <a:lnTo>
                      <a:pt x="323183" y="499573"/>
                    </a:lnTo>
                    <a:lnTo>
                      <a:pt x="328627" y="490944"/>
                    </a:lnTo>
                    <a:lnTo>
                      <a:pt x="334072" y="482542"/>
                    </a:lnTo>
                    <a:lnTo>
                      <a:pt x="339969" y="474139"/>
                    </a:lnTo>
                    <a:lnTo>
                      <a:pt x="345867" y="466191"/>
                    </a:lnTo>
                    <a:lnTo>
                      <a:pt x="352219" y="458243"/>
                    </a:lnTo>
                    <a:lnTo>
                      <a:pt x="359024" y="450976"/>
                    </a:lnTo>
                    <a:lnTo>
                      <a:pt x="365829" y="443483"/>
                    </a:lnTo>
                    <a:lnTo>
                      <a:pt x="373315" y="436216"/>
                    </a:lnTo>
                    <a:lnTo>
                      <a:pt x="380801" y="429403"/>
                    </a:lnTo>
                    <a:lnTo>
                      <a:pt x="388514" y="423045"/>
                    </a:lnTo>
                    <a:lnTo>
                      <a:pt x="396453" y="416459"/>
                    </a:lnTo>
                    <a:lnTo>
                      <a:pt x="404619" y="410328"/>
                    </a:lnTo>
                    <a:lnTo>
                      <a:pt x="411651" y="405559"/>
                    </a:lnTo>
                    <a:lnTo>
                      <a:pt x="418991" y="400883"/>
                    </a:lnTo>
                    <a:close/>
                    <a:moveTo>
                      <a:pt x="1336999" y="252412"/>
                    </a:moveTo>
                    <a:lnTo>
                      <a:pt x="1344943" y="252638"/>
                    </a:lnTo>
                    <a:lnTo>
                      <a:pt x="1352660" y="253092"/>
                    </a:lnTo>
                    <a:lnTo>
                      <a:pt x="1360603" y="254224"/>
                    </a:lnTo>
                    <a:lnTo>
                      <a:pt x="1368547" y="255357"/>
                    </a:lnTo>
                    <a:lnTo>
                      <a:pt x="1376264" y="256943"/>
                    </a:lnTo>
                    <a:lnTo>
                      <a:pt x="1383981" y="258982"/>
                    </a:lnTo>
                    <a:lnTo>
                      <a:pt x="1391243" y="261475"/>
                    </a:lnTo>
                    <a:lnTo>
                      <a:pt x="1398733" y="264420"/>
                    </a:lnTo>
                    <a:lnTo>
                      <a:pt x="1406223" y="267365"/>
                    </a:lnTo>
                    <a:lnTo>
                      <a:pt x="1413259" y="270990"/>
                    </a:lnTo>
                    <a:lnTo>
                      <a:pt x="1420295" y="274842"/>
                    </a:lnTo>
                    <a:lnTo>
                      <a:pt x="1427104" y="279147"/>
                    </a:lnTo>
                    <a:lnTo>
                      <a:pt x="1433913" y="283905"/>
                    </a:lnTo>
                    <a:lnTo>
                      <a:pt x="1440268" y="288663"/>
                    </a:lnTo>
                    <a:lnTo>
                      <a:pt x="1446396" y="293874"/>
                    </a:lnTo>
                    <a:lnTo>
                      <a:pt x="1452524" y="299764"/>
                    </a:lnTo>
                    <a:lnTo>
                      <a:pt x="1458425" y="305428"/>
                    </a:lnTo>
                    <a:lnTo>
                      <a:pt x="1463872" y="311999"/>
                    </a:lnTo>
                    <a:lnTo>
                      <a:pt x="1469092" y="318569"/>
                    </a:lnTo>
                    <a:lnTo>
                      <a:pt x="1474086" y="325593"/>
                    </a:lnTo>
                    <a:lnTo>
                      <a:pt x="1478398" y="332390"/>
                    </a:lnTo>
                    <a:lnTo>
                      <a:pt x="1482483" y="339867"/>
                    </a:lnTo>
                    <a:lnTo>
                      <a:pt x="1486342" y="346890"/>
                    </a:lnTo>
                    <a:lnTo>
                      <a:pt x="1489746" y="354593"/>
                    </a:lnTo>
                    <a:lnTo>
                      <a:pt x="1492470" y="362070"/>
                    </a:lnTo>
                    <a:lnTo>
                      <a:pt x="1494966" y="369773"/>
                    </a:lnTo>
                    <a:lnTo>
                      <a:pt x="1497009" y="377703"/>
                    </a:lnTo>
                    <a:lnTo>
                      <a:pt x="1498825" y="385407"/>
                    </a:lnTo>
                    <a:lnTo>
                      <a:pt x="1500186" y="393336"/>
                    </a:lnTo>
                    <a:lnTo>
                      <a:pt x="1500867" y="401266"/>
                    </a:lnTo>
                    <a:lnTo>
                      <a:pt x="1501775" y="409196"/>
                    </a:lnTo>
                    <a:lnTo>
                      <a:pt x="1501775" y="416899"/>
                    </a:lnTo>
                    <a:lnTo>
                      <a:pt x="1501775" y="424829"/>
                    </a:lnTo>
                    <a:lnTo>
                      <a:pt x="1500867" y="432532"/>
                    </a:lnTo>
                    <a:lnTo>
                      <a:pt x="1500186" y="440462"/>
                    </a:lnTo>
                    <a:lnTo>
                      <a:pt x="1498598" y="448165"/>
                    </a:lnTo>
                    <a:lnTo>
                      <a:pt x="1497009" y="456095"/>
                    </a:lnTo>
                    <a:lnTo>
                      <a:pt x="1494966" y="463572"/>
                    </a:lnTo>
                    <a:lnTo>
                      <a:pt x="1492470" y="471275"/>
                    </a:lnTo>
                    <a:lnTo>
                      <a:pt x="1489746" y="478525"/>
                    </a:lnTo>
                    <a:lnTo>
                      <a:pt x="1486569" y="485776"/>
                    </a:lnTo>
                    <a:lnTo>
                      <a:pt x="1482937" y="493026"/>
                    </a:lnTo>
                    <a:lnTo>
                      <a:pt x="1479079" y="500049"/>
                    </a:lnTo>
                    <a:lnTo>
                      <a:pt x="1474993" y="506846"/>
                    </a:lnTo>
                    <a:lnTo>
                      <a:pt x="1470454" y="513417"/>
                    </a:lnTo>
                    <a:lnTo>
                      <a:pt x="1465234" y="519987"/>
                    </a:lnTo>
                    <a:lnTo>
                      <a:pt x="1460241" y="526104"/>
                    </a:lnTo>
                    <a:lnTo>
                      <a:pt x="1454567" y="532222"/>
                    </a:lnTo>
                    <a:lnTo>
                      <a:pt x="1448439" y="537886"/>
                    </a:lnTo>
                    <a:lnTo>
                      <a:pt x="1442311" y="543550"/>
                    </a:lnTo>
                    <a:lnTo>
                      <a:pt x="1435502" y="548761"/>
                    </a:lnTo>
                    <a:lnTo>
                      <a:pt x="1430508" y="552160"/>
                    </a:lnTo>
                    <a:lnTo>
                      <a:pt x="1425515" y="555558"/>
                    </a:lnTo>
                    <a:lnTo>
                      <a:pt x="1420522" y="558730"/>
                    </a:lnTo>
                    <a:lnTo>
                      <a:pt x="1415075" y="561675"/>
                    </a:lnTo>
                    <a:lnTo>
                      <a:pt x="1410082" y="564168"/>
                    </a:lnTo>
                    <a:lnTo>
                      <a:pt x="1404634" y="566886"/>
                    </a:lnTo>
                    <a:lnTo>
                      <a:pt x="1399187" y="569152"/>
                    </a:lnTo>
                    <a:lnTo>
                      <a:pt x="1393967" y="571191"/>
                    </a:lnTo>
                    <a:lnTo>
                      <a:pt x="1388293" y="573230"/>
                    </a:lnTo>
                    <a:lnTo>
                      <a:pt x="1382846" y="575043"/>
                    </a:lnTo>
                    <a:lnTo>
                      <a:pt x="1377172" y="576402"/>
                    </a:lnTo>
                    <a:lnTo>
                      <a:pt x="1371498" y="577762"/>
                    </a:lnTo>
                    <a:lnTo>
                      <a:pt x="1366050" y="578894"/>
                    </a:lnTo>
                    <a:lnTo>
                      <a:pt x="1360376" y="579574"/>
                    </a:lnTo>
                    <a:lnTo>
                      <a:pt x="1354702" y="580480"/>
                    </a:lnTo>
                    <a:lnTo>
                      <a:pt x="1349028" y="580934"/>
                    </a:lnTo>
                    <a:lnTo>
                      <a:pt x="1343354" y="581160"/>
                    </a:lnTo>
                    <a:lnTo>
                      <a:pt x="1337680" y="581387"/>
                    </a:lnTo>
                    <a:lnTo>
                      <a:pt x="1332006" y="581387"/>
                    </a:lnTo>
                    <a:lnTo>
                      <a:pt x="1326332" y="580934"/>
                    </a:lnTo>
                    <a:lnTo>
                      <a:pt x="1320658" y="580707"/>
                    </a:lnTo>
                    <a:lnTo>
                      <a:pt x="1314983" y="579801"/>
                    </a:lnTo>
                    <a:lnTo>
                      <a:pt x="1309309" y="579121"/>
                    </a:lnTo>
                    <a:lnTo>
                      <a:pt x="1304089" y="577988"/>
                    </a:lnTo>
                    <a:lnTo>
                      <a:pt x="1298415" y="576855"/>
                    </a:lnTo>
                    <a:lnTo>
                      <a:pt x="1292968" y="575269"/>
                    </a:lnTo>
                    <a:lnTo>
                      <a:pt x="1287294" y="573683"/>
                    </a:lnTo>
                    <a:lnTo>
                      <a:pt x="1282074" y="571871"/>
                    </a:lnTo>
                    <a:lnTo>
                      <a:pt x="1276626" y="569832"/>
                    </a:lnTo>
                    <a:lnTo>
                      <a:pt x="1271406" y="567793"/>
                    </a:lnTo>
                    <a:lnTo>
                      <a:pt x="1266413" y="565527"/>
                    </a:lnTo>
                    <a:lnTo>
                      <a:pt x="1261193" y="563035"/>
                    </a:lnTo>
                    <a:lnTo>
                      <a:pt x="753246" y="941401"/>
                    </a:lnTo>
                    <a:lnTo>
                      <a:pt x="750296" y="943667"/>
                    </a:lnTo>
                    <a:lnTo>
                      <a:pt x="747118" y="945480"/>
                    </a:lnTo>
                    <a:lnTo>
                      <a:pt x="743941" y="947292"/>
                    </a:lnTo>
                    <a:lnTo>
                      <a:pt x="740990" y="949105"/>
                    </a:lnTo>
                    <a:lnTo>
                      <a:pt x="737586" y="950238"/>
                    </a:lnTo>
                    <a:lnTo>
                      <a:pt x="734181" y="951597"/>
                    </a:lnTo>
                    <a:lnTo>
                      <a:pt x="731004" y="952956"/>
                    </a:lnTo>
                    <a:lnTo>
                      <a:pt x="727599" y="953636"/>
                    </a:lnTo>
                    <a:lnTo>
                      <a:pt x="723968" y="954316"/>
                    </a:lnTo>
                    <a:lnTo>
                      <a:pt x="720790" y="954995"/>
                    </a:lnTo>
                    <a:lnTo>
                      <a:pt x="717159" y="955449"/>
                    </a:lnTo>
                    <a:lnTo>
                      <a:pt x="713754" y="955675"/>
                    </a:lnTo>
                    <a:lnTo>
                      <a:pt x="710123" y="955675"/>
                    </a:lnTo>
                    <a:lnTo>
                      <a:pt x="706945" y="955675"/>
                    </a:lnTo>
                    <a:lnTo>
                      <a:pt x="703314" y="955449"/>
                    </a:lnTo>
                    <a:lnTo>
                      <a:pt x="699910" y="954995"/>
                    </a:lnTo>
                    <a:lnTo>
                      <a:pt x="696505" y="954316"/>
                    </a:lnTo>
                    <a:lnTo>
                      <a:pt x="693101" y="953636"/>
                    </a:lnTo>
                    <a:lnTo>
                      <a:pt x="689696" y="952956"/>
                    </a:lnTo>
                    <a:lnTo>
                      <a:pt x="686519" y="951824"/>
                    </a:lnTo>
                    <a:lnTo>
                      <a:pt x="683341" y="950691"/>
                    </a:lnTo>
                    <a:lnTo>
                      <a:pt x="679937" y="949105"/>
                    </a:lnTo>
                    <a:lnTo>
                      <a:pt x="676986" y="947519"/>
                    </a:lnTo>
                    <a:lnTo>
                      <a:pt x="673809" y="945933"/>
                    </a:lnTo>
                    <a:lnTo>
                      <a:pt x="671085" y="944120"/>
                    </a:lnTo>
                    <a:lnTo>
                      <a:pt x="667908" y="942081"/>
                    </a:lnTo>
                    <a:lnTo>
                      <a:pt x="665184" y="939815"/>
                    </a:lnTo>
                    <a:lnTo>
                      <a:pt x="662460" y="937550"/>
                    </a:lnTo>
                    <a:lnTo>
                      <a:pt x="659737" y="935284"/>
                    </a:lnTo>
                    <a:lnTo>
                      <a:pt x="657240" y="932792"/>
                    </a:lnTo>
                    <a:lnTo>
                      <a:pt x="654971" y="929847"/>
                    </a:lnTo>
                    <a:lnTo>
                      <a:pt x="652474" y="926901"/>
                    </a:lnTo>
                    <a:lnTo>
                      <a:pt x="650431" y="923956"/>
                    </a:lnTo>
                    <a:lnTo>
                      <a:pt x="648389" y="921010"/>
                    </a:lnTo>
                    <a:lnTo>
                      <a:pt x="646573" y="917612"/>
                    </a:lnTo>
                    <a:lnTo>
                      <a:pt x="645211" y="914440"/>
                    </a:lnTo>
                    <a:lnTo>
                      <a:pt x="643622" y="911268"/>
                    </a:lnTo>
                    <a:lnTo>
                      <a:pt x="642261" y="907869"/>
                    </a:lnTo>
                    <a:lnTo>
                      <a:pt x="641353" y="904471"/>
                    </a:lnTo>
                    <a:lnTo>
                      <a:pt x="640218" y="901299"/>
                    </a:lnTo>
                    <a:lnTo>
                      <a:pt x="639537" y="897674"/>
                    </a:lnTo>
                    <a:lnTo>
                      <a:pt x="639083" y="894275"/>
                    </a:lnTo>
                    <a:lnTo>
                      <a:pt x="638629" y="890877"/>
                    </a:lnTo>
                    <a:lnTo>
                      <a:pt x="638402" y="887478"/>
                    </a:lnTo>
                    <a:lnTo>
                      <a:pt x="638175" y="883853"/>
                    </a:lnTo>
                    <a:lnTo>
                      <a:pt x="638402" y="880455"/>
                    </a:lnTo>
                    <a:lnTo>
                      <a:pt x="638629" y="877056"/>
                    </a:lnTo>
                    <a:lnTo>
                      <a:pt x="639083" y="873658"/>
                    </a:lnTo>
                    <a:lnTo>
                      <a:pt x="639764" y="870259"/>
                    </a:lnTo>
                    <a:lnTo>
                      <a:pt x="640218" y="867087"/>
                    </a:lnTo>
                    <a:lnTo>
                      <a:pt x="641353" y="863689"/>
                    </a:lnTo>
                    <a:lnTo>
                      <a:pt x="642261" y="860290"/>
                    </a:lnTo>
                    <a:lnTo>
                      <a:pt x="643622" y="857118"/>
                    </a:lnTo>
                    <a:lnTo>
                      <a:pt x="644984" y="853946"/>
                    </a:lnTo>
                    <a:lnTo>
                      <a:pt x="646346" y="850548"/>
                    </a:lnTo>
                    <a:lnTo>
                      <a:pt x="648162" y="847603"/>
                    </a:lnTo>
                    <a:lnTo>
                      <a:pt x="649977" y="844657"/>
                    </a:lnTo>
                    <a:lnTo>
                      <a:pt x="652020" y="841712"/>
                    </a:lnTo>
                    <a:lnTo>
                      <a:pt x="654063" y="838766"/>
                    </a:lnTo>
                    <a:lnTo>
                      <a:pt x="656332" y="836274"/>
                    </a:lnTo>
                    <a:lnTo>
                      <a:pt x="659056" y="833555"/>
                    </a:lnTo>
                    <a:lnTo>
                      <a:pt x="661553" y="831290"/>
                    </a:lnTo>
                    <a:lnTo>
                      <a:pt x="664276" y="828571"/>
                    </a:lnTo>
                    <a:lnTo>
                      <a:pt x="667227" y="826305"/>
                    </a:lnTo>
                    <a:lnTo>
                      <a:pt x="1174946" y="447939"/>
                    </a:lnTo>
                    <a:lnTo>
                      <a:pt x="1174265" y="442275"/>
                    </a:lnTo>
                    <a:lnTo>
                      <a:pt x="1173358" y="436611"/>
                    </a:lnTo>
                    <a:lnTo>
                      <a:pt x="1172677" y="431173"/>
                    </a:lnTo>
                    <a:lnTo>
                      <a:pt x="1172450" y="425282"/>
                    </a:lnTo>
                    <a:lnTo>
                      <a:pt x="1172223" y="419618"/>
                    </a:lnTo>
                    <a:lnTo>
                      <a:pt x="1172223" y="413954"/>
                    </a:lnTo>
                    <a:lnTo>
                      <a:pt x="1172450" y="408290"/>
                    </a:lnTo>
                    <a:lnTo>
                      <a:pt x="1172677" y="402626"/>
                    </a:lnTo>
                    <a:lnTo>
                      <a:pt x="1173358" y="396961"/>
                    </a:lnTo>
                    <a:lnTo>
                      <a:pt x="1174265" y="391524"/>
                    </a:lnTo>
                    <a:lnTo>
                      <a:pt x="1175173" y="385860"/>
                    </a:lnTo>
                    <a:lnTo>
                      <a:pt x="1176308" y="380195"/>
                    </a:lnTo>
                    <a:lnTo>
                      <a:pt x="1177443" y="374758"/>
                    </a:lnTo>
                    <a:lnTo>
                      <a:pt x="1179032" y="369094"/>
                    </a:lnTo>
                    <a:lnTo>
                      <a:pt x="1180847" y="363883"/>
                    </a:lnTo>
                    <a:lnTo>
                      <a:pt x="1182890" y="358445"/>
                    </a:lnTo>
                    <a:lnTo>
                      <a:pt x="1184933" y="353461"/>
                    </a:lnTo>
                    <a:lnTo>
                      <a:pt x="1187202" y="348023"/>
                    </a:lnTo>
                    <a:lnTo>
                      <a:pt x="1189699" y="342812"/>
                    </a:lnTo>
                    <a:lnTo>
                      <a:pt x="1192423" y="337828"/>
                    </a:lnTo>
                    <a:lnTo>
                      <a:pt x="1195146" y="332843"/>
                    </a:lnTo>
                    <a:lnTo>
                      <a:pt x="1198324" y="328085"/>
                    </a:lnTo>
                    <a:lnTo>
                      <a:pt x="1201274" y="323101"/>
                    </a:lnTo>
                    <a:lnTo>
                      <a:pt x="1204906" y="318569"/>
                    </a:lnTo>
                    <a:lnTo>
                      <a:pt x="1208537" y="314038"/>
                    </a:lnTo>
                    <a:lnTo>
                      <a:pt x="1212168" y="309280"/>
                    </a:lnTo>
                    <a:lnTo>
                      <a:pt x="1216254" y="304975"/>
                    </a:lnTo>
                    <a:lnTo>
                      <a:pt x="1220339" y="300671"/>
                    </a:lnTo>
                    <a:lnTo>
                      <a:pt x="1224425" y="296592"/>
                    </a:lnTo>
                    <a:lnTo>
                      <a:pt x="1228964" y="292514"/>
                    </a:lnTo>
                    <a:lnTo>
                      <a:pt x="1233503" y="288663"/>
                    </a:lnTo>
                    <a:lnTo>
                      <a:pt x="1238496" y="285037"/>
                    </a:lnTo>
                    <a:lnTo>
                      <a:pt x="1245305" y="280280"/>
                    </a:lnTo>
                    <a:lnTo>
                      <a:pt x="1252341" y="275522"/>
                    </a:lnTo>
                    <a:lnTo>
                      <a:pt x="1259604" y="271443"/>
                    </a:lnTo>
                    <a:lnTo>
                      <a:pt x="1266867" y="268045"/>
                    </a:lnTo>
                    <a:lnTo>
                      <a:pt x="1274584" y="264646"/>
                    </a:lnTo>
                    <a:lnTo>
                      <a:pt x="1282074" y="261475"/>
                    </a:lnTo>
                    <a:lnTo>
                      <a:pt x="1289563" y="259209"/>
                    </a:lnTo>
                    <a:lnTo>
                      <a:pt x="1297507" y="256943"/>
                    </a:lnTo>
                    <a:lnTo>
                      <a:pt x="1305224" y="255357"/>
                    </a:lnTo>
                    <a:lnTo>
                      <a:pt x="1313168" y="253998"/>
                    </a:lnTo>
                    <a:lnTo>
                      <a:pt x="1321111" y="253092"/>
                    </a:lnTo>
                    <a:lnTo>
                      <a:pt x="1329055" y="252638"/>
                    </a:lnTo>
                    <a:lnTo>
                      <a:pt x="1336999" y="252412"/>
                    </a:lnTo>
                    <a:close/>
                    <a:moveTo>
                      <a:pt x="545651" y="233362"/>
                    </a:moveTo>
                    <a:lnTo>
                      <a:pt x="557224" y="233589"/>
                    </a:lnTo>
                    <a:lnTo>
                      <a:pt x="568797" y="234042"/>
                    </a:lnTo>
                    <a:lnTo>
                      <a:pt x="580370" y="234723"/>
                    </a:lnTo>
                    <a:lnTo>
                      <a:pt x="592170" y="235403"/>
                    </a:lnTo>
                    <a:lnTo>
                      <a:pt x="603970" y="236764"/>
                    </a:lnTo>
                    <a:lnTo>
                      <a:pt x="615770" y="238351"/>
                    </a:lnTo>
                    <a:lnTo>
                      <a:pt x="627796" y="240165"/>
                    </a:lnTo>
                    <a:lnTo>
                      <a:pt x="639596" y="242207"/>
                    </a:lnTo>
                    <a:lnTo>
                      <a:pt x="651623" y="244701"/>
                    </a:lnTo>
                    <a:lnTo>
                      <a:pt x="663650" y="247196"/>
                    </a:lnTo>
                    <a:lnTo>
                      <a:pt x="675450" y="250144"/>
                    </a:lnTo>
                    <a:lnTo>
                      <a:pt x="687477" y="253319"/>
                    </a:lnTo>
                    <a:lnTo>
                      <a:pt x="699504" y="256721"/>
                    </a:lnTo>
                    <a:lnTo>
                      <a:pt x="711530" y="260576"/>
                    </a:lnTo>
                    <a:lnTo>
                      <a:pt x="723557" y="264658"/>
                    </a:lnTo>
                    <a:lnTo>
                      <a:pt x="735584" y="268740"/>
                    </a:lnTo>
                    <a:lnTo>
                      <a:pt x="747611" y="273276"/>
                    </a:lnTo>
                    <a:lnTo>
                      <a:pt x="759638" y="278265"/>
                    </a:lnTo>
                    <a:lnTo>
                      <a:pt x="771665" y="283255"/>
                    </a:lnTo>
                    <a:lnTo>
                      <a:pt x="783691" y="288471"/>
                    </a:lnTo>
                    <a:lnTo>
                      <a:pt x="795718" y="294140"/>
                    </a:lnTo>
                    <a:lnTo>
                      <a:pt x="807745" y="300037"/>
                    </a:lnTo>
                    <a:lnTo>
                      <a:pt x="819545" y="306160"/>
                    </a:lnTo>
                    <a:lnTo>
                      <a:pt x="831572" y="312510"/>
                    </a:lnTo>
                    <a:lnTo>
                      <a:pt x="843372" y="319087"/>
                    </a:lnTo>
                    <a:lnTo>
                      <a:pt x="855172" y="326117"/>
                    </a:lnTo>
                    <a:lnTo>
                      <a:pt x="866972" y="333148"/>
                    </a:lnTo>
                    <a:lnTo>
                      <a:pt x="878772" y="340405"/>
                    </a:lnTo>
                    <a:lnTo>
                      <a:pt x="890571" y="348115"/>
                    </a:lnTo>
                    <a:lnTo>
                      <a:pt x="901918" y="356053"/>
                    </a:lnTo>
                    <a:lnTo>
                      <a:pt x="913491" y="364217"/>
                    </a:lnTo>
                    <a:lnTo>
                      <a:pt x="925064" y="372382"/>
                    </a:lnTo>
                    <a:lnTo>
                      <a:pt x="936637" y="380999"/>
                    </a:lnTo>
                    <a:lnTo>
                      <a:pt x="947756" y="390071"/>
                    </a:lnTo>
                    <a:lnTo>
                      <a:pt x="959102" y="398915"/>
                    </a:lnTo>
                    <a:lnTo>
                      <a:pt x="970448" y="408440"/>
                    </a:lnTo>
                    <a:lnTo>
                      <a:pt x="981340" y="417965"/>
                    </a:lnTo>
                    <a:lnTo>
                      <a:pt x="992459" y="427717"/>
                    </a:lnTo>
                    <a:lnTo>
                      <a:pt x="1003351" y="437696"/>
                    </a:lnTo>
                    <a:lnTo>
                      <a:pt x="1014017" y="448128"/>
                    </a:lnTo>
                    <a:lnTo>
                      <a:pt x="1024909" y="458560"/>
                    </a:lnTo>
                    <a:lnTo>
                      <a:pt x="1035347" y="469446"/>
                    </a:lnTo>
                    <a:lnTo>
                      <a:pt x="1045786" y="480105"/>
                    </a:lnTo>
                    <a:lnTo>
                      <a:pt x="968447" y="537849"/>
                    </a:lnTo>
                    <a:lnTo>
                      <a:pt x="968548" y="537951"/>
                    </a:lnTo>
                    <a:lnTo>
                      <a:pt x="706546" y="733927"/>
                    </a:lnTo>
                    <a:lnTo>
                      <a:pt x="764164" y="550895"/>
                    </a:lnTo>
                    <a:lnTo>
                      <a:pt x="764617" y="545899"/>
                    </a:lnTo>
                    <a:lnTo>
                      <a:pt x="764617" y="541130"/>
                    </a:lnTo>
                    <a:lnTo>
                      <a:pt x="764164" y="536134"/>
                    </a:lnTo>
                    <a:lnTo>
                      <a:pt x="763256" y="531365"/>
                    </a:lnTo>
                    <a:lnTo>
                      <a:pt x="762122" y="526823"/>
                    </a:lnTo>
                    <a:lnTo>
                      <a:pt x="760534" y="522055"/>
                    </a:lnTo>
                    <a:lnTo>
                      <a:pt x="758493" y="517740"/>
                    </a:lnTo>
                    <a:lnTo>
                      <a:pt x="756224" y="513425"/>
                    </a:lnTo>
                    <a:lnTo>
                      <a:pt x="753729" y="509338"/>
                    </a:lnTo>
                    <a:lnTo>
                      <a:pt x="750553" y="505477"/>
                    </a:lnTo>
                    <a:lnTo>
                      <a:pt x="747377" y="502071"/>
                    </a:lnTo>
                    <a:lnTo>
                      <a:pt x="743975" y="498892"/>
                    </a:lnTo>
                    <a:lnTo>
                      <a:pt x="740345" y="495713"/>
                    </a:lnTo>
                    <a:lnTo>
                      <a:pt x="736489" y="493215"/>
                    </a:lnTo>
                    <a:lnTo>
                      <a:pt x="732406" y="491171"/>
                    </a:lnTo>
                    <a:lnTo>
                      <a:pt x="728096" y="489354"/>
                    </a:lnTo>
                    <a:lnTo>
                      <a:pt x="724013" y="487992"/>
                    </a:lnTo>
                    <a:lnTo>
                      <a:pt x="719929" y="487310"/>
                    </a:lnTo>
                    <a:lnTo>
                      <a:pt x="715846" y="487083"/>
                    </a:lnTo>
                    <a:lnTo>
                      <a:pt x="711990" y="487083"/>
                    </a:lnTo>
                    <a:lnTo>
                      <a:pt x="708134" y="487765"/>
                    </a:lnTo>
                    <a:lnTo>
                      <a:pt x="704504" y="488900"/>
                    </a:lnTo>
                    <a:lnTo>
                      <a:pt x="701102" y="490262"/>
                    </a:lnTo>
                    <a:lnTo>
                      <a:pt x="697926" y="492079"/>
                    </a:lnTo>
                    <a:lnTo>
                      <a:pt x="694977" y="494577"/>
                    </a:lnTo>
                    <a:lnTo>
                      <a:pt x="692255" y="497302"/>
                    </a:lnTo>
                    <a:lnTo>
                      <a:pt x="689986" y="500254"/>
                    </a:lnTo>
                    <a:lnTo>
                      <a:pt x="687945" y="503661"/>
                    </a:lnTo>
                    <a:lnTo>
                      <a:pt x="685903" y="507521"/>
                    </a:lnTo>
                    <a:lnTo>
                      <a:pt x="684542" y="511609"/>
                    </a:lnTo>
                    <a:lnTo>
                      <a:pt x="683181" y="515923"/>
                    </a:lnTo>
                    <a:lnTo>
                      <a:pt x="682501" y="520692"/>
                    </a:lnTo>
                    <a:lnTo>
                      <a:pt x="591310" y="808866"/>
                    </a:lnTo>
                    <a:lnTo>
                      <a:pt x="531651" y="534544"/>
                    </a:lnTo>
                    <a:lnTo>
                      <a:pt x="529156" y="529776"/>
                    </a:lnTo>
                    <a:lnTo>
                      <a:pt x="526433" y="525688"/>
                    </a:lnTo>
                    <a:lnTo>
                      <a:pt x="523258" y="521828"/>
                    </a:lnTo>
                    <a:lnTo>
                      <a:pt x="519855" y="518648"/>
                    </a:lnTo>
                    <a:lnTo>
                      <a:pt x="516452" y="515696"/>
                    </a:lnTo>
                    <a:lnTo>
                      <a:pt x="512823" y="513198"/>
                    </a:lnTo>
                    <a:lnTo>
                      <a:pt x="508967" y="510927"/>
                    </a:lnTo>
                    <a:lnTo>
                      <a:pt x="505110" y="509338"/>
                    </a:lnTo>
                    <a:lnTo>
                      <a:pt x="501481" y="507975"/>
                    </a:lnTo>
                    <a:lnTo>
                      <a:pt x="497624" y="507067"/>
                    </a:lnTo>
                    <a:lnTo>
                      <a:pt x="493768" y="506840"/>
                    </a:lnTo>
                    <a:lnTo>
                      <a:pt x="489912" y="506840"/>
                    </a:lnTo>
                    <a:lnTo>
                      <a:pt x="486509" y="507294"/>
                    </a:lnTo>
                    <a:lnTo>
                      <a:pt x="482880" y="507975"/>
                    </a:lnTo>
                    <a:lnTo>
                      <a:pt x="479477" y="509565"/>
                    </a:lnTo>
                    <a:lnTo>
                      <a:pt x="476301" y="511609"/>
                    </a:lnTo>
                    <a:lnTo>
                      <a:pt x="473352" y="513880"/>
                    </a:lnTo>
                    <a:lnTo>
                      <a:pt x="470857" y="516832"/>
                    </a:lnTo>
                    <a:lnTo>
                      <a:pt x="468589" y="519784"/>
                    </a:lnTo>
                    <a:lnTo>
                      <a:pt x="466774" y="523417"/>
                    </a:lnTo>
                    <a:lnTo>
                      <a:pt x="465186" y="527051"/>
                    </a:lnTo>
                    <a:lnTo>
                      <a:pt x="463825" y="531138"/>
                    </a:lnTo>
                    <a:lnTo>
                      <a:pt x="462918" y="535453"/>
                    </a:lnTo>
                    <a:lnTo>
                      <a:pt x="462464" y="539767"/>
                    </a:lnTo>
                    <a:lnTo>
                      <a:pt x="462010" y="544536"/>
                    </a:lnTo>
                    <a:lnTo>
                      <a:pt x="462464" y="549305"/>
                    </a:lnTo>
                    <a:lnTo>
                      <a:pt x="462691" y="554074"/>
                    </a:lnTo>
                    <a:lnTo>
                      <a:pt x="463371" y="559070"/>
                    </a:lnTo>
                    <a:lnTo>
                      <a:pt x="464506" y="564066"/>
                    </a:lnTo>
                    <a:lnTo>
                      <a:pt x="465867" y="569289"/>
                    </a:lnTo>
                    <a:lnTo>
                      <a:pt x="467455" y="574058"/>
                    </a:lnTo>
                    <a:lnTo>
                      <a:pt x="469496" y="579281"/>
                    </a:lnTo>
                    <a:lnTo>
                      <a:pt x="526207" y="858598"/>
                    </a:lnTo>
                    <a:lnTo>
                      <a:pt x="392143" y="734835"/>
                    </a:lnTo>
                    <a:lnTo>
                      <a:pt x="389194" y="732791"/>
                    </a:lnTo>
                    <a:lnTo>
                      <a:pt x="386018" y="731202"/>
                    </a:lnTo>
                    <a:lnTo>
                      <a:pt x="383069" y="730066"/>
                    </a:lnTo>
                    <a:lnTo>
                      <a:pt x="380120" y="729612"/>
                    </a:lnTo>
                    <a:lnTo>
                      <a:pt x="377398" y="729612"/>
                    </a:lnTo>
                    <a:lnTo>
                      <a:pt x="374676" y="730293"/>
                    </a:lnTo>
                    <a:lnTo>
                      <a:pt x="371954" y="731202"/>
                    </a:lnTo>
                    <a:lnTo>
                      <a:pt x="369459" y="732791"/>
                    </a:lnTo>
                    <a:lnTo>
                      <a:pt x="367190" y="734835"/>
                    </a:lnTo>
                    <a:lnTo>
                      <a:pt x="365149" y="737333"/>
                    </a:lnTo>
                    <a:lnTo>
                      <a:pt x="363107" y="740285"/>
                    </a:lnTo>
                    <a:lnTo>
                      <a:pt x="361293" y="743919"/>
                    </a:lnTo>
                    <a:lnTo>
                      <a:pt x="359932" y="747552"/>
                    </a:lnTo>
                    <a:lnTo>
                      <a:pt x="358797" y="751640"/>
                    </a:lnTo>
                    <a:lnTo>
                      <a:pt x="357663" y="756408"/>
                    </a:lnTo>
                    <a:lnTo>
                      <a:pt x="357209" y="761404"/>
                    </a:lnTo>
                    <a:lnTo>
                      <a:pt x="356756" y="766627"/>
                    </a:lnTo>
                    <a:lnTo>
                      <a:pt x="356756" y="772077"/>
                    </a:lnTo>
                    <a:lnTo>
                      <a:pt x="356983" y="777300"/>
                    </a:lnTo>
                    <a:lnTo>
                      <a:pt x="357436" y="782751"/>
                    </a:lnTo>
                    <a:lnTo>
                      <a:pt x="358117" y="788201"/>
                    </a:lnTo>
                    <a:lnTo>
                      <a:pt x="359251" y="793197"/>
                    </a:lnTo>
                    <a:lnTo>
                      <a:pt x="360612" y="798647"/>
                    </a:lnTo>
                    <a:lnTo>
                      <a:pt x="361746" y="803870"/>
                    </a:lnTo>
                    <a:lnTo>
                      <a:pt x="363561" y="808638"/>
                    </a:lnTo>
                    <a:lnTo>
                      <a:pt x="365376" y="813407"/>
                    </a:lnTo>
                    <a:lnTo>
                      <a:pt x="367417" y="817949"/>
                    </a:lnTo>
                    <a:lnTo>
                      <a:pt x="369686" y="822264"/>
                    </a:lnTo>
                    <a:lnTo>
                      <a:pt x="371954" y="826124"/>
                    </a:lnTo>
                    <a:lnTo>
                      <a:pt x="374676" y="829758"/>
                    </a:lnTo>
                    <a:lnTo>
                      <a:pt x="377172" y="832710"/>
                    </a:lnTo>
                    <a:lnTo>
                      <a:pt x="379667" y="835435"/>
                    </a:lnTo>
                    <a:lnTo>
                      <a:pt x="518267" y="953747"/>
                    </a:lnTo>
                    <a:lnTo>
                      <a:pt x="427077" y="1028686"/>
                    </a:lnTo>
                    <a:lnTo>
                      <a:pt x="425489" y="1030276"/>
                    </a:lnTo>
                    <a:lnTo>
                      <a:pt x="424581" y="1032319"/>
                    </a:lnTo>
                    <a:lnTo>
                      <a:pt x="423447" y="1034590"/>
                    </a:lnTo>
                    <a:lnTo>
                      <a:pt x="422994" y="1037315"/>
                    </a:lnTo>
                    <a:lnTo>
                      <a:pt x="422767" y="1040040"/>
                    </a:lnTo>
                    <a:lnTo>
                      <a:pt x="422994" y="1043220"/>
                    </a:lnTo>
                    <a:lnTo>
                      <a:pt x="423447" y="1046399"/>
                    </a:lnTo>
                    <a:lnTo>
                      <a:pt x="423901" y="1050032"/>
                    </a:lnTo>
                    <a:lnTo>
                      <a:pt x="425262" y="1053893"/>
                    </a:lnTo>
                    <a:lnTo>
                      <a:pt x="426623" y="1057753"/>
                    </a:lnTo>
                    <a:lnTo>
                      <a:pt x="427984" y="1061614"/>
                    </a:lnTo>
                    <a:lnTo>
                      <a:pt x="430026" y="1065701"/>
                    </a:lnTo>
                    <a:lnTo>
                      <a:pt x="432521" y="1069789"/>
                    </a:lnTo>
                    <a:lnTo>
                      <a:pt x="435016" y="1073876"/>
                    </a:lnTo>
                    <a:lnTo>
                      <a:pt x="437738" y="1077964"/>
                    </a:lnTo>
                    <a:lnTo>
                      <a:pt x="440914" y="1082052"/>
                    </a:lnTo>
                    <a:lnTo>
                      <a:pt x="444544" y="1085912"/>
                    </a:lnTo>
                    <a:lnTo>
                      <a:pt x="447719" y="1089773"/>
                    </a:lnTo>
                    <a:lnTo>
                      <a:pt x="451349" y="1093179"/>
                    </a:lnTo>
                    <a:lnTo>
                      <a:pt x="454978" y="1096131"/>
                    </a:lnTo>
                    <a:lnTo>
                      <a:pt x="458608" y="1098629"/>
                    </a:lnTo>
                    <a:lnTo>
                      <a:pt x="462010" y="1101354"/>
                    </a:lnTo>
                    <a:lnTo>
                      <a:pt x="465640" y="1103398"/>
                    </a:lnTo>
                    <a:lnTo>
                      <a:pt x="469042" y="1105214"/>
                    </a:lnTo>
                    <a:lnTo>
                      <a:pt x="472672" y="1106577"/>
                    </a:lnTo>
                    <a:lnTo>
                      <a:pt x="475621" y="1107712"/>
                    </a:lnTo>
                    <a:lnTo>
                      <a:pt x="478797" y="1108394"/>
                    </a:lnTo>
                    <a:lnTo>
                      <a:pt x="481746" y="1108621"/>
                    </a:lnTo>
                    <a:lnTo>
                      <a:pt x="484695" y="1108621"/>
                    </a:lnTo>
                    <a:lnTo>
                      <a:pt x="486963" y="1108394"/>
                    </a:lnTo>
                    <a:lnTo>
                      <a:pt x="489231" y="1107485"/>
                    </a:lnTo>
                    <a:lnTo>
                      <a:pt x="491273" y="1106350"/>
                    </a:lnTo>
                    <a:lnTo>
                      <a:pt x="585185" y="1028913"/>
                    </a:lnTo>
                    <a:lnTo>
                      <a:pt x="670478" y="1199001"/>
                    </a:lnTo>
                    <a:lnTo>
                      <a:pt x="672066" y="1202862"/>
                    </a:lnTo>
                    <a:lnTo>
                      <a:pt x="673881" y="1206495"/>
                    </a:lnTo>
                    <a:lnTo>
                      <a:pt x="676149" y="1210129"/>
                    </a:lnTo>
                    <a:lnTo>
                      <a:pt x="678644" y="1213989"/>
                    </a:lnTo>
                    <a:lnTo>
                      <a:pt x="681366" y="1217850"/>
                    </a:lnTo>
                    <a:lnTo>
                      <a:pt x="684769" y="1221483"/>
                    </a:lnTo>
                    <a:lnTo>
                      <a:pt x="688172" y="1225116"/>
                    </a:lnTo>
                    <a:lnTo>
                      <a:pt x="692028" y="1228296"/>
                    </a:lnTo>
                    <a:lnTo>
                      <a:pt x="695884" y="1231702"/>
                    </a:lnTo>
                    <a:lnTo>
                      <a:pt x="699967" y="1234881"/>
                    </a:lnTo>
                    <a:lnTo>
                      <a:pt x="704051" y="1237606"/>
                    </a:lnTo>
                    <a:lnTo>
                      <a:pt x="708361" y="1240331"/>
                    </a:lnTo>
                    <a:lnTo>
                      <a:pt x="712897" y="1242829"/>
                    </a:lnTo>
                    <a:lnTo>
                      <a:pt x="717434" y="1244873"/>
                    </a:lnTo>
                    <a:lnTo>
                      <a:pt x="722198" y="1246917"/>
                    </a:lnTo>
                    <a:lnTo>
                      <a:pt x="726735" y="1248052"/>
                    </a:lnTo>
                    <a:lnTo>
                      <a:pt x="731272" y="1249415"/>
                    </a:lnTo>
                    <a:lnTo>
                      <a:pt x="735808" y="1249869"/>
                    </a:lnTo>
                    <a:lnTo>
                      <a:pt x="739892" y="1250096"/>
                    </a:lnTo>
                    <a:lnTo>
                      <a:pt x="743748" y="1249869"/>
                    </a:lnTo>
                    <a:lnTo>
                      <a:pt x="747377" y="1249188"/>
                    </a:lnTo>
                    <a:lnTo>
                      <a:pt x="750780" y="1248052"/>
                    </a:lnTo>
                    <a:lnTo>
                      <a:pt x="754183" y="1246690"/>
                    </a:lnTo>
                    <a:lnTo>
                      <a:pt x="756905" y="1244873"/>
                    </a:lnTo>
                    <a:lnTo>
                      <a:pt x="759400" y="1242829"/>
                    </a:lnTo>
                    <a:lnTo>
                      <a:pt x="761668" y="1240104"/>
                    </a:lnTo>
                    <a:lnTo>
                      <a:pt x="763256" y="1237379"/>
                    </a:lnTo>
                    <a:lnTo>
                      <a:pt x="764844" y="1233973"/>
                    </a:lnTo>
                    <a:lnTo>
                      <a:pt x="765751" y="1230794"/>
                    </a:lnTo>
                    <a:lnTo>
                      <a:pt x="766205" y="1227160"/>
                    </a:lnTo>
                    <a:lnTo>
                      <a:pt x="766432" y="1223073"/>
                    </a:lnTo>
                    <a:lnTo>
                      <a:pt x="765978" y="1218985"/>
                    </a:lnTo>
                    <a:lnTo>
                      <a:pt x="688172" y="1040495"/>
                    </a:lnTo>
                    <a:lnTo>
                      <a:pt x="924314" y="1204224"/>
                    </a:lnTo>
                    <a:lnTo>
                      <a:pt x="927490" y="1208312"/>
                    </a:lnTo>
                    <a:lnTo>
                      <a:pt x="930892" y="1212172"/>
                    </a:lnTo>
                    <a:lnTo>
                      <a:pt x="934522" y="1215806"/>
                    </a:lnTo>
                    <a:lnTo>
                      <a:pt x="938378" y="1218985"/>
                    </a:lnTo>
                    <a:lnTo>
                      <a:pt x="942461" y="1221710"/>
                    </a:lnTo>
                    <a:lnTo>
                      <a:pt x="946318" y="1224208"/>
                    </a:lnTo>
                    <a:lnTo>
                      <a:pt x="950401" y="1226252"/>
                    </a:lnTo>
                    <a:lnTo>
                      <a:pt x="954484" y="1227841"/>
                    </a:lnTo>
                    <a:lnTo>
                      <a:pt x="958567" y="1229204"/>
                    </a:lnTo>
                    <a:lnTo>
                      <a:pt x="962423" y="1229885"/>
                    </a:lnTo>
                    <a:lnTo>
                      <a:pt x="966506" y="1230112"/>
                    </a:lnTo>
                    <a:lnTo>
                      <a:pt x="970363" y="1230112"/>
                    </a:lnTo>
                    <a:lnTo>
                      <a:pt x="973992" y="1229658"/>
                    </a:lnTo>
                    <a:lnTo>
                      <a:pt x="977622" y="1228750"/>
                    </a:lnTo>
                    <a:lnTo>
                      <a:pt x="980797" y="1227387"/>
                    </a:lnTo>
                    <a:lnTo>
                      <a:pt x="984200" y="1225343"/>
                    </a:lnTo>
                    <a:lnTo>
                      <a:pt x="986922" y="1223073"/>
                    </a:lnTo>
                    <a:lnTo>
                      <a:pt x="989644" y="1220120"/>
                    </a:lnTo>
                    <a:lnTo>
                      <a:pt x="991686" y="1217168"/>
                    </a:lnTo>
                    <a:lnTo>
                      <a:pt x="993501" y="1213762"/>
                    </a:lnTo>
                    <a:lnTo>
                      <a:pt x="994635" y="1210129"/>
                    </a:lnTo>
                    <a:lnTo>
                      <a:pt x="995769" y="1206268"/>
                    </a:lnTo>
                    <a:lnTo>
                      <a:pt x="996223" y="1202181"/>
                    </a:lnTo>
                    <a:lnTo>
                      <a:pt x="996223" y="1198093"/>
                    </a:lnTo>
                    <a:lnTo>
                      <a:pt x="996223" y="1193778"/>
                    </a:lnTo>
                    <a:lnTo>
                      <a:pt x="995542" y="1189464"/>
                    </a:lnTo>
                    <a:lnTo>
                      <a:pt x="994408" y="1184922"/>
                    </a:lnTo>
                    <a:lnTo>
                      <a:pt x="993274" y="1180380"/>
                    </a:lnTo>
                    <a:lnTo>
                      <a:pt x="991459" y="1175838"/>
                    </a:lnTo>
                    <a:lnTo>
                      <a:pt x="989417" y="1171297"/>
                    </a:lnTo>
                    <a:lnTo>
                      <a:pt x="986695" y="1166982"/>
                    </a:lnTo>
                    <a:lnTo>
                      <a:pt x="983973" y="1162440"/>
                    </a:lnTo>
                    <a:lnTo>
                      <a:pt x="757812" y="992352"/>
                    </a:lnTo>
                    <a:lnTo>
                      <a:pt x="760988" y="990763"/>
                    </a:lnTo>
                    <a:lnTo>
                      <a:pt x="1045901" y="1023690"/>
                    </a:lnTo>
                    <a:lnTo>
                      <a:pt x="1050211" y="1024826"/>
                    </a:lnTo>
                    <a:lnTo>
                      <a:pt x="1054294" y="1025734"/>
                    </a:lnTo>
                    <a:lnTo>
                      <a:pt x="1058377" y="1025961"/>
                    </a:lnTo>
                    <a:lnTo>
                      <a:pt x="1062234" y="1025961"/>
                    </a:lnTo>
                    <a:lnTo>
                      <a:pt x="1066090" y="1025280"/>
                    </a:lnTo>
                    <a:lnTo>
                      <a:pt x="1069493" y="1024144"/>
                    </a:lnTo>
                    <a:lnTo>
                      <a:pt x="1072668" y="1022782"/>
                    </a:lnTo>
                    <a:lnTo>
                      <a:pt x="1075617" y="1020965"/>
                    </a:lnTo>
                    <a:lnTo>
                      <a:pt x="1078339" y="1018694"/>
                    </a:lnTo>
                    <a:lnTo>
                      <a:pt x="1080608" y="1016196"/>
                    </a:lnTo>
                    <a:lnTo>
                      <a:pt x="1083103" y="1013244"/>
                    </a:lnTo>
                    <a:lnTo>
                      <a:pt x="1084464" y="1010065"/>
                    </a:lnTo>
                    <a:lnTo>
                      <a:pt x="1086052" y="1006432"/>
                    </a:lnTo>
                    <a:lnTo>
                      <a:pt x="1087186" y="1002344"/>
                    </a:lnTo>
                    <a:lnTo>
                      <a:pt x="1087640" y="998256"/>
                    </a:lnTo>
                    <a:lnTo>
                      <a:pt x="1087867" y="993715"/>
                    </a:lnTo>
                    <a:lnTo>
                      <a:pt x="1087640" y="988946"/>
                    </a:lnTo>
                    <a:lnTo>
                      <a:pt x="1086733" y="984404"/>
                    </a:lnTo>
                    <a:lnTo>
                      <a:pt x="1085825" y="979862"/>
                    </a:lnTo>
                    <a:lnTo>
                      <a:pt x="1084464" y="975548"/>
                    </a:lnTo>
                    <a:lnTo>
                      <a:pt x="1082423" y="970779"/>
                    </a:lnTo>
                    <a:lnTo>
                      <a:pt x="1080381" y="966464"/>
                    </a:lnTo>
                    <a:lnTo>
                      <a:pt x="1077886" y="962150"/>
                    </a:lnTo>
                    <a:lnTo>
                      <a:pt x="1075164" y="958062"/>
                    </a:lnTo>
                    <a:lnTo>
                      <a:pt x="1071988" y="954202"/>
                    </a:lnTo>
                    <a:lnTo>
                      <a:pt x="1068585" y="950568"/>
                    </a:lnTo>
                    <a:lnTo>
                      <a:pt x="1065183" y="947389"/>
                    </a:lnTo>
                    <a:lnTo>
                      <a:pt x="1061553" y="944210"/>
                    </a:lnTo>
                    <a:lnTo>
                      <a:pt x="1057470" y="941485"/>
                    </a:lnTo>
                    <a:lnTo>
                      <a:pt x="1053387" y="938760"/>
                    </a:lnTo>
                    <a:lnTo>
                      <a:pt x="1048850" y="936716"/>
                    </a:lnTo>
                    <a:lnTo>
                      <a:pt x="1044313" y="934899"/>
                    </a:lnTo>
                    <a:lnTo>
                      <a:pt x="860118" y="918549"/>
                    </a:lnTo>
                    <a:lnTo>
                      <a:pt x="1109698" y="731671"/>
                    </a:lnTo>
                    <a:lnTo>
                      <a:pt x="1109551" y="731383"/>
                    </a:lnTo>
                    <a:lnTo>
                      <a:pt x="1187385" y="673553"/>
                    </a:lnTo>
                    <a:lnTo>
                      <a:pt x="1194873" y="687387"/>
                    </a:lnTo>
                    <a:lnTo>
                      <a:pt x="1202362" y="701221"/>
                    </a:lnTo>
                    <a:lnTo>
                      <a:pt x="1209169" y="715055"/>
                    </a:lnTo>
                    <a:lnTo>
                      <a:pt x="1216204" y="728889"/>
                    </a:lnTo>
                    <a:lnTo>
                      <a:pt x="1222558" y="742723"/>
                    </a:lnTo>
                    <a:lnTo>
                      <a:pt x="1228684" y="756783"/>
                    </a:lnTo>
                    <a:lnTo>
                      <a:pt x="1234811" y="770617"/>
                    </a:lnTo>
                    <a:lnTo>
                      <a:pt x="1240484" y="784678"/>
                    </a:lnTo>
                    <a:lnTo>
                      <a:pt x="1245703" y="798512"/>
                    </a:lnTo>
                    <a:lnTo>
                      <a:pt x="1250923" y="812573"/>
                    </a:lnTo>
                    <a:lnTo>
                      <a:pt x="1255688" y="826406"/>
                    </a:lnTo>
                    <a:lnTo>
                      <a:pt x="1260680" y="840467"/>
                    </a:lnTo>
                    <a:lnTo>
                      <a:pt x="1264992" y="854301"/>
                    </a:lnTo>
                    <a:lnTo>
                      <a:pt x="1269076" y="868362"/>
                    </a:lnTo>
                    <a:lnTo>
                      <a:pt x="1272934" y="882196"/>
                    </a:lnTo>
                    <a:lnTo>
                      <a:pt x="1276338" y="896030"/>
                    </a:lnTo>
                    <a:lnTo>
                      <a:pt x="1279515" y="910090"/>
                    </a:lnTo>
                    <a:lnTo>
                      <a:pt x="1282692" y="923924"/>
                    </a:lnTo>
                    <a:lnTo>
                      <a:pt x="1285415" y="937759"/>
                    </a:lnTo>
                    <a:lnTo>
                      <a:pt x="1288138" y="951366"/>
                    </a:lnTo>
                    <a:lnTo>
                      <a:pt x="1290180" y="964973"/>
                    </a:lnTo>
                    <a:lnTo>
                      <a:pt x="1292222" y="978580"/>
                    </a:lnTo>
                    <a:lnTo>
                      <a:pt x="1294038" y="992187"/>
                    </a:lnTo>
                    <a:lnTo>
                      <a:pt x="1295172" y="1005794"/>
                    </a:lnTo>
                    <a:lnTo>
                      <a:pt x="1296534" y="1019175"/>
                    </a:lnTo>
                    <a:lnTo>
                      <a:pt x="1297215" y="1032555"/>
                    </a:lnTo>
                    <a:lnTo>
                      <a:pt x="1298122" y="1045709"/>
                    </a:lnTo>
                    <a:lnTo>
                      <a:pt x="1298349" y="1059089"/>
                    </a:lnTo>
                    <a:lnTo>
                      <a:pt x="1298576" y="1072016"/>
                    </a:lnTo>
                    <a:lnTo>
                      <a:pt x="1298349" y="1085169"/>
                    </a:lnTo>
                    <a:lnTo>
                      <a:pt x="1297669" y="1098096"/>
                    </a:lnTo>
                    <a:lnTo>
                      <a:pt x="1296988" y="1111023"/>
                    </a:lnTo>
                    <a:lnTo>
                      <a:pt x="1296307" y="1123496"/>
                    </a:lnTo>
                    <a:lnTo>
                      <a:pt x="1294945" y="1135969"/>
                    </a:lnTo>
                    <a:lnTo>
                      <a:pt x="1293357" y="1148669"/>
                    </a:lnTo>
                    <a:lnTo>
                      <a:pt x="1291542" y="1160916"/>
                    </a:lnTo>
                    <a:lnTo>
                      <a:pt x="1289499" y="1173162"/>
                    </a:lnTo>
                    <a:lnTo>
                      <a:pt x="1287230" y="1185182"/>
                    </a:lnTo>
                    <a:lnTo>
                      <a:pt x="1284734" y="1197201"/>
                    </a:lnTo>
                    <a:lnTo>
                      <a:pt x="1282011" y="1208994"/>
                    </a:lnTo>
                    <a:lnTo>
                      <a:pt x="1278834" y="1220560"/>
                    </a:lnTo>
                    <a:lnTo>
                      <a:pt x="1275203" y="1231900"/>
                    </a:lnTo>
                    <a:lnTo>
                      <a:pt x="1271573" y="1243239"/>
                    </a:lnTo>
                    <a:lnTo>
                      <a:pt x="1267715" y="1254578"/>
                    </a:lnTo>
                    <a:lnTo>
                      <a:pt x="1263630" y="1265464"/>
                    </a:lnTo>
                    <a:lnTo>
                      <a:pt x="1259092" y="1276350"/>
                    </a:lnTo>
                    <a:lnTo>
                      <a:pt x="1254553" y="1287009"/>
                    </a:lnTo>
                    <a:lnTo>
                      <a:pt x="1249334" y="1297441"/>
                    </a:lnTo>
                    <a:lnTo>
                      <a:pt x="1244342" y="1307646"/>
                    </a:lnTo>
                    <a:lnTo>
                      <a:pt x="1238669" y="1317625"/>
                    </a:lnTo>
                    <a:lnTo>
                      <a:pt x="1232996" y="1327603"/>
                    </a:lnTo>
                    <a:lnTo>
                      <a:pt x="1226869" y="1337128"/>
                    </a:lnTo>
                    <a:lnTo>
                      <a:pt x="1220515" y="1346653"/>
                    </a:lnTo>
                    <a:lnTo>
                      <a:pt x="1214161" y="1355951"/>
                    </a:lnTo>
                    <a:lnTo>
                      <a:pt x="1207127" y="1365023"/>
                    </a:lnTo>
                    <a:lnTo>
                      <a:pt x="1200092" y="1373868"/>
                    </a:lnTo>
                    <a:lnTo>
                      <a:pt x="1192604" y="1382259"/>
                    </a:lnTo>
                    <a:lnTo>
                      <a:pt x="1184889" y="1390650"/>
                    </a:lnTo>
                    <a:lnTo>
                      <a:pt x="1177173" y="1398587"/>
                    </a:lnTo>
                    <a:lnTo>
                      <a:pt x="1169004" y="1406525"/>
                    </a:lnTo>
                    <a:lnTo>
                      <a:pt x="1160381" y="1414235"/>
                    </a:lnTo>
                    <a:lnTo>
                      <a:pt x="1151531" y="1421493"/>
                    </a:lnTo>
                    <a:lnTo>
                      <a:pt x="1142681" y="1428523"/>
                    </a:lnTo>
                    <a:lnTo>
                      <a:pt x="1133377" y="1435553"/>
                    </a:lnTo>
                    <a:lnTo>
                      <a:pt x="1122939" y="1442584"/>
                    </a:lnTo>
                    <a:lnTo>
                      <a:pt x="1112501" y="1449387"/>
                    </a:lnTo>
                    <a:lnTo>
                      <a:pt x="1101381" y="1455737"/>
                    </a:lnTo>
                    <a:lnTo>
                      <a:pt x="1090489" y="1461634"/>
                    </a:lnTo>
                    <a:lnTo>
                      <a:pt x="1079143" y="1467076"/>
                    </a:lnTo>
                    <a:lnTo>
                      <a:pt x="1067797" y="1472293"/>
                    </a:lnTo>
                    <a:lnTo>
                      <a:pt x="1055997" y="1477282"/>
                    </a:lnTo>
                    <a:lnTo>
                      <a:pt x="1044651" y="1481591"/>
                    </a:lnTo>
                    <a:lnTo>
                      <a:pt x="1032624" y="1485446"/>
                    </a:lnTo>
                    <a:lnTo>
                      <a:pt x="1020597" y="1488848"/>
                    </a:lnTo>
                    <a:lnTo>
                      <a:pt x="1008571" y="1492023"/>
                    </a:lnTo>
                    <a:lnTo>
                      <a:pt x="996090" y="1494744"/>
                    </a:lnTo>
                    <a:lnTo>
                      <a:pt x="983609" y="1497239"/>
                    </a:lnTo>
                    <a:lnTo>
                      <a:pt x="971129" y="1499280"/>
                    </a:lnTo>
                    <a:lnTo>
                      <a:pt x="958648" y="1500641"/>
                    </a:lnTo>
                    <a:lnTo>
                      <a:pt x="945713" y="1502001"/>
                    </a:lnTo>
                    <a:lnTo>
                      <a:pt x="933006" y="1502682"/>
                    </a:lnTo>
                    <a:lnTo>
                      <a:pt x="919844" y="1503362"/>
                    </a:lnTo>
                    <a:lnTo>
                      <a:pt x="906910" y="1503362"/>
                    </a:lnTo>
                    <a:lnTo>
                      <a:pt x="893748" y="1502909"/>
                    </a:lnTo>
                    <a:lnTo>
                      <a:pt x="880587" y="1502228"/>
                    </a:lnTo>
                    <a:lnTo>
                      <a:pt x="867199" y="1501321"/>
                    </a:lnTo>
                    <a:lnTo>
                      <a:pt x="853810" y="1499960"/>
                    </a:lnTo>
                    <a:lnTo>
                      <a:pt x="840195" y="1498146"/>
                    </a:lnTo>
                    <a:lnTo>
                      <a:pt x="827033" y="1496105"/>
                    </a:lnTo>
                    <a:lnTo>
                      <a:pt x="813418" y="1493610"/>
                    </a:lnTo>
                    <a:lnTo>
                      <a:pt x="799803" y="1490662"/>
                    </a:lnTo>
                    <a:lnTo>
                      <a:pt x="786188" y="1487487"/>
                    </a:lnTo>
                    <a:lnTo>
                      <a:pt x="772799" y="1483859"/>
                    </a:lnTo>
                    <a:lnTo>
                      <a:pt x="759184" y="1480003"/>
                    </a:lnTo>
                    <a:lnTo>
                      <a:pt x="745342" y="1475694"/>
                    </a:lnTo>
                    <a:lnTo>
                      <a:pt x="731726" y="1470932"/>
                    </a:lnTo>
                    <a:lnTo>
                      <a:pt x="718111" y="1466169"/>
                    </a:lnTo>
                    <a:lnTo>
                      <a:pt x="704269" y="1460726"/>
                    </a:lnTo>
                    <a:lnTo>
                      <a:pt x="690881" y="1455057"/>
                    </a:lnTo>
                    <a:lnTo>
                      <a:pt x="677265" y="1449387"/>
                    </a:lnTo>
                    <a:lnTo>
                      <a:pt x="663650" y="1442810"/>
                    </a:lnTo>
                    <a:lnTo>
                      <a:pt x="650035" y="1436234"/>
                    </a:lnTo>
                    <a:lnTo>
                      <a:pt x="636419" y="1429203"/>
                    </a:lnTo>
                    <a:lnTo>
                      <a:pt x="623031" y="1422173"/>
                    </a:lnTo>
                    <a:lnTo>
                      <a:pt x="609643" y="1414462"/>
                    </a:lnTo>
                    <a:lnTo>
                      <a:pt x="596254" y="1406525"/>
                    </a:lnTo>
                    <a:lnTo>
                      <a:pt x="583093" y="1398134"/>
                    </a:lnTo>
                    <a:lnTo>
                      <a:pt x="569705" y="1389743"/>
                    </a:lnTo>
                    <a:lnTo>
                      <a:pt x="556316" y="1380671"/>
                    </a:lnTo>
                    <a:lnTo>
                      <a:pt x="543382" y="1371373"/>
                    </a:lnTo>
                    <a:lnTo>
                      <a:pt x="530220" y="1361848"/>
                    </a:lnTo>
                    <a:lnTo>
                      <a:pt x="517513" y="1352096"/>
                    </a:lnTo>
                    <a:lnTo>
                      <a:pt x="504578" y="1341891"/>
                    </a:lnTo>
                    <a:lnTo>
                      <a:pt x="491870" y="1331232"/>
                    </a:lnTo>
                    <a:lnTo>
                      <a:pt x="479390" y="1320573"/>
                    </a:lnTo>
                    <a:lnTo>
                      <a:pt x="466682" y="1309460"/>
                    </a:lnTo>
                    <a:lnTo>
                      <a:pt x="454428" y="1298121"/>
                    </a:lnTo>
                    <a:lnTo>
                      <a:pt x="442175" y="1286555"/>
                    </a:lnTo>
                    <a:lnTo>
                      <a:pt x="430148" y="1274535"/>
                    </a:lnTo>
                    <a:lnTo>
                      <a:pt x="418121" y="1262289"/>
                    </a:lnTo>
                    <a:lnTo>
                      <a:pt x="406321" y="1249589"/>
                    </a:lnTo>
                    <a:lnTo>
                      <a:pt x="394748" y="1236889"/>
                    </a:lnTo>
                    <a:lnTo>
                      <a:pt x="383402" y="1223509"/>
                    </a:lnTo>
                    <a:lnTo>
                      <a:pt x="372056" y="1210355"/>
                    </a:lnTo>
                    <a:lnTo>
                      <a:pt x="360937" y="1196521"/>
                    </a:lnTo>
                    <a:lnTo>
                      <a:pt x="350045" y="1182687"/>
                    </a:lnTo>
                    <a:lnTo>
                      <a:pt x="339152" y="1168173"/>
                    </a:lnTo>
                    <a:lnTo>
                      <a:pt x="328714" y="1153659"/>
                    </a:lnTo>
                    <a:lnTo>
                      <a:pt x="318276" y="1139144"/>
                    </a:lnTo>
                    <a:lnTo>
                      <a:pt x="308291" y="1124176"/>
                    </a:lnTo>
                    <a:lnTo>
                      <a:pt x="298760" y="1109209"/>
                    </a:lnTo>
                    <a:lnTo>
                      <a:pt x="289230" y="1094241"/>
                    </a:lnTo>
                    <a:lnTo>
                      <a:pt x="280380" y="1079273"/>
                    </a:lnTo>
                    <a:lnTo>
                      <a:pt x="271757" y="1064078"/>
                    </a:lnTo>
                    <a:lnTo>
                      <a:pt x="263588" y="1048657"/>
                    </a:lnTo>
                    <a:lnTo>
                      <a:pt x="255191" y="1033689"/>
                    </a:lnTo>
                    <a:lnTo>
                      <a:pt x="247703" y="1018268"/>
                    </a:lnTo>
                    <a:lnTo>
                      <a:pt x="240215" y="1003073"/>
                    </a:lnTo>
                    <a:lnTo>
                      <a:pt x="233180" y="987651"/>
                    </a:lnTo>
                    <a:lnTo>
                      <a:pt x="226599" y="972230"/>
                    </a:lnTo>
                    <a:lnTo>
                      <a:pt x="220246" y="956809"/>
                    </a:lnTo>
                    <a:lnTo>
                      <a:pt x="214119" y="941614"/>
                    </a:lnTo>
                    <a:lnTo>
                      <a:pt x="208219" y="925965"/>
                    </a:lnTo>
                    <a:lnTo>
                      <a:pt x="202773" y="910544"/>
                    </a:lnTo>
                    <a:lnTo>
                      <a:pt x="197780" y="895123"/>
                    </a:lnTo>
                    <a:lnTo>
                      <a:pt x="193015" y="879928"/>
                    </a:lnTo>
                    <a:lnTo>
                      <a:pt x="188477" y="864280"/>
                    </a:lnTo>
                    <a:lnTo>
                      <a:pt x="184392" y="848858"/>
                    </a:lnTo>
                    <a:lnTo>
                      <a:pt x="180534" y="833437"/>
                    </a:lnTo>
                    <a:lnTo>
                      <a:pt x="177130" y="818469"/>
                    </a:lnTo>
                    <a:lnTo>
                      <a:pt x="174180" y="803048"/>
                    </a:lnTo>
                    <a:lnTo>
                      <a:pt x="171004" y="788080"/>
                    </a:lnTo>
                    <a:lnTo>
                      <a:pt x="168734" y="772885"/>
                    </a:lnTo>
                    <a:lnTo>
                      <a:pt x="166465" y="757690"/>
                    </a:lnTo>
                    <a:lnTo>
                      <a:pt x="164650" y="742723"/>
                    </a:lnTo>
                    <a:lnTo>
                      <a:pt x="163061" y="727755"/>
                    </a:lnTo>
                    <a:lnTo>
                      <a:pt x="161927" y="713014"/>
                    </a:lnTo>
                    <a:lnTo>
                      <a:pt x="161019" y="698499"/>
                    </a:lnTo>
                    <a:lnTo>
                      <a:pt x="160565" y="683532"/>
                    </a:lnTo>
                    <a:lnTo>
                      <a:pt x="160338" y="669244"/>
                    </a:lnTo>
                    <a:lnTo>
                      <a:pt x="160338" y="654730"/>
                    </a:lnTo>
                    <a:lnTo>
                      <a:pt x="160792" y="640669"/>
                    </a:lnTo>
                    <a:lnTo>
                      <a:pt x="161473" y="626155"/>
                    </a:lnTo>
                    <a:lnTo>
                      <a:pt x="162607" y="612321"/>
                    </a:lnTo>
                    <a:lnTo>
                      <a:pt x="164196" y="598260"/>
                    </a:lnTo>
                    <a:lnTo>
                      <a:pt x="166011" y="584880"/>
                    </a:lnTo>
                    <a:lnTo>
                      <a:pt x="168053" y="571273"/>
                    </a:lnTo>
                    <a:lnTo>
                      <a:pt x="170323" y="557665"/>
                    </a:lnTo>
                    <a:lnTo>
                      <a:pt x="173046" y="544285"/>
                    </a:lnTo>
                    <a:lnTo>
                      <a:pt x="175996" y="531358"/>
                    </a:lnTo>
                    <a:lnTo>
                      <a:pt x="179400" y="518432"/>
                    </a:lnTo>
                    <a:lnTo>
                      <a:pt x="183030" y="505732"/>
                    </a:lnTo>
                    <a:lnTo>
                      <a:pt x="187115" y="493258"/>
                    </a:lnTo>
                    <a:lnTo>
                      <a:pt x="191426" y="480785"/>
                    </a:lnTo>
                    <a:lnTo>
                      <a:pt x="196192" y="468765"/>
                    </a:lnTo>
                    <a:lnTo>
                      <a:pt x="200957" y="456746"/>
                    </a:lnTo>
                    <a:lnTo>
                      <a:pt x="206403" y="445407"/>
                    </a:lnTo>
                    <a:lnTo>
                      <a:pt x="212076" y="433840"/>
                    </a:lnTo>
                    <a:lnTo>
                      <a:pt x="217976" y="422501"/>
                    </a:lnTo>
                    <a:lnTo>
                      <a:pt x="224330" y="411842"/>
                    </a:lnTo>
                    <a:lnTo>
                      <a:pt x="230911" y="400957"/>
                    </a:lnTo>
                    <a:lnTo>
                      <a:pt x="237945" y="390524"/>
                    </a:lnTo>
                    <a:lnTo>
                      <a:pt x="244980" y="380319"/>
                    </a:lnTo>
                    <a:lnTo>
                      <a:pt x="252695" y="370340"/>
                    </a:lnTo>
                    <a:lnTo>
                      <a:pt x="260638" y="360589"/>
                    </a:lnTo>
                    <a:lnTo>
                      <a:pt x="268807" y="351290"/>
                    </a:lnTo>
                    <a:lnTo>
                      <a:pt x="277657" y="342219"/>
                    </a:lnTo>
                    <a:lnTo>
                      <a:pt x="286507" y="333374"/>
                    </a:lnTo>
                    <a:lnTo>
                      <a:pt x="295810" y="324983"/>
                    </a:lnTo>
                    <a:lnTo>
                      <a:pt x="305114" y="316819"/>
                    </a:lnTo>
                    <a:lnTo>
                      <a:pt x="315099" y="308882"/>
                    </a:lnTo>
                    <a:lnTo>
                      <a:pt x="325537" y="301171"/>
                    </a:lnTo>
                    <a:lnTo>
                      <a:pt x="334614" y="294821"/>
                    </a:lnTo>
                    <a:lnTo>
                      <a:pt x="343918" y="288924"/>
                    </a:lnTo>
                    <a:lnTo>
                      <a:pt x="353675" y="283255"/>
                    </a:lnTo>
                    <a:lnTo>
                      <a:pt x="362979" y="278039"/>
                    </a:lnTo>
                    <a:lnTo>
                      <a:pt x="372964" y="272823"/>
                    </a:lnTo>
                    <a:lnTo>
                      <a:pt x="382948" y="268060"/>
                    </a:lnTo>
                    <a:lnTo>
                      <a:pt x="392933" y="263524"/>
                    </a:lnTo>
                    <a:lnTo>
                      <a:pt x="403371" y="259442"/>
                    </a:lnTo>
                    <a:lnTo>
                      <a:pt x="413583" y="255587"/>
                    </a:lnTo>
                    <a:lnTo>
                      <a:pt x="424021" y="252185"/>
                    </a:lnTo>
                    <a:lnTo>
                      <a:pt x="434459" y="248783"/>
                    </a:lnTo>
                    <a:lnTo>
                      <a:pt x="445352" y="246062"/>
                    </a:lnTo>
                    <a:lnTo>
                      <a:pt x="456017" y="243340"/>
                    </a:lnTo>
                    <a:lnTo>
                      <a:pt x="466909" y="241073"/>
                    </a:lnTo>
                    <a:lnTo>
                      <a:pt x="478028" y="239032"/>
                    </a:lnTo>
                    <a:lnTo>
                      <a:pt x="488920" y="237444"/>
                    </a:lnTo>
                    <a:lnTo>
                      <a:pt x="500267" y="236083"/>
                    </a:lnTo>
                    <a:lnTo>
                      <a:pt x="511613" y="234949"/>
                    </a:lnTo>
                    <a:lnTo>
                      <a:pt x="522732" y="234269"/>
                    </a:lnTo>
                    <a:lnTo>
                      <a:pt x="534078" y="233589"/>
                    </a:lnTo>
                    <a:lnTo>
                      <a:pt x="545651" y="233362"/>
                    </a:lnTo>
                    <a:close/>
                    <a:moveTo>
                      <a:pt x="1471613" y="153987"/>
                    </a:moveTo>
                    <a:lnTo>
                      <a:pt x="1475922" y="153987"/>
                    </a:lnTo>
                    <a:lnTo>
                      <a:pt x="1481819" y="154667"/>
                    </a:lnTo>
                    <a:lnTo>
                      <a:pt x="1488849" y="155799"/>
                    </a:lnTo>
                    <a:lnTo>
                      <a:pt x="1497240" y="157839"/>
                    </a:lnTo>
                    <a:lnTo>
                      <a:pt x="1506538" y="160557"/>
                    </a:lnTo>
                    <a:lnTo>
                      <a:pt x="1511301" y="162143"/>
                    </a:lnTo>
                    <a:lnTo>
                      <a:pt x="1516517" y="164182"/>
                    </a:lnTo>
                    <a:lnTo>
                      <a:pt x="1521733" y="166222"/>
                    </a:lnTo>
                    <a:lnTo>
                      <a:pt x="1527176" y="168714"/>
                    </a:lnTo>
                    <a:lnTo>
                      <a:pt x="1532846" y="171433"/>
                    </a:lnTo>
                    <a:lnTo>
                      <a:pt x="1538515" y="174605"/>
                    </a:lnTo>
                    <a:lnTo>
                      <a:pt x="1544185" y="177550"/>
                    </a:lnTo>
                    <a:lnTo>
                      <a:pt x="1549628" y="181175"/>
                    </a:lnTo>
                    <a:lnTo>
                      <a:pt x="1555524" y="185027"/>
                    </a:lnTo>
                    <a:lnTo>
                      <a:pt x="1561194" y="189105"/>
                    </a:lnTo>
                    <a:lnTo>
                      <a:pt x="1567090" y="193636"/>
                    </a:lnTo>
                    <a:lnTo>
                      <a:pt x="1572760" y="198394"/>
                    </a:lnTo>
                    <a:lnTo>
                      <a:pt x="1578430" y="203379"/>
                    </a:lnTo>
                    <a:lnTo>
                      <a:pt x="1583646" y="209043"/>
                    </a:lnTo>
                    <a:lnTo>
                      <a:pt x="1589315" y="214934"/>
                    </a:lnTo>
                    <a:lnTo>
                      <a:pt x="1594531" y="221051"/>
                    </a:lnTo>
                    <a:lnTo>
                      <a:pt x="1599521" y="227622"/>
                    </a:lnTo>
                    <a:lnTo>
                      <a:pt x="1604737" y="234645"/>
                    </a:lnTo>
                    <a:lnTo>
                      <a:pt x="1609273" y="241669"/>
                    </a:lnTo>
                    <a:lnTo>
                      <a:pt x="1613582" y="248919"/>
                    </a:lnTo>
                    <a:lnTo>
                      <a:pt x="1617437" y="256396"/>
                    </a:lnTo>
                    <a:lnTo>
                      <a:pt x="1621065" y="263420"/>
                    </a:lnTo>
                    <a:lnTo>
                      <a:pt x="1624240" y="270670"/>
                    </a:lnTo>
                    <a:lnTo>
                      <a:pt x="1626962" y="277467"/>
                    </a:lnTo>
                    <a:lnTo>
                      <a:pt x="1629230" y="284717"/>
                    </a:lnTo>
                    <a:lnTo>
                      <a:pt x="1631271" y="291514"/>
                    </a:lnTo>
                    <a:lnTo>
                      <a:pt x="1633085" y="298538"/>
                    </a:lnTo>
                    <a:lnTo>
                      <a:pt x="1634673" y="305108"/>
                    </a:lnTo>
                    <a:lnTo>
                      <a:pt x="1636033" y="311905"/>
                    </a:lnTo>
                    <a:lnTo>
                      <a:pt x="1636714" y="318249"/>
                    </a:lnTo>
                    <a:lnTo>
                      <a:pt x="1637394" y="324593"/>
                    </a:lnTo>
                    <a:lnTo>
                      <a:pt x="1638074" y="330711"/>
                    </a:lnTo>
                    <a:lnTo>
                      <a:pt x="1638301" y="336601"/>
                    </a:lnTo>
                    <a:lnTo>
                      <a:pt x="1638301" y="342492"/>
                    </a:lnTo>
                    <a:lnTo>
                      <a:pt x="1638301" y="347930"/>
                    </a:lnTo>
                    <a:lnTo>
                      <a:pt x="1638074" y="352914"/>
                    </a:lnTo>
                    <a:lnTo>
                      <a:pt x="1637167" y="362657"/>
                    </a:lnTo>
                    <a:lnTo>
                      <a:pt x="1636033" y="371040"/>
                    </a:lnTo>
                    <a:lnTo>
                      <a:pt x="1634673" y="378290"/>
                    </a:lnTo>
                    <a:lnTo>
                      <a:pt x="1632858" y="383954"/>
                    </a:lnTo>
                    <a:lnTo>
                      <a:pt x="1631271" y="387806"/>
                    </a:lnTo>
                    <a:lnTo>
                      <a:pt x="1630817" y="388939"/>
                    </a:lnTo>
                    <a:lnTo>
                      <a:pt x="1630137" y="390072"/>
                    </a:lnTo>
                    <a:lnTo>
                      <a:pt x="1629457" y="390525"/>
                    </a:lnTo>
                    <a:lnTo>
                      <a:pt x="1629003" y="390298"/>
                    </a:lnTo>
                    <a:lnTo>
                      <a:pt x="1628549" y="390072"/>
                    </a:lnTo>
                    <a:lnTo>
                      <a:pt x="1628323" y="389619"/>
                    </a:lnTo>
                    <a:lnTo>
                      <a:pt x="1628096" y="386900"/>
                    </a:lnTo>
                    <a:lnTo>
                      <a:pt x="1627869" y="377157"/>
                    </a:lnTo>
                    <a:lnTo>
                      <a:pt x="1627869" y="370360"/>
                    </a:lnTo>
                    <a:lnTo>
                      <a:pt x="1627415" y="362430"/>
                    </a:lnTo>
                    <a:lnTo>
                      <a:pt x="1626962" y="353141"/>
                    </a:lnTo>
                    <a:lnTo>
                      <a:pt x="1626055" y="343172"/>
                    </a:lnTo>
                    <a:lnTo>
                      <a:pt x="1624694" y="332297"/>
                    </a:lnTo>
                    <a:lnTo>
                      <a:pt x="1622653" y="320742"/>
                    </a:lnTo>
                    <a:lnTo>
                      <a:pt x="1621292" y="314851"/>
                    </a:lnTo>
                    <a:lnTo>
                      <a:pt x="1619932" y="308733"/>
                    </a:lnTo>
                    <a:lnTo>
                      <a:pt x="1618117" y="302616"/>
                    </a:lnTo>
                    <a:lnTo>
                      <a:pt x="1616076" y="296272"/>
                    </a:lnTo>
                    <a:lnTo>
                      <a:pt x="1614035" y="289928"/>
                    </a:lnTo>
                    <a:lnTo>
                      <a:pt x="1611314" y="283358"/>
                    </a:lnTo>
                    <a:lnTo>
                      <a:pt x="1608592" y="277014"/>
                    </a:lnTo>
                    <a:lnTo>
                      <a:pt x="1605417" y="270443"/>
                    </a:lnTo>
                    <a:lnTo>
                      <a:pt x="1602242" y="264099"/>
                    </a:lnTo>
                    <a:lnTo>
                      <a:pt x="1598614" y="257302"/>
                    </a:lnTo>
                    <a:lnTo>
                      <a:pt x="1594531" y="250958"/>
                    </a:lnTo>
                    <a:lnTo>
                      <a:pt x="1590223" y="244614"/>
                    </a:lnTo>
                    <a:lnTo>
                      <a:pt x="1585687" y="238271"/>
                    </a:lnTo>
                    <a:lnTo>
                      <a:pt x="1581151" y="232153"/>
                    </a:lnTo>
                    <a:lnTo>
                      <a:pt x="1576615" y="226262"/>
                    </a:lnTo>
                    <a:lnTo>
                      <a:pt x="1571626" y="220825"/>
                    </a:lnTo>
                    <a:lnTo>
                      <a:pt x="1566864" y="215614"/>
                    </a:lnTo>
                    <a:lnTo>
                      <a:pt x="1561647" y="210856"/>
                    </a:lnTo>
                    <a:lnTo>
                      <a:pt x="1556658" y="205871"/>
                    </a:lnTo>
                    <a:lnTo>
                      <a:pt x="1551442" y="201566"/>
                    </a:lnTo>
                    <a:lnTo>
                      <a:pt x="1546453" y="197488"/>
                    </a:lnTo>
                    <a:lnTo>
                      <a:pt x="1541237" y="193636"/>
                    </a:lnTo>
                    <a:lnTo>
                      <a:pt x="1536247" y="190011"/>
                    </a:lnTo>
                    <a:lnTo>
                      <a:pt x="1531031" y="186839"/>
                    </a:lnTo>
                    <a:lnTo>
                      <a:pt x="1521053" y="180722"/>
                    </a:lnTo>
                    <a:lnTo>
                      <a:pt x="1511301" y="175284"/>
                    </a:lnTo>
                    <a:lnTo>
                      <a:pt x="1502456" y="170980"/>
                    </a:lnTo>
                    <a:lnTo>
                      <a:pt x="1494292" y="167128"/>
                    </a:lnTo>
                    <a:lnTo>
                      <a:pt x="1486808" y="163729"/>
                    </a:lnTo>
                    <a:lnTo>
                      <a:pt x="1480458" y="161237"/>
                    </a:lnTo>
                    <a:lnTo>
                      <a:pt x="1475015" y="159198"/>
                    </a:lnTo>
                    <a:lnTo>
                      <a:pt x="1471386" y="157612"/>
                    </a:lnTo>
                    <a:lnTo>
                      <a:pt x="1469119" y="156253"/>
                    </a:lnTo>
                    <a:lnTo>
                      <a:pt x="1468665" y="155799"/>
                    </a:lnTo>
                    <a:lnTo>
                      <a:pt x="1468438" y="155346"/>
                    </a:lnTo>
                    <a:lnTo>
                      <a:pt x="1468665" y="154893"/>
                    </a:lnTo>
                    <a:lnTo>
                      <a:pt x="1469119" y="154667"/>
                    </a:lnTo>
                    <a:lnTo>
                      <a:pt x="1470253" y="154213"/>
                    </a:lnTo>
                    <a:lnTo>
                      <a:pt x="1471613" y="153987"/>
                    </a:lnTo>
                    <a:close/>
                    <a:moveTo>
                      <a:pt x="1488832" y="74612"/>
                    </a:moveTo>
                    <a:lnTo>
                      <a:pt x="1491542" y="74612"/>
                    </a:lnTo>
                    <a:lnTo>
                      <a:pt x="1494705" y="74839"/>
                    </a:lnTo>
                    <a:lnTo>
                      <a:pt x="1498546" y="75066"/>
                    </a:lnTo>
                    <a:lnTo>
                      <a:pt x="1502838" y="75519"/>
                    </a:lnTo>
                    <a:lnTo>
                      <a:pt x="1507356" y="76426"/>
                    </a:lnTo>
                    <a:lnTo>
                      <a:pt x="1512552" y="77107"/>
                    </a:lnTo>
                    <a:lnTo>
                      <a:pt x="1518200" y="78467"/>
                    </a:lnTo>
                    <a:lnTo>
                      <a:pt x="1524074" y="80055"/>
                    </a:lnTo>
                    <a:lnTo>
                      <a:pt x="1530400" y="81642"/>
                    </a:lnTo>
                    <a:lnTo>
                      <a:pt x="1536951" y="83910"/>
                    </a:lnTo>
                    <a:lnTo>
                      <a:pt x="1543954" y="86178"/>
                    </a:lnTo>
                    <a:lnTo>
                      <a:pt x="1550732" y="88673"/>
                    </a:lnTo>
                    <a:lnTo>
                      <a:pt x="1558187" y="91848"/>
                    </a:lnTo>
                    <a:lnTo>
                      <a:pt x="1565642" y="95023"/>
                    </a:lnTo>
                    <a:lnTo>
                      <a:pt x="1573097" y="98878"/>
                    </a:lnTo>
                    <a:lnTo>
                      <a:pt x="1581004" y="102960"/>
                    </a:lnTo>
                    <a:lnTo>
                      <a:pt x="1588911" y="107496"/>
                    </a:lnTo>
                    <a:lnTo>
                      <a:pt x="1596818" y="112485"/>
                    </a:lnTo>
                    <a:lnTo>
                      <a:pt x="1604725" y="117928"/>
                    </a:lnTo>
                    <a:lnTo>
                      <a:pt x="1612632" y="123371"/>
                    </a:lnTo>
                    <a:lnTo>
                      <a:pt x="1620539" y="129721"/>
                    </a:lnTo>
                    <a:lnTo>
                      <a:pt x="1628446" y="136298"/>
                    </a:lnTo>
                    <a:lnTo>
                      <a:pt x="1636127" y="143328"/>
                    </a:lnTo>
                    <a:lnTo>
                      <a:pt x="1643808" y="151039"/>
                    </a:lnTo>
                    <a:lnTo>
                      <a:pt x="1651489" y="159203"/>
                    </a:lnTo>
                    <a:lnTo>
                      <a:pt x="1658493" y="168048"/>
                    </a:lnTo>
                    <a:lnTo>
                      <a:pt x="1665722" y="177119"/>
                    </a:lnTo>
                    <a:lnTo>
                      <a:pt x="1672499" y="186871"/>
                    </a:lnTo>
                    <a:lnTo>
                      <a:pt x="1679051" y="196623"/>
                    </a:lnTo>
                    <a:lnTo>
                      <a:pt x="1685150" y="206601"/>
                    </a:lnTo>
                    <a:lnTo>
                      <a:pt x="1690346" y="216580"/>
                    </a:lnTo>
                    <a:lnTo>
                      <a:pt x="1695316" y="226559"/>
                    </a:lnTo>
                    <a:lnTo>
                      <a:pt x="1699609" y="236537"/>
                    </a:lnTo>
                    <a:lnTo>
                      <a:pt x="1703449" y="246516"/>
                    </a:lnTo>
                    <a:lnTo>
                      <a:pt x="1706838" y="256268"/>
                    </a:lnTo>
                    <a:lnTo>
                      <a:pt x="1709549" y="266019"/>
                    </a:lnTo>
                    <a:lnTo>
                      <a:pt x="1712034" y="275544"/>
                    </a:lnTo>
                    <a:lnTo>
                      <a:pt x="1714067" y="284616"/>
                    </a:lnTo>
                    <a:lnTo>
                      <a:pt x="1715649" y="293914"/>
                    </a:lnTo>
                    <a:lnTo>
                      <a:pt x="1717004" y="302759"/>
                    </a:lnTo>
                    <a:lnTo>
                      <a:pt x="1717908" y="311830"/>
                    </a:lnTo>
                    <a:lnTo>
                      <a:pt x="1718811" y="320221"/>
                    </a:lnTo>
                    <a:lnTo>
                      <a:pt x="1719037" y="328385"/>
                    </a:lnTo>
                    <a:lnTo>
                      <a:pt x="1719263" y="336323"/>
                    </a:lnTo>
                    <a:lnTo>
                      <a:pt x="1719037" y="344034"/>
                    </a:lnTo>
                    <a:lnTo>
                      <a:pt x="1718811" y="351291"/>
                    </a:lnTo>
                    <a:lnTo>
                      <a:pt x="1718134" y="358094"/>
                    </a:lnTo>
                    <a:lnTo>
                      <a:pt x="1717682" y="364444"/>
                    </a:lnTo>
                    <a:lnTo>
                      <a:pt x="1717004" y="370794"/>
                    </a:lnTo>
                    <a:lnTo>
                      <a:pt x="1715875" y="376237"/>
                    </a:lnTo>
                    <a:lnTo>
                      <a:pt x="1714971" y="381453"/>
                    </a:lnTo>
                    <a:lnTo>
                      <a:pt x="1713841" y="385989"/>
                    </a:lnTo>
                    <a:lnTo>
                      <a:pt x="1712938" y="390298"/>
                    </a:lnTo>
                    <a:lnTo>
                      <a:pt x="1711808" y="393927"/>
                    </a:lnTo>
                    <a:lnTo>
                      <a:pt x="1710904" y="397102"/>
                    </a:lnTo>
                    <a:lnTo>
                      <a:pt x="1709775" y="399596"/>
                    </a:lnTo>
                    <a:lnTo>
                      <a:pt x="1708871" y="401411"/>
                    </a:lnTo>
                    <a:lnTo>
                      <a:pt x="1707742" y="402771"/>
                    </a:lnTo>
                    <a:lnTo>
                      <a:pt x="1707064" y="403225"/>
                    </a:lnTo>
                    <a:lnTo>
                      <a:pt x="1706838" y="403225"/>
                    </a:lnTo>
                    <a:lnTo>
                      <a:pt x="1706160" y="403225"/>
                    </a:lnTo>
                    <a:lnTo>
                      <a:pt x="1705708" y="402771"/>
                    </a:lnTo>
                    <a:lnTo>
                      <a:pt x="1705483" y="401864"/>
                    </a:lnTo>
                    <a:lnTo>
                      <a:pt x="1705257" y="400277"/>
                    </a:lnTo>
                    <a:lnTo>
                      <a:pt x="1705031" y="398236"/>
                    </a:lnTo>
                    <a:lnTo>
                      <a:pt x="1704805" y="392339"/>
                    </a:lnTo>
                    <a:lnTo>
                      <a:pt x="1704805" y="384855"/>
                    </a:lnTo>
                    <a:lnTo>
                      <a:pt x="1704353" y="375330"/>
                    </a:lnTo>
                    <a:lnTo>
                      <a:pt x="1704127" y="363991"/>
                    </a:lnTo>
                    <a:lnTo>
                      <a:pt x="1703449" y="351518"/>
                    </a:lnTo>
                    <a:lnTo>
                      <a:pt x="1702094" y="337457"/>
                    </a:lnTo>
                    <a:lnTo>
                      <a:pt x="1701416" y="329973"/>
                    </a:lnTo>
                    <a:lnTo>
                      <a:pt x="1700061" y="322262"/>
                    </a:lnTo>
                    <a:lnTo>
                      <a:pt x="1698931" y="314325"/>
                    </a:lnTo>
                    <a:lnTo>
                      <a:pt x="1697350" y="306387"/>
                    </a:lnTo>
                    <a:lnTo>
                      <a:pt x="1695542" y="297996"/>
                    </a:lnTo>
                    <a:lnTo>
                      <a:pt x="1693509" y="289605"/>
                    </a:lnTo>
                    <a:lnTo>
                      <a:pt x="1691250" y="280760"/>
                    </a:lnTo>
                    <a:lnTo>
                      <a:pt x="1688313" y="272143"/>
                    </a:lnTo>
                    <a:lnTo>
                      <a:pt x="1685376" y="263525"/>
                    </a:lnTo>
                    <a:lnTo>
                      <a:pt x="1681988" y="254453"/>
                    </a:lnTo>
                    <a:lnTo>
                      <a:pt x="1678147" y="245609"/>
                    </a:lnTo>
                    <a:lnTo>
                      <a:pt x="1673855" y="236310"/>
                    </a:lnTo>
                    <a:lnTo>
                      <a:pt x="1669336" y="227466"/>
                    </a:lnTo>
                    <a:lnTo>
                      <a:pt x="1664140" y="218394"/>
                    </a:lnTo>
                    <a:lnTo>
                      <a:pt x="1658944" y="209550"/>
                    </a:lnTo>
                    <a:lnTo>
                      <a:pt x="1652619" y="200478"/>
                    </a:lnTo>
                    <a:lnTo>
                      <a:pt x="1646519" y="191633"/>
                    </a:lnTo>
                    <a:lnTo>
                      <a:pt x="1640194" y="183016"/>
                    </a:lnTo>
                    <a:lnTo>
                      <a:pt x="1633868" y="175078"/>
                    </a:lnTo>
                    <a:lnTo>
                      <a:pt x="1627091" y="167594"/>
                    </a:lnTo>
                    <a:lnTo>
                      <a:pt x="1620313" y="160337"/>
                    </a:lnTo>
                    <a:lnTo>
                      <a:pt x="1613310" y="153307"/>
                    </a:lnTo>
                    <a:lnTo>
                      <a:pt x="1606307" y="146957"/>
                    </a:lnTo>
                    <a:lnTo>
                      <a:pt x="1599303" y="140833"/>
                    </a:lnTo>
                    <a:lnTo>
                      <a:pt x="1592074" y="135164"/>
                    </a:lnTo>
                    <a:lnTo>
                      <a:pt x="1584845" y="129948"/>
                    </a:lnTo>
                    <a:lnTo>
                      <a:pt x="1577841" y="124732"/>
                    </a:lnTo>
                    <a:lnTo>
                      <a:pt x="1570612" y="120196"/>
                    </a:lnTo>
                    <a:lnTo>
                      <a:pt x="1563835" y="115887"/>
                    </a:lnTo>
                    <a:lnTo>
                      <a:pt x="1556831" y="111805"/>
                    </a:lnTo>
                    <a:lnTo>
                      <a:pt x="1550280" y="107949"/>
                    </a:lnTo>
                    <a:lnTo>
                      <a:pt x="1543728" y="104321"/>
                    </a:lnTo>
                    <a:lnTo>
                      <a:pt x="1531077" y="98198"/>
                    </a:lnTo>
                    <a:lnTo>
                      <a:pt x="1519782" y="92755"/>
                    </a:lnTo>
                    <a:lnTo>
                      <a:pt x="1509390" y="88446"/>
                    </a:lnTo>
                    <a:lnTo>
                      <a:pt x="1500579" y="84817"/>
                    </a:lnTo>
                    <a:lnTo>
                      <a:pt x="1493350" y="81642"/>
                    </a:lnTo>
                    <a:lnTo>
                      <a:pt x="1488380" y="79374"/>
                    </a:lnTo>
                    <a:lnTo>
                      <a:pt x="1486346" y="78694"/>
                    </a:lnTo>
                    <a:lnTo>
                      <a:pt x="1484991" y="78014"/>
                    </a:lnTo>
                    <a:lnTo>
                      <a:pt x="1484539" y="77107"/>
                    </a:lnTo>
                    <a:lnTo>
                      <a:pt x="1484313" y="76653"/>
                    </a:lnTo>
                    <a:lnTo>
                      <a:pt x="1484313" y="76199"/>
                    </a:lnTo>
                    <a:lnTo>
                      <a:pt x="1484539" y="75973"/>
                    </a:lnTo>
                    <a:lnTo>
                      <a:pt x="1485217" y="75292"/>
                    </a:lnTo>
                    <a:lnTo>
                      <a:pt x="1486798" y="74839"/>
                    </a:lnTo>
                    <a:lnTo>
                      <a:pt x="1488832" y="74612"/>
                    </a:lnTo>
                    <a:close/>
                    <a:moveTo>
                      <a:pt x="1523085" y="0"/>
                    </a:moveTo>
                    <a:lnTo>
                      <a:pt x="1526481" y="0"/>
                    </a:lnTo>
                    <a:lnTo>
                      <a:pt x="1530330" y="0"/>
                    </a:lnTo>
                    <a:lnTo>
                      <a:pt x="1534859" y="226"/>
                    </a:lnTo>
                    <a:lnTo>
                      <a:pt x="1540293" y="906"/>
                    </a:lnTo>
                    <a:lnTo>
                      <a:pt x="1545954" y="1811"/>
                    </a:lnTo>
                    <a:lnTo>
                      <a:pt x="1552294" y="2943"/>
                    </a:lnTo>
                    <a:lnTo>
                      <a:pt x="1559313" y="4528"/>
                    </a:lnTo>
                    <a:lnTo>
                      <a:pt x="1566332" y="6339"/>
                    </a:lnTo>
                    <a:lnTo>
                      <a:pt x="1574031" y="8377"/>
                    </a:lnTo>
                    <a:lnTo>
                      <a:pt x="1581956" y="10867"/>
                    </a:lnTo>
                    <a:lnTo>
                      <a:pt x="1590334" y="13810"/>
                    </a:lnTo>
                    <a:lnTo>
                      <a:pt x="1599165" y="16980"/>
                    </a:lnTo>
                    <a:lnTo>
                      <a:pt x="1607995" y="20602"/>
                    </a:lnTo>
                    <a:lnTo>
                      <a:pt x="1617279" y="24678"/>
                    </a:lnTo>
                    <a:lnTo>
                      <a:pt x="1626336" y="29432"/>
                    </a:lnTo>
                    <a:lnTo>
                      <a:pt x="1635846" y="34413"/>
                    </a:lnTo>
                    <a:lnTo>
                      <a:pt x="1645582" y="39846"/>
                    </a:lnTo>
                    <a:lnTo>
                      <a:pt x="1655319" y="45959"/>
                    </a:lnTo>
                    <a:lnTo>
                      <a:pt x="1665055" y="52298"/>
                    </a:lnTo>
                    <a:lnTo>
                      <a:pt x="1674565" y="59317"/>
                    </a:lnTo>
                    <a:lnTo>
                      <a:pt x="1684302" y="66788"/>
                    </a:lnTo>
                    <a:lnTo>
                      <a:pt x="1694038" y="75165"/>
                    </a:lnTo>
                    <a:lnTo>
                      <a:pt x="1703548" y="83768"/>
                    </a:lnTo>
                    <a:lnTo>
                      <a:pt x="1712832" y="93051"/>
                    </a:lnTo>
                    <a:lnTo>
                      <a:pt x="1721889" y="103012"/>
                    </a:lnTo>
                    <a:lnTo>
                      <a:pt x="1730946" y="113427"/>
                    </a:lnTo>
                    <a:lnTo>
                      <a:pt x="1735248" y="119087"/>
                    </a:lnTo>
                    <a:lnTo>
                      <a:pt x="1739550" y="124520"/>
                    </a:lnTo>
                    <a:lnTo>
                      <a:pt x="1743626" y="130407"/>
                    </a:lnTo>
                    <a:lnTo>
                      <a:pt x="1747928" y="136293"/>
                    </a:lnTo>
                    <a:lnTo>
                      <a:pt x="1752004" y="142406"/>
                    </a:lnTo>
                    <a:lnTo>
                      <a:pt x="1755853" y="148745"/>
                    </a:lnTo>
                    <a:lnTo>
                      <a:pt x="1759703" y="154405"/>
                    </a:lnTo>
                    <a:lnTo>
                      <a:pt x="1763099" y="160744"/>
                    </a:lnTo>
                    <a:lnTo>
                      <a:pt x="1769665" y="172970"/>
                    </a:lnTo>
                    <a:lnTo>
                      <a:pt x="1775553" y="184969"/>
                    </a:lnTo>
                    <a:lnTo>
                      <a:pt x="1780987" y="197195"/>
                    </a:lnTo>
                    <a:lnTo>
                      <a:pt x="1785515" y="209194"/>
                    </a:lnTo>
                    <a:lnTo>
                      <a:pt x="1789591" y="220967"/>
                    </a:lnTo>
                    <a:lnTo>
                      <a:pt x="1793214" y="232740"/>
                    </a:lnTo>
                    <a:lnTo>
                      <a:pt x="1795931" y="244513"/>
                    </a:lnTo>
                    <a:lnTo>
                      <a:pt x="1798648" y="255606"/>
                    </a:lnTo>
                    <a:lnTo>
                      <a:pt x="1800686" y="266926"/>
                    </a:lnTo>
                    <a:lnTo>
                      <a:pt x="1802045" y="277793"/>
                    </a:lnTo>
                    <a:lnTo>
                      <a:pt x="1803403" y="288661"/>
                    </a:lnTo>
                    <a:lnTo>
                      <a:pt x="1804083" y="298849"/>
                    </a:lnTo>
                    <a:lnTo>
                      <a:pt x="1804762" y="308810"/>
                    </a:lnTo>
                    <a:lnTo>
                      <a:pt x="1804988" y="318546"/>
                    </a:lnTo>
                    <a:lnTo>
                      <a:pt x="1804762" y="327828"/>
                    </a:lnTo>
                    <a:lnTo>
                      <a:pt x="1804535" y="336658"/>
                    </a:lnTo>
                    <a:lnTo>
                      <a:pt x="1803856" y="345034"/>
                    </a:lnTo>
                    <a:lnTo>
                      <a:pt x="1802950" y="352959"/>
                    </a:lnTo>
                    <a:lnTo>
                      <a:pt x="1802045" y="360430"/>
                    </a:lnTo>
                    <a:lnTo>
                      <a:pt x="1800913" y="367222"/>
                    </a:lnTo>
                    <a:lnTo>
                      <a:pt x="1799780" y="373561"/>
                    </a:lnTo>
                    <a:lnTo>
                      <a:pt x="1798648" y="378995"/>
                    </a:lnTo>
                    <a:lnTo>
                      <a:pt x="1797290" y="384202"/>
                    </a:lnTo>
                    <a:lnTo>
                      <a:pt x="1795705" y="388730"/>
                    </a:lnTo>
                    <a:lnTo>
                      <a:pt x="1794573" y="392352"/>
                    </a:lnTo>
                    <a:lnTo>
                      <a:pt x="1793214" y="395522"/>
                    </a:lnTo>
                    <a:lnTo>
                      <a:pt x="1792082" y="397786"/>
                    </a:lnTo>
                    <a:lnTo>
                      <a:pt x="1790950" y="399371"/>
                    </a:lnTo>
                    <a:lnTo>
                      <a:pt x="1790044" y="400050"/>
                    </a:lnTo>
                    <a:lnTo>
                      <a:pt x="1789591" y="400050"/>
                    </a:lnTo>
                    <a:lnTo>
                      <a:pt x="1789138" y="399823"/>
                    </a:lnTo>
                    <a:lnTo>
                      <a:pt x="1788912" y="399823"/>
                    </a:lnTo>
                    <a:lnTo>
                      <a:pt x="1788685" y="399597"/>
                    </a:lnTo>
                    <a:lnTo>
                      <a:pt x="1788006" y="398239"/>
                    </a:lnTo>
                    <a:lnTo>
                      <a:pt x="1787780" y="396427"/>
                    </a:lnTo>
                    <a:lnTo>
                      <a:pt x="1787553" y="393937"/>
                    </a:lnTo>
                    <a:lnTo>
                      <a:pt x="1787327" y="386919"/>
                    </a:lnTo>
                    <a:lnTo>
                      <a:pt x="1787100" y="377636"/>
                    </a:lnTo>
                    <a:lnTo>
                      <a:pt x="1787100" y="365863"/>
                    </a:lnTo>
                    <a:lnTo>
                      <a:pt x="1786648" y="352279"/>
                    </a:lnTo>
                    <a:lnTo>
                      <a:pt x="1785742" y="336884"/>
                    </a:lnTo>
                    <a:lnTo>
                      <a:pt x="1785063" y="328507"/>
                    </a:lnTo>
                    <a:lnTo>
                      <a:pt x="1784157" y="319904"/>
                    </a:lnTo>
                    <a:lnTo>
                      <a:pt x="1783025" y="310848"/>
                    </a:lnTo>
                    <a:lnTo>
                      <a:pt x="1781666" y="301339"/>
                    </a:lnTo>
                    <a:lnTo>
                      <a:pt x="1780081" y="292057"/>
                    </a:lnTo>
                    <a:lnTo>
                      <a:pt x="1778496" y="282095"/>
                    </a:lnTo>
                    <a:lnTo>
                      <a:pt x="1776005" y="272133"/>
                    </a:lnTo>
                    <a:lnTo>
                      <a:pt x="1773515" y="261493"/>
                    </a:lnTo>
                    <a:lnTo>
                      <a:pt x="1770798" y="251078"/>
                    </a:lnTo>
                    <a:lnTo>
                      <a:pt x="1767401" y="240437"/>
                    </a:lnTo>
                    <a:lnTo>
                      <a:pt x="1763552" y="229570"/>
                    </a:lnTo>
                    <a:lnTo>
                      <a:pt x="1759476" y="218929"/>
                    </a:lnTo>
                    <a:lnTo>
                      <a:pt x="1754948" y="207836"/>
                    </a:lnTo>
                    <a:lnTo>
                      <a:pt x="1749513" y="196968"/>
                    </a:lnTo>
                    <a:lnTo>
                      <a:pt x="1743852" y="185875"/>
                    </a:lnTo>
                    <a:lnTo>
                      <a:pt x="1737739" y="175008"/>
                    </a:lnTo>
                    <a:lnTo>
                      <a:pt x="1731172" y="163914"/>
                    </a:lnTo>
                    <a:lnTo>
                      <a:pt x="1723700" y="153047"/>
                    </a:lnTo>
                    <a:lnTo>
                      <a:pt x="1716228" y="142179"/>
                    </a:lnTo>
                    <a:lnTo>
                      <a:pt x="1708303" y="131765"/>
                    </a:lnTo>
                    <a:lnTo>
                      <a:pt x="1700378" y="122030"/>
                    </a:lnTo>
                    <a:lnTo>
                      <a:pt x="1692227" y="112974"/>
                    </a:lnTo>
                    <a:lnTo>
                      <a:pt x="1683849" y="104144"/>
                    </a:lnTo>
                    <a:lnTo>
                      <a:pt x="1675471" y="95767"/>
                    </a:lnTo>
                    <a:lnTo>
                      <a:pt x="1666867" y="87843"/>
                    </a:lnTo>
                    <a:lnTo>
                      <a:pt x="1658036" y="80372"/>
                    </a:lnTo>
                    <a:lnTo>
                      <a:pt x="1649432" y="73580"/>
                    </a:lnTo>
                    <a:lnTo>
                      <a:pt x="1640601" y="67241"/>
                    </a:lnTo>
                    <a:lnTo>
                      <a:pt x="1631997" y="60902"/>
                    </a:lnTo>
                    <a:lnTo>
                      <a:pt x="1623392" y="55015"/>
                    </a:lnTo>
                    <a:lnTo>
                      <a:pt x="1614788" y="49808"/>
                    </a:lnTo>
                    <a:lnTo>
                      <a:pt x="1606410" y="44827"/>
                    </a:lnTo>
                    <a:lnTo>
                      <a:pt x="1598259" y="40299"/>
                    </a:lnTo>
                    <a:lnTo>
                      <a:pt x="1590334" y="35998"/>
                    </a:lnTo>
                    <a:lnTo>
                      <a:pt x="1582409" y="31922"/>
                    </a:lnTo>
                    <a:lnTo>
                      <a:pt x="1574937" y="28300"/>
                    </a:lnTo>
                    <a:lnTo>
                      <a:pt x="1560898" y="21961"/>
                    </a:lnTo>
                    <a:lnTo>
                      <a:pt x="1548445" y="16527"/>
                    </a:lnTo>
                    <a:lnTo>
                      <a:pt x="1537802" y="12226"/>
                    </a:lnTo>
                    <a:lnTo>
                      <a:pt x="1528972" y="8603"/>
                    </a:lnTo>
                    <a:lnTo>
                      <a:pt x="1522405" y="5886"/>
                    </a:lnTo>
                    <a:lnTo>
                      <a:pt x="1520367" y="4754"/>
                    </a:lnTo>
                    <a:lnTo>
                      <a:pt x="1518556" y="3849"/>
                    </a:lnTo>
                    <a:lnTo>
                      <a:pt x="1517877" y="2717"/>
                    </a:lnTo>
                    <a:lnTo>
                      <a:pt x="1517650" y="2490"/>
                    </a:lnTo>
                    <a:lnTo>
                      <a:pt x="1517650" y="2038"/>
                    </a:lnTo>
                    <a:lnTo>
                      <a:pt x="1517650" y="1811"/>
                    </a:lnTo>
                    <a:lnTo>
                      <a:pt x="1517877" y="1132"/>
                    </a:lnTo>
                    <a:lnTo>
                      <a:pt x="1518782" y="679"/>
                    </a:lnTo>
                    <a:lnTo>
                      <a:pt x="1520594" y="226"/>
                    </a:lnTo>
                    <a:lnTo>
                      <a:pt x="1523085" y="0"/>
                    </a:lnTo>
                    <a:close/>
                  </a:path>
                </a:pathLst>
              </a:custGeom>
              <a:solidFill>
                <a:srgbClr val="4CB6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8" name="文本框 46">
              <a:extLst>
                <a:ext uri="{FF2B5EF4-FFF2-40B4-BE49-F238E27FC236}">
                  <a16:creationId xmlns:a16="http://schemas.microsoft.com/office/drawing/2014/main" id="{FDA0E750-798C-41BD-9A7D-E561F416277E}"/>
                </a:ext>
              </a:extLst>
            </p:cNvPr>
            <p:cNvSpPr txBox="1"/>
            <p:nvPr/>
          </p:nvSpPr>
          <p:spPr>
            <a:xfrm>
              <a:off x="1981520" y="2516632"/>
              <a:ext cx="26536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維基百科</a:t>
              </a:r>
              <a:r>
                <a:rPr lang="en-US" altLang="zh-TW" b="1" dirty="0">
                  <a:solidFill>
                    <a:schemeClr val="bg1"/>
                  </a:solidFill>
                </a:rPr>
                <a:t>SQL#</a:t>
              </a:r>
              <a:r>
                <a:rPr lang="zh-TW" altLang="en-US" b="1" dirty="0">
                  <a:solidFill>
                    <a:schemeClr val="bg1"/>
                  </a:solidFill>
                </a:rPr>
                <a:t>语言特点</a:t>
              </a:r>
              <a:endParaRPr lang="en-US" altLang="zh-CN" sz="900" spc="300" dirty="0">
                <a:solidFill>
                  <a:schemeClr val="bg1"/>
                </a:solidFill>
                <a:latin typeface="Roboto Th" pitchFamily="2" charset="0"/>
                <a:hlinkClick r:id="rId3"/>
              </a:endParaRPr>
            </a:p>
            <a:p>
              <a:r>
                <a:rPr lang="en-US" altLang="zh-CN" sz="900" spc="300" dirty="0">
                  <a:solidFill>
                    <a:schemeClr val="bg1"/>
                  </a:solidFill>
                  <a:latin typeface="Roboto Th" pitchFamily="2" charset="0"/>
                  <a:hlinkClick r:id="rId4"/>
                </a:rPr>
                <a:t>https://zh.wikipedia.org/wiki/SQL#%E8%AF%AD%E8%A8%80%E7%89%B9%E7%82%B9</a:t>
              </a:r>
              <a:endParaRPr lang="en-US" altLang="zh-CN" sz="900" spc="300" dirty="0">
                <a:solidFill>
                  <a:schemeClr val="bg1"/>
                </a:solidFill>
                <a:latin typeface="Roboto Th" pitchFamily="2" charset="0"/>
              </a:endParaRPr>
            </a:p>
            <a:p>
              <a:endParaRPr lang="zh-CN" altLang="en-US" sz="900" spc="300" dirty="0">
                <a:solidFill>
                  <a:schemeClr val="bg1"/>
                </a:solidFill>
                <a:latin typeface="Roboto Th" pitchFamily="2" charset="0"/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21EC3F1C-F002-40C1-9834-B21B0C2135AC}"/>
              </a:ext>
            </a:extLst>
          </p:cNvPr>
          <p:cNvGrpSpPr/>
          <p:nvPr/>
        </p:nvGrpSpPr>
        <p:grpSpPr>
          <a:xfrm>
            <a:off x="1203906" y="4914382"/>
            <a:ext cx="3333155" cy="1338828"/>
            <a:chOff x="1302053" y="2516632"/>
            <a:chExt cx="3333155" cy="1338828"/>
          </a:xfrm>
        </p:grpSpPr>
        <p:grpSp>
          <p:nvGrpSpPr>
            <p:cNvPr id="122" name="组合 45">
              <a:extLst>
                <a:ext uri="{FF2B5EF4-FFF2-40B4-BE49-F238E27FC236}">
                  <a16:creationId xmlns:a16="http://schemas.microsoft.com/office/drawing/2014/main" id="{7A9DE26C-656E-4F45-B9AD-FDA75796B92E}"/>
                </a:ext>
              </a:extLst>
            </p:cNvPr>
            <p:cNvGrpSpPr/>
            <p:nvPr/>
          </p:nvGrpSpPr>
          <p:grpSpPr>
            <a:xfrm>
              <a:off x="1302053" y="2536228"/>
              <a:ext cx="559761" cy="559761"/>
              <a:chOff x="1277711" y="2332395"/>
              <a:chExt cx="535492" cy="535492"/>
            </a:xfrm>
          </p:grpSpPr>
          <p:sp>
            <p:nvSpPr>
              <p:cNvPr id="124" name="椭圆 43">
                <a:extLst>
                  <a:ext uri="{FF2B5EF4-FFF2-40B4-BE49-F238E27FC236}">
                    <a16:creationId xmlns:a16="http://schemas.microsoft.com/office/drawing/2014/main" id="{CF72D358-CB98-4ED2-8079-DF7DD7D186A7}"/>
                  </a:ext>
                </a:extLst>
              </p:cNvPr>
              <p:cNvSpPr/>
              <p:nvPr/>
            </p:nvSpPr>
            <p:spPr>
              <a:xfrm>
                <a:off x="1277711" y="2332395"/>
                <a:ext cx="535492" cy="535492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bg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KSO_Shape">
                <a:extLst>
                  <a:ext uri="{FF2B5EF4-FFF2-40B4-BE49-F238E27FC236}">
                    <a16:creationId xmlns:a16="http://schemas.microsoft.com/office/drawing/2014/main" id="{9F0996C8-3C76-43DA-B2E2-167AE7F40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086" y="2489000"/>
                <a:ext cx="266742" cy="222285"/>
              </a:xfrm>
              <a:custGeom>
                <a:avLst/>
                <a:gdLst/>
                <a:ahLst/>
                <a:cxnLst/>
                <a:rect l="0" t="0" r="r" b="b"/>
                <a:pathLst>
                  <a:path w="1804988" h="1503362">
                    <a:moveTo>
                      <a:pt x="754063" y="989012"/>
                    </a:moveTo>
                    <a:lnTo>
                      <a:pt x="760413" y="990167"/>
                    </a:lnTo>
                    <a:lnTo>
                      <a:pt x="757348" y="992187"/>
                    </a:lnTo>
                    <a:lnTo>
                      <a:pt x="754063" y="989012"/>
                    </a:lnTo>
                    <a:close/>
                    <a:moveTo>
                      <a:pt x="112032" y="983614"/>
                    </a:moveTo>
                    <a:lnTo>
                      <a:pt x="108857" y="984976"/>
                    </a:lnTo>
                    <a:lnTo>
                      <a:pt x="105909" y="986111"/>
                    </a:lnTo>
                    <a:lnTo>
                      <a:pt x="99786" y="989516"/>
                    </a:lnTo>
                    <a:lnTo>
                      <a:pt x="93436" y="993601"/>
                    </a:lnTo>
                    <a:lnTo>
                      <a:pt x="87313" y="997914"/>
                    </a:lnTo>
                    <a:lnTo>
                      <a:pt x="81416" y="1003361"/>
                    </a:lnTo>
                    <a:lnTo>
                      <a:pt x="75293" y="1009262"/>
                    </a:lnTo>
                    <a:lnTo>
                      <a:pt x="69623" y="1015617"/>
                    </a:lnTo>
                    <a:lnTo>
                      <a:pt x="63954" y="1022653"/>
                    </a:lnTo>
                    <a:lnTo>
                      <a:pt x="58511" y="1029917"/>
                    </a:lnTo>
                    <a:lnTo>
                      <a:pt x="53522" y="1038088"/>
                    </a:lnTo>
                    <a:lnTo>
                      <a:pt x="48532" y="1046712"/>
                    </a:lnTo>
                    <a:lnTo>
                      <a:pt x="44223" y="1055564"/>
                    </a:lnTo>
                    <a:lnTo>
                      <a:pt x="40141" y="1065324"/>
                    </a:lnTo>
                    <a:lnTo>
                      <a:pt x="36513" y="1075311"/>
                    </a:lnTo>
                    <a:lnTo>
                      <a:pt x="33111" y="1085525"/>
                    </a:lnTo>
                    <a:lnTo>
                      <a:pt x="30616" y="1096419"/>
                    </a:lnTo>
                    <a:lnTo>
                      <a:pt x="29482" y="1101867"/>
                    </a:lnTo>
                    <a:lnTo>
                      <a:pt x="28575" y="1107541"/>
                    </a:lnTo>
                    <a:lnTo>
                      <a:pt x="27668" y="1113442"/>
                    </a:lnTo>
                    <a:lnTo>
                      <a:pt x="26761" y="1119343"/>
                    </a:lnTo>
                    <a:lnTo>
                      <a:pt x="26307" y="1125245"/>
                    </a:lnTo>
                    <a:lnTo>
                      <a:pt x="26080" y="1131146"/>
                    </a:lnTo>
                    <a:lnTo>
                      <a:pt x="25854" y="1137274"/>
                    </a:lnTo>
                    <a:lnTo>
                      <a:pt x="25854" y="1143402"/>
                    </a:lnTo>
                    <a:lnTo>
                      <a:pt x="25854" y="1149758"/>
                    </a:lnTo>
                    <a:lnTo>
                      <a:pt x="26080" y="1156113"/>
                    </a:lnTo>
                    <a:lnTo>
                      <a:pt x="26534" y="1162695"/>
                    </a:lnTo>
                    <a:lnTo>
                      <a:pt x="26988" y="1169050"/>
                    </a:lnTo>
                    <a:lnTo>
                      <a:pt x="28122" y="1175632"/>
                    </a:lnTo>
                    <a:lnTo>
                      <a:pt x="29029" y="1182215"/>
                    </a:lnTo>
                    <a:lnTo>
                      <a:pt x="30163" y="1189024"/>
                    </a:lnTo>
                    <a:lnTo>
                      <a:pt x="31750" y="1195606"/>
                    </a:lnTo>
                    <a:lnTo>
                      <a:pt x="33111" y="1202642"/>
                    </a:lnTo>
                    <a:lnTo>
                      <a:pt x="35379" y="1209224"/>
                    </a:lnTo>
                    <a:lnTo>
                      <a:pt x="37420" y="1216260"/>
                    </a:lnTo>
                    <a:lnTo>
                      <a:pt x="39688" y="1223296"/>
                    </a:lnTo>
                    <a:lnTo>
                      <a:pt x="41955" y="1230333"/>
                    </a:lnTo>
                    <a:lnTo>
                      <a:pt x="44677" y="1237369"/>
                    </a:lnTo>
                    <a:lnTo>
                      <a:pt x="47852" y="1244632"/>
                    </a:lnTo>
                    <a:lnTo>
                      <a:pt x="51027" y="1251895"/>
                    </a:lnTo>
                    <a:lnTo>
                      <a:pt x="54429" y="1258931"/>
                    </a:lnTo>
                    <a:lnTo>
                      <a:pt x="58284" y="1266194"/>
                    </a:lnTo>
                    <a:lnTo>
                      <a:pt x="62139" y="1273684"/>
                    </a:lnTo>
                    <a:lnTo>
                      <a:pt x="66448" y="1280720"/>
                    </a:lnTo>
                    <a:lnTo>
                      <a:pt x="70757" y="1288210"/>
                    </a:lnTo>
                    <a:lnTo>
                      <a:pt x="75747" y="1295700"/>
                    </a:lnTo>
                    <a:lnTo>
                      <a:pt x="80736" y="1302964"/>
                    </a:lnTo>
                    <a:lnTo>
                      <a:pt x="86179" y="1310454"/>
                    </a:lnTo>
                    <a:lnTo>
                      <a:pt x="81870" y="1297743"/>
                    </a:lnTo>
                    <a:lnTo>
                      <a:pt x="78014" y="1284806"/>
                    </a:lnTo>
                    <a:lnTo>
                      <a:pt x="74386" y="1272549"/>
                    </a:lnTo>
                    <a:lnTo>
                      <a:pt x="70984" y="1260066"/>
                    </a:lnTo>
                    <a:lnTo>
                      <a:pt x="68036" y="1247809"/>
                    </a:lnTo>
                    <a:lnTo>
                      <a:pt x="65314" y="1235780"/>
                    </a:lnTo>
                    <a:lnTo>
                      <a:pt x="62820" y="1223977"/>
                    </a:lnTo>
                    <a:lnTo>
                      <a:pt x="60552" y="1211948"/>
                    </a:lnTo>
                    <a:lnTo>
                      <a:pt x="58738" y="1200372"/>
                    </a:lnTo>
                    <a:lnTo>
                      <a:pt x="57377" y="1188797"/>
                    </a:lnTo>
                    <a:lnTo>
                      <a:pt x="56016" y="1177448"/>
                    </a:lnTo>
                    <a:lnTo>
                      <a:pt x="55336" y="1166327"/>
                    </a:lnTo>
                    <a:lnTo>
                      <a:pt x="54655" y="1155205"/>
                    </a:lnTo>
                    <a:lnTo>
                      <a:pt x="54429" y="1144537"/>
                    </a:lnTo>
                    <a:lnTo>
                      <a:pt x="54429" y="1134097"/>
                    </a:lnTo>
                    <a:lnTo>
                      <a:pt x="54882" y="1123429"/>
                    </a:lnTo>
                    <a:lnTo>
                      <a:pt x="55789" y="1113215"/>
                    </a:lnTo>
                    <a:lnTo>
                      <a:pt x="56697" y="1103001"/>
                    </a:lnTo>
                    <a:lnTo>
                      <a:pt x="58284" y="1093242"/>
                    </a:lnTo>
                    <a:lnTo>
                      <a:pt x="60098" y="1083482"/>
                    </a:lnTo>
                    <a:lnTo>
                      <a:pt x="62366" y="1073949"/>
                    </a:lnTo>
                    <a:lnTo>
                      <a:pt x="64861" y="1064643"/>
                    </a:lnTo>
                    <a:lnTo>
                      <a:pt x="68036" y="1055564"/>
                    </a:lnTo>
                    <a:lnTo>
                      <a:pt x="71438" y="1046712"/>
                    </a:lnTo>
                    <a:lnTo>
                      <a:pt x="74839" y="1037861"/>
                    </a:lnTo>
                    <a:lnTo>
                      <a:pt x="78922" y="1029463"/>
                    </a:lnTo>
                    <a:lnTo>
                      <a:pt x="83684" y="1021292"/>
                    </a:lnTo>
                    <a:lnTo>
                      <a:pt x="88447" y="1013348"/>
                    </a:lnTo>
                    <a:lnTo>
                      <a:pt x="93889" y="1005631"/>
                    </a:lnTo>
                    <a:lnTo>
                      <a:pt x="99559" y="997914"/>
                    </a:lnTo>
                    <a:lnTo>
                      <a:pt x="105682" y="990877"/>
                    </a:lnTo>
                    <a:lnTo>
                      <a:pt x="112032" y="983614"/>
                    </a:lnTo>
                    <a:close/>
                    <a:moveTo>
                      <a:pt x="126093" y="928687"/>
                    </a:moveTo>
                    <a:lnTo>
                      <a:pt x="131536" y="947072"/>
                    </a:lnTo>
                    <a:lnTo>
                      <a:pt x="137432" y="965457"/>
                    </a:lnTo>
                    <a:lnTo>
                      <a:pt x="143555" y="983614"/>
                    </a:lnTo>
                    <a:lnTo>
                      <a:pt x="150132" y="1001999"/>
                    </a:lnTo>
                    <a:lnTo>
                      <a:pt x="157389" y="1020611"/>
                    </a:lnTo>
                    <a:lnTo>
                      <a:pt x="165100" y="1038995"/>
                    </a:lnTo>
                    <a:lnTo>
                      <a:pt x="172811" y="1057153"/>
                    </a:lnTo>
                    <a:lnTo>
                      <a:pt x="181656" y="1075538"/>
                    </a:lnTo>
                    <a:lnTo>
                      <a:pt x="190500" y="1093696"/>
                    </a:lnTo>
                    <a:lnTo>
                      <a:pt x="200025" y="1111853"/>
                    </a:lnTo>
                    <a:lnTo>
                      <a:pt x="209777" y="1130238"/>
                    </a:lnTo>
                    <a:lnTo>
                      <a:pt x="220209" y="1148396"/>
                    </a:lnTo>
                    <a:lnTo>
                      <a:pt x="231095" y="1166327"/>
                    </a:lnTo>
                    <a:lnTo>
                      <a:pt x="242434" y="1184030"/>
                    </a:lnTo>
                    <a:lnTo>
                      <a:pt x="254000" y="1201507"/>
                    </a:lnTo>
                    <a:lnTo>
                      <a:pt x="266247" y="1219211"/>
                    </a:lnTo>
                    <a:lnTo>
                      <a:pt x="277359" y="1234418"/>
                    </a:lnTo>
                    <a:lnTo>
                      <a:pt x="288472" y="1249171"/>
                    </a:lnTo>
                    <a:lnTo>
                      <a:pt x="299811" y="1263924"/>
                    </a:lnTo>
                    <a:lnTo>
                      <a:pt x="311604" y="1278224"/>
                    </a:lnTo>
                    <a:lnTo>
                      <a:pt x="323397" y="1292069"/>
                    </a:lnTo>
                    <a:lnTo>
                      <a:pt x="335416" y="1305687"/>
                    </a:lnTo>
                    <a:lnTo>
                      <a:pt x="347436" y="1318852"/>
                    </a:lnTo>
                    <a:lnTo>
                      <a:pt x="359682" y="1332016"/>
                    </a:lnTo>
                    <a:lnTo>
                      <a:pt x="372156" y="1344499"/>
                    </a:lnTo>
                    <a:lnTo>
                      <a:pt x="384856" y="1356756"/>
                    </a:lnTo>
                    <a:lnTo>
                      <a:pt x="397556" y="1368785"/>
                    </a:lnTo>
                    <a:lnTo>
                      <a:pt x="410709" y="1380588"/>
                    </a:lnTo>
                    <a:lnTo>
                      <a:pt x="423636" y="1391936"/>
                    </a:lnTo>
                    <a:lnTo>
                      <a:pt x="436790" y="1403285"/>
                    </a:lnTo>
                    <a:lnTo>
                      <a:pt x="449943" y="1413953"/>
                    </a:lnTo>
                    <a:lnTo>
                      <a:pt x="463550" y="1424166"/>
                    </a:lnTo>
                    <a:lnTo>
                      <a:pt x="456973" y="1430295"/>
                    </a:lnTo>
                    <a:lnTo>
                      <a:pt x="449943" y="1435969"/>
                    </a:lnTo>
                    <a:lnTo>
                      <a:pt x="442913" y="1441416"/>
                    </a:lnTo>
                    <a:lnTo>
                      <a:pt x="435656" y="1446410"/>
                    </a:lnTo>
                    <a:lnTo>
                      <a:pt x="429986" y="1450041"/>
                    </a:lnTo>
                    <a:lnTo>
                      <a:pt x="424770" y="1453446"/>
                    </a:lnTo>
                    <a:lnTo>
                      <a:pt x="419100" y="1456396"/>
                    </a:lnTo>
                    <a:lnTo>
                      <a:pt x="413431" y="1459574"/>
                    </a:lnTo>
                    <a:lnTo>
                      <a:pt x="407534" y="1462298"/>
                    </a:lnTo>
                    <a:lnTo>
                      <a:pt x="401865" y="1464794"/>
                    </a:lnTo>
                    <a:lnTo>
                      <a:pt x="395968" y="1467518"/>
                    </a:lnTo>
                    <a:lnTo>
                      <a:pt x="390072" y="1469561"/>
                    </a:lnTo>
                    <a:lnTo>
                      <a:pt x="384175" y="1471604"/>
                    </a:lnTo>
                    <a:lnTo>
                      <a:pt x="378052" y="1473646"/>
                    </a:lnTo>
                    <a:lnTo>
                      <a:pt x="371929" y="1475235"/>
                    </a:lnTo>
                    <a:lnTo>
                      <a:pt x="366032" y="1476597"/>
                    </a:lnTo>
                    <a:lnTo>
                      <a:pt x="359909" y="1478186"/>
                    </a:lnTo>
                    <a:lnTo>
                      <a:pt x="353559" y="1479321"/>
                    </a:lnTo>
                    <a:lnTo>
                      <a:pt x="347436" y="1480228"/>
                    </a:lnTo>
                    <a:lnTo>
                      <a:pt x="341313" y="1481136"/>
                    </a:lnTo>
                    <a:lnTo>
                      <a:pt x="334963" y="1481817"/>
                    </a:lnTo>
                    <a:lnTo>
                      <a:pt x="328386" y="1482271"/>
                    </a:lnTo>
                    <a:lnTo>
                      <a:pt x="322263" y="1482498"/>
                    </a:lnTo>
                    <a:lnTo>
                      <a:pt x="315913" y="1482725"/>
                    </a:lnTo>
                    <a:lnTo>
                      <a:pt x="309563" y="1482498"/>
                    </a:lnTo>
                    <a:lnTo>
                      <a:pt x="303213" y="1482498"/>
                    </a:lnTo>
                    <a:lnTo>
                      <a:pt x="296863" y="1482044"/>
                    </a:lnTo>
                    <a:lnTo>
                      <a:pt x="290286" y="1481590"/>
                    </a:lnTo>
                    <a:lnTo>
                      <a:pt x="283936" y="1481136"/>
                    </a:lnTo>
                    <a:lnTo>
                      <a:pt x="277359" y="1480001"/>
                    </a:lnTo>
                    <a:lnTo>
                      <a:pt x="271009" y="1479094"/>
                    </a:lnTo>
                    <a:lnTo>
                      <a:pt x="264432" y="1477959"/>
                    </a:lnTo>
                    <a:lnTo>
                      <a:pt x="258082" y="1476370"/>
                    </a:lnTo>
                    <a:lnTo>
                      <a:pt x="251732" y="1475235"/>
                    </a:lnTo>
                    <a:lnTo>
                      <a:pt x="245382" y="1473419"/>
                    </a:lnTo>
                    <a:lnTo>
                      <a:pt x="239032" y="1471604"/>
                    </a:lnTo>
                    <a:lnTo>
                      <a:pt x="232456" y="1469561"/>
                    </a:lnTo>
                    <a:lnTo>
                      <a:pt x="226106" y="1467518"/>
                    </a:lnTo>
                    <a:lnTo>
                      <a:pt x="219756" y="1465248"/>
                    </a:lnTo>
                    <a:lnTo>
                      <a:pt x="213632" y="1462525"/>
                    </a:lnTo>
                    <a:lnTo>
                      <a:pt x="207282" y="1460028"/>
                    </a:lnTo>
                    <a:lnTo>
                      <a:pt x="201159" y="1457304"/>
                    </a:lnTo>
                    <a:lnTo>
                      <a:pt x="188459" y="1451403"/>
                    </a:lnTo>
                    <a:lnTo>
                      <a:pt x="176213" y="1444594"/>
                    </a:lnTo>
                    <a:lnTo>
                      <a:pt x="164193" y="1437558"/>
                    </a:lnTo>
                    <a:lnTo>
                      <a:pt x="152400" y="1429841"/>
                    </a:lnTo>
                    <a:lnTo>
                      <a:pt x="140834" y="1421443"/>
                    </a:lnTo>
                    <a:lnTo>
                      <a:pt x="135164" y="1416903"/>
                    </a:lnTo>
                    <a:lnTo>
                      <a:pt x="129495" y="1412591"/>
                    </a:lnTo>
                    <a:lnTo>
                      <a:pt x="123825" y="1407824"/>
                    </a:lnTo>
                    <a:lnTo>
                      <a:pt x="118382" y="1403285"/>
                    </a:lnTo>
                    <a:lnTo>
                      <a:pt x="112939" y="1398065"/>
                    </a:lnTo>
                    <a:lnTo>
                      <a:pt x="107723" y="1392844"/>
                    </a:lnTo>
                    <a:lnTo>
                      <a:pt x="102280" y="1387851"/>
                    </a:lnTo>
                    <a:lnTo>
                      <a:pt x="97291" y="1382404"/>
                    </a:lnTo>
                    <a:lnTo>
                      <a:pt x="92075" y="1376729"/>
                    </a:lnTo>
                    <a:lnTo>
                      <a:pt x="87313" y="1371055"/>
                    </a:lnTo>
                    <a:lnTo>
                      <a:pt x="82097" y="1365608"/>
                    </a:lnTo>
                    <a:lnTo>
                      <a:pt x="77561" y="1359706"/>
                    </a:lnTo>
                    <a:lnTo>
                      <a:pt x="72572" y="1353578"/>
                    </a:lnTo>
                    <a:lnTo>
                      <a:pt x="68036" y="1347450"/>
                    </a:lnTo>
                    <a:lnTo>
                      <a:pt x="63500" y="1340868"/>
                    </a:lnTo>
                    <a:lnTo>
                      <a:pt x="58964" y="1334513"/>
                    </a:lnTo>
                    <a:lnTo>
                      <a:pt x="54882" y="1327930"/>
                    </a:lnTo>
                    <a:lnTo>
                      <a:pt x="50573" y="1321575"/>
                    </a:lnTo>
                    <a:lnTo>
                      <a:pt x="46718" y="1314766"/>
                    </a:lnTo>
                    <a:lnTo>
                      <a:pt x="42863" y="1308184"/>
                    </a:lnTo>
                    <a:lnTo>
                      <a:pt x="39461" y="1301148"/>
                    </a:lnTo>
                    <a:lnTo>
                      <a:pt x="36059" y="1294566"/>
                    </a:lnTo>
                    <a:lnTo>
                      <a:pt x="32657" y="1287983"/>
                    </a:lnTo>
                    <a:lnTo>
                      <a:pt x="29482" y="1280947"/>
                    </a:lnTo>
                    <a:lnTo>
                      <a:pt x="26534" y="1274138"/>
                    </a:lnTo>
                    <a:lnTo>
                      <a:pt x="23813" y="1267102"/>
                    </a:lnTo>
                    <a:lnTo>
                      <a:pt x="20864" y="1260293"/>
                    </a:lnTo>
                    <a:lnTo>
                      <a:pt x="18597" y="1253257"/>
                    </a:lnTo>
                    <a:lnTo>
                      <a:pt x="16329" y="1246448"/>
                    </a:lnTo>
                    <a:lnTo>
                      <a:pt x="14061" y="1239411"/>
                    </a:lnTo>
                    <a:lnTo>
                      <a:pt x="12020" y="1232602"/>
                    </a:lnTo>
                    <a:lnTo>
                      <a:pt x="10205" y="1225793"/>
                    </a:lnTo>
                    <a:lnTo>
                      <a:pt x="6804" y="1211948"/>
                    </a:lnTo>
                    <a:lnTo>
                      <a:pt x="4309" y="1197876"/>
                    </a:lnTo>
                    <a:lnTo>
                      <a:pt x="2268" y="1184030"/>
                    </a:lnTo>
                    <a:lnTo>
                      <a:pt x="680" y="1170185"/>
                    </a:lnTo>
                    <a:lnTo>
                      <a:pt x="0" y="1156340"/>
                    </a:lnTo>
                    <a:lnTo>
                      <a:pt x="0" y="1149531"/>
                    </a:lnTo>
                    <a:lnTo>
                      <a:pt x="0" y="1142721"/>
                    </a:lnTo>
                    <a:lnTo>
                      <a:pt x="0" y="1136139"/>
                    </a:lnTo>
                    <a:lnTo>
                      <a:pt x="454" y="1129103"/>
                    </a:lnTo>
                    <a:lnTo>
                      <a:pt x="680" y="1122521"/>
                    </a:lnTo>
                    <a:lnTo>
                      <a:pt x="1588" y="1115712"/>
                    </a:lnTo>
                    <a:lnTo>
                      <a:pt x="2268" y="1109130"/>
                    </a:lnTo>
                    <a:lnTo>
                      <a:pt x="2948" y="1102774"/>
                    </a:lnTo>
                    <a:lnTo>
                      <a:pt x="4309" y="1096192"/>
                    </a:lnTo>
                    <a:lnTo>
                      <a:pt x="5443" y="1089610"/>
                    </a:lnTo>
                    <a:lnTo>
                      <a:pt x="6804" y="1083255"/>
                    </a:lnTo>
                    <a:lnTo>
                      <a:pt x="8391" y="1076900"/>
                    </a:lnTo>
                    <a:lnTo>
                      <a:pt x="9979" y="1070771"/>
                    </a:lnTo>
                    <a:lnTo>
                      <a:pt x="11793" y="1064643"/>
                    </a:lnTo>
                    <a:lnTo>
                      <a:pt x="13834" y="1058515"/>
                    </a:lnTo>
                    <a:lnTo>
                      <a:pt x="15875" y="1052387"/>
                    </a:lnTo>
                    <a:lnTo>
                      <a:pt x="18143" y="1046032"/>
                    </a:lnTo>
                    <a:lnTo>
                      <a:pt x="20638" y="1040357"/>
                    </a:lnTo>
                    <a:lnTo>
                      <a:pt x="23132" y="1034683"/>
                    </a:lnTo>
                    <a:lnTo>
                      <a:pt x="25854" y="1028782"/>
                    </a:lnTo>
                    <a:lnTo>
                      <a:pt x="28575" y="1023107"/>
                    </a:lnTo>
                    <a:lnTo>
                      <a:pt x="31750" y="1017433"/>
                    </a:lnTo>
                    <a:lnTo>
                      <a:pt x="34925" y="1011986"/>
                    </a:lnTo>
                    <a:lnTo>
                      <a:pt x="38327" y="1006765"/>
                    </a:lnTo>
                    <a:lnTo>
                      <a:pt x="41729" y="1001545"/>
                    </a:lnTo>
                    <a:lnTo>
                      <a:pt x="45357" y="996098"/>
                    </a:lnTo>
                    <a:lnTo>
                      <a:pt x="48986" y="991331"/>
                    </a:lnTo>
                    <a:lnTo>
                      <a:pt x="52841" y="986111"/>
                    </a:lnTo>
                    <a:lnTo>
                      <a:pt x="56923" y="981345"/>
                    </a:lnTo>
                    <a:lnTo>
                      <a:pt x="61005" y="976805"/>
                    </a:lnTo>
                    <a:lnTo>
                      <a:pt x="65541" y="972039"/>
                    </a:lnTo>
                    <a:lnTo>
                      <a:pt x="69850" y="967499"/>
                    </a:lnTo>
                    <a:lnTo>
                      <a:pt x="74386" y="963187"/>
                    </a:lnTo>
                    <a:lnTo>
                      <a:pt x="79375" y="959101"/>
                    </a:lnTo>
                    <a:lnTo>
                      <a:pt x="84138" y="955016"/>
                    </a:lnTo>
                    <a:lnTo>
                      <a:pt x="89354" y="950930"/>
                    </a:lnTo>
                    <a:lnTo>
                      <a:pt x="94343" y="947072"/>
                    </a:lnTo>
                    <a:lnTo>
                      <a:pt x="99786" y="943440"/>
                    </a:lnTo>
                    <a:lnTo>
                      <a:pt x="106136" y="939355"/>
                    </a:lnTo>
                    <a:lnTo>
                      <a:pt x="112713" y="935496"/>
                    </a:lnTo>
                    <a:lnTo>
                      <a:pt x="119516" y="931865"/>
                    </a:lnTo>
                    <a:lnTo>
                      <a:pt x="126093" y="928687"/>
                    </a:lnTo>
                    <a:close/>
                    <a:moveTo>
                      <a:pt x="418991" y="400883"/>
                    </a:moveTo>
                    <a:lnTo>
                      <a:pt x="418121" y="401410"/>
                    </a:lnTo>
                    <a:lnTo>
                      <a:pt x="410633" y="406173"/>
                    </a:lnTo>
                    <a:lnTo>
                      <a:pt x="403598" y="410935"/>
                    </a:lnTo>
                    <a:lnTo>
                      <a:pt x="395429" y="417058"/>
                    </a:lnTo>
                    <a:lnTo>
                      <a:pt x="387487" y="423635"/>
                    </a:lnTo>
                    <a:lnTo>
                      <a:pt x="379771" y="429985"/>
                    </a:lnTo>
                    <a:lnTo>
                      <a:pt x="372283" y="436789"/>
                    </a:lnTo>
                    <a:lnTo>
                      <a:pt x="364794" y="444046"/>
                    </a:lnTo>
                    <a:lnTo>
                      <a:pt x="357987" y="451530"/>
                    </a:lnTo>
                    <a:lnTo>
                      <a:pt x="351179" y="458787"/>
                    </a:lnTo>
                    <a:lnTo>
                      <a:pt x="344825" y="466724"/>
                    </a:lnTo>
                    <a:lnTo>
                      <a:pt x="338925" y="474662"/>
                    </a:lnTo>
                    <a:lnTo>
                      <a:pt x="333025" y="483053"/>
                    </a:lnTo>
                    <a:lnTo>
                      <a:pt x="327579" y="491444"/>
                    </a:lnTo>
                    <a:lnTo>
                      <a:pt x="322133" y="500062"/>
                    </a:lnTo>
                    <a:lnTo>
                      <a:pt x="316914" y="508680"/>
                    </a:lnTo>
                    <a:lnTo>
                      <a:pt x="312149" y="517978"/>
                    </a:lnTo>
                    <a:lnTo>
                      <a:pt x="307610" y="527276"/>
                    </a:lnTo>
                    <a:lnTo>
                      <a:pt x="303526" y="536348"/>
                    </a:lnTo>
                    <a:lnTo>
                      <a:pt x="299214" y="546099"/>
                    </a:lnTo>
                    <a:lnTo>
                      <a:pt x="295583" y="555851"/>
                    </a:lnTo>
                    <a:lnTo>
                      <a:pt x="292180" y="565830"/>
                    </a:lnTo>
                    <a:lnTo>
                      <a:pt x="288776" y="575808"/>
                    </a:lnTo>
                    <a:lnTo>
                      <a:pt x="285826" y="586014"/>
                    </a:lnTo>
                    <a:lnTo>
                      <a:pt x="283103" y="596673"/>
                    </a:lnTo>
                    <a:lnTo>
                      <a:pt x="280607" y="607105"/>
                    </a:lnTo>
                    <a:lnTo>
                      <a:pt x="278564" y="617764"/>
                    </a:lnTo>
                    <a:lnTo>
                      <a:pt x="276522" y="628649"/>
                    </a:lnTo>
                    <a:lnTo>
                      <a:pt x="274934" y="639535"/>
                    </a:lnTo>
                    <a:lnTo>
                      <a:pt x="273572" y="650648"/>
                    </a:lnTo>
                    <a:lnTo>
                      <a:pt x="272437" y="661760"/>
                    </a:lnTo>
                    <a:lnTo>
                      <a:pt x="271303" y="673099"/>
                    </a:lnTo>
                    <a:lnTo>
                      <a:pt x="270849" y="684665"/>
                    </a:lnTo>
                    <a:lnTo>
                      <a:pt x="270622" y="696005"/>
                    </a:lnTo>
                    <a:lnTo>
                      <a:pt x="270395" y="707571"/>
                    </a:lnTo>
                    <a:lnTo>
                      <a:pt x="270622" y="719364"/>
                    </a:lnTo>
                    <a:lnTo>
                      <a:pt x="271076" y="731157"/>
                    </a:lnTo>
                    <a:lnTo>
                      <a:pt x="271757" y="743176"/>
                    </a:lnTo>
                    <a:lnTo>
                      <a:pt x="272664" y="754969"/>
                    </a:lnTo>
                    <a:lnTo>
                      <a:pt x="274026" y="766989"/>
                    </a:lnTo>
                    <a:lnTo>
                      <a:pt x="275614" y="779008"/>
                    </a:lnTo>
                    <a:lnTo>
                      <a:pt x="277203" y="791255"/>
                    </a:lnTo>
                    <a:lnTo>
                      <a:pt x="279245" y="803501"/>
                    </a:lnTo>
                    <a:lnTo>
                      <a:pt x="281287" y="815521"/>
                    </a:lnTo>
                    <a:lnTo>
                      <a:pt x="284010" y="827994"/>
                    </a:lnTo>
                    <a:lnTo>
                      <a:pt x="286733" y="840467"/>
                    </a:lnTo>
                    <a:lnTo>
                      <a:pt x="289910" y="852714"/>
                    </a:lnTo>
                    <a:lnTo>
                      <a:pt x="293087" y="864960"/>
                    </a:lnTo>
                    <a:lnTo>
                      <a:pt x="296718" y="877660"/>
                    </a:lnTo>
                    <a:lnTo>
                      <a:pt x="300576" y="889906"/>
                    </a:lnTo>
                    <a:lnTo>
                      <a:pt x="304660" y="902380"/>
                    </a:lnTo>
                    <a:lnTo>
                      <a:pt x="308972" y="914853"/>
                    </a:lnTo>
                    <a:lnTo>
                      <a:pt x="313964" y="927099"/>
                    </a:lnTo>
                    <a:lnTo>
                      <a:pt x="318729" y="939800"/>
                    </a:lnTo>
                    <a:lnTo>
                      <a:pt x="323949" y="952046"/>
                    </a:lnTo>
                    <a:lnTo>
                      <a:pt x="329168" y="964519"/>
                    </a:lnTo>
                    <a:lnTo>
                      <a:pt x="334841" y="976766"/>
                    </a:lnTo>
                    <a:lnTo>
                      <a:pt x="340741" y="989466"/>
                    </a:lnTo>
                    <a:lnTo>
                      <a:pt x="347095" y="1001712"/>
                    </a:lnTo>
                    <a:lnTo>
                      <a:pt x="353675" y="1013959"/>
                    </a:lnTo>
                    <a:lnTo>
                      <a:pt x="360256" y="1026205"/>
                    </a:lnTo>
                    <a:lnTo>
                      <a:pt x="367518" y="1038225"/>
                    </a:lnTo>
                    <a:lnTo>
                      <a:pt x="374552" y="1050471"/>
                    </a:lnTo>
                    <a:lnTo>
                      <a:pt x="382041" y="1062491"/>
                    </a:lnTo>
                    <a:lnTo>
                      <a:pt x="389983" y="1074510"/>
                    </a:lnTo>
                    <a:lnTo>
                      <a:pt x="397925" y="1086757"/>
                    </a:lnTo>
                    <a:lnTo>
                      <a:pt x="406321" y="1098323"/>
                    </a:lnTo>
                    <a:lnTo>
                      <a:pt x="414717" y="1110116"/>
                    </a:lnTo>
                    <a:lnTo>
                      <a:pt x="423567" y="1121682"/>
                    </a:lnTo>
                    <a:lnTo>
                      <a:pt x="432190" y="1133021"/>
                    </a:lnTo>
                    <a:lnTo>
                      <a:pt x="441040" y="1143907"/>
                    </a:lnTo>
                    <a:lnTo>
                      <a:pt x="450344" y="1155019"/>
                    </a:lnTo>
                    <a:lnTo>
                      <a:pt x="459648" y="1165451"/>
                    </a:lnTo>
                    <a:lnTo>
                      <a:pt x="468951" y="1175884"/>
                    </a:lnTo>
                    <a:lnTo>
                      <a:pt x="478482" y="1185862"/>
                    </a:lnTo>
                    <a:lnTo>
                      <a:pt x="488013" y="1195841"/>
                    </a:lnTo>
                    <a:lnTo>
                      <a:pt x="497770" y="1205593"/>
                    </a:lnTo>
                    <a:lnTo>
                      <a:pt x="507755" y="1214891"/>
                    </a:lnTo>
                    <a:lnTo>
                      <a:pt x="517740" y="1223962"/>
                    </a:lnTo>
                    <a:lnTo>
                      <a:pt x="527724" y="1233034"/>
                    </a:lnTo>
                    <a:lnTo>
                      <a:pt x="537936" y="1241651"/>
                    </a:lnTo>
                    <a:lnTo>
                      <a:pt x="548147" y="1250269"/>
                    </a:lnTo>
                    <a:lnTo>
                      <a:pt x="558358" y="1258434"/>
                    </a:lnTo>
                    <a:lnTo>
                      <a:pt x="568797" y="1266371"/>
                    </a:lnTo>
                    <a:lnTo>
                      <a:pt x="579462" y="1274082"/>
                    </a:lnTo>
                    <a:lnTo>
                      <a:pt x="589901" y="1281339"/>
                    </a:lnTo>
                    <a:lnTo>
                      <a:pt x="600566" y="1288823"/>
                    </a:lnTo>
                    <a:lnTo>
                      <a:pt x="611231" y="1295626"/>
                    </a:lnTo>
                    <a:lnTo>
                      <a:pt x="621896" y="1302430"/>
                    </a:lnTo>
                    <a:lnTo>
                      <a:pt x="622512" y="1302797"/>
                    </a:lnTo>
                    <a:lnTo>
                      <a:pt x="612180" y="1296195"/>
                    </a:lnTo>
                    <a:lnTo>
                      <a:pt x="601518" y="1289382"/>
                    </a:lnTo>
                    <a:lnTo>
                      <a:pt x="590856" y="1281888"/>
                    </a:lnTo>
                    <a:lnTo>
                      <a:pt x="580422" y="1274621"/>
                    </a:lnTo>
                    <a:lnTo>
                      <a:pt x="569760" y="1266900"/>
                    </a:lnTo>
                    <a:lnTo>
                      <a:pt x="559325" y="1258952"/>
                    </a:lnTo>
                    <a:lnTo>
                      <a:pt x="549118" y="1250777"/>
                    </a:lnTo>
                    <a:lnTo>
                      <a:pt x="538910" y="1242148"/>
                    </a:lnTo>
                    <a:lnTo>
                      <a:pt x="528702" y="1233519"/>
                    </a:lnTo>
                    <a:lnTo>
                      <a:pt x="518721" y="1224435"/>
                    </a:lnTo>
                    <a:lnTo>
                      <a:pt x="508740" y="1215352"/>
                    </a:lnTo>
                    <a:lnTo>
                      <a:pt x="498759" y="1206041"/>
                    </a:lnTo>
                    <a:lnTo>
                      <a:pt x="489005" y="1196276"/>
                    </a:lnTo>
                    <a:lnTo>
                      <a:pt x="479477" y="1186284"/>
                    </a:lnTo>
                    <a:lnTo>
                      <a:pt x="469950" y="1176293"/>
                    </a:lnTo>
                    <a:lnTo>
                      <a:pt x="460649" y="1165847"/>
                    </a:lnTo>
                    <a:lnTo>
                      <a:pt x="451349" y="1155401"/>
                    </a:lnTo>
                    <a:lnTo>
                      <a:pt x="442048" y="1144273"/>
                    </a:lnTo>
                    <a:lnTo>
                      <a:pt x="433201" y="1133373"/>
                    </a:lnTo>
                    <a:lnTo>
                      <a:pt x="424581" y="1122019"/>
                    </a:lnTo>
                    <a:lnTo>
                      <a:pt x="415735" y="1110437"/>
                    </a:lnTo>
                    <a:lnTo>
                      <a:pt x="407341" y="1098629"/>
                    </a:lnTo>
                    <a:lnTo>
                      <a:pt x="398948" y="1087047"/>
                    </a:lnTo>
                    <a:lnTo>
                      <a:pt x="391009" y="1074785"/>
                    </a:lnTo>
                    <a:lnTo>
                      <a:pt x="383069" y="1062749"/>
                    </a:lnTo>
                    <a:lnTo>
                      <a:pt x="375584" y="1050714"/>
                    </a:lnTo>
                    <a:lnTo>
                      <a:pt x="368552" y="1038451"/>
                    </a:lnTo>
                    <a:lnTo>
                      <a:pt x="361293" y="1026415"/>
                    </a:lnTo>
                    <a:lnTo>
                      <a:pt x="354714" y="1014153"/>
                    </a:lnTo>
                    <a:lnTo>
                      <a:pt x="348136" y="1001890"/>
                    </a:lnTo>
                    <a:lnTo>
                      <a:pt x="341784" y="989627"/>
                    </a:lnTo>
                    <a:lnTo>
                      <a:pt x="335886" y="976910"/>
                    </a:lnTo>
                    <a:lnTo>
                      <a:pt x="330215" y="964648"/>
                    </a:lnTo>
                    <a:lnTo>
                      <a:pt x="324998" y="952158"/>
                    </a:lnTo>
                    <a:lnTo>
                      <a:pt x="319781" y="939895"/>
                    </a:lnTo>
                    <a:lnTo>
                      <a:pt x="315017" y="927178"/>
                    </a:lnTo>
                    <a:lnTo>
                      <a:pt x="310026" y="914915"/>
                    </a:lnTo>
                    <a:lnTo>
                      <a:pt x="305716" y="902425"/>
                    </a:lnTo>
                    <a:lnTo>
                      <a:pt x="301633" y="889936"/>
                    </a:lnTo>
                    <a:lnTo>
                      <a:pt x="297777" y="877673"/>
                    </a:lnTo>
                    <a:lnTo>
                      <a:pt x="294147" y="864956"/>
                    </a:lnTo>
                    <a:lnTo>
                      <a:pt x="290972" y="852693"/>
                    </a:lnTo>
                    <a:lnTo>
                      <a:pt x="287796" y="840431"/>
                    </a:lnTo>
                    <a:lnTo>
                      <a:pt x="285074" y="827941"/>
                    </a:lnTo>
                    <a:lnTo>
                      <a:pt x="282352" y="815451"/>
                    </a:lnTo>
                    <a:lnTo>
                      <a:pt x="280310" y="803415"/>
                    </a:lnTo>
                    <a:lnTo>
                      <a:pt x="278269" y="791153"/>
                    </a:lnTo>
                    <a:lnTo>
                      <a:pt x="276681" y="778890"/>
                    </a:lnTo>
                    <a:lnTo>
                      <a:pt x="275093" y="766854"/>
                    </a:lnTo>
                    <a:lnTo>
                      <a:pt x="273732" y="754819"/>
                    </a:lnTo>
                    <a:lnTo>
                      <a:pt x="272824" y="743010"/>
                    </a:lnTo>
                    <a:lnTo>
                      <a:pt x="272144" y="730975"/>
                    </a:lnTo>
                    <a:lnTo>
                      <a:pt x="271690" y="719166"/>
                    </a:lnTo>
                    <a:lnTo>
                      <a:pt x="271463" y="707358"/>
                    </a:lnTo>
                    <a:lnTo>
                      <a:pt x="271690" y="695776"/>
                    </a:lnTo>
                    <a:lnTo>
                      <a:pt x="271917" y="684422"/>
                    </a:lnTo>
                    <a:lnTo>
                      <a:pt x="272371" y="672840"/>
                    </a:lnTo>
                    <a:lnTo>
                      <a:pt x="273505" y="661486"/>
                    </a:lnTo>
                    <a:lnTo>
                      <a:pt x="274639" y="650359"/>
                    </a:lnTo>
                    <a:lnTo>
                      <a:pt x="276000" y="639232"/>
                    </a:lnTo>
                    <a:lnTo>
                      <a:pt x="277588" y="628331"/>
                    </a:lnTo>
                    <a:lnTo>
                      <a:pt x="279630" y="617431"/>
                    </a:lnTo>
                    <a:lnTo>
                      <a:pt x="281671" y="606758"/>
                    </a:lnTo>
                    <a:lnTo>
                      <a:pt x="284166" y="596312"/>
                    </a:lnTo>
                    <a:lnTo>
                      <a:pt x="286888" y="585639"/>
                    </a:lnTo>
                    <a:lnTo>
                      <a:pt x="289837" y="575420"/>
                    </a:lnTo>
                    <a:lnTo>
                      <a:pt x="293240" y="565428"/>
                    </a:lnTo>
                    <a:lnTo>
                      <a:pt x="296643" y="555436"/>
                    </a:lnTo>
                    <a:lnTo>
                      <a:pt x="300272" y="545672"/>
                    </a:lnTo>
                    <a:lnTo>
                      <a:pt x="304582" y="535907"/>
                    </a:lnTo>
                    <a:lnTo>
                      <a:pt x="308665" y="526823"/>
                    </a:lnTo>
                    <a:lnTo>
                      <a:pt x="313202" y="517513"/>
                    </a:lnTo>
                    <a:lnTo>
                      <a:pt x="317966" y="508202"/>
                    </a:lnTo>
                    <a:lnTo>
                      <a:pt x="323183" y="499573"/>
                    </a:lnTo>
                    <a:lnTo>
                      <a:pt x="328627" y="490944"/>
                    </a:lnTo>
                    <a:lnTo>
                      <a:pt x="334072" y="482542"/>
                    </a:lnTo>
                    <a:lnTo>
                      <a:pt x="339969" y="474139"/>
                    </a:lnTo>
                    <a:lnTo>
                      <a:pt x="345867" y="466191"/>
                    </a:lnTo>
                    <a:lnTo>
                      <a:pt x="352219" y="458243"/>
                    </a:lnTo>
                    <a:lnTo>
                      <a:pt x="359024" y="450976"/>
                    </a:lnTo>
                    <a:lnTo>
                      <a:pt x="365829" y="443483"/>
                    </a:lnTo>
                    <a:lnTo>
                      <a:pt x="373315" y="436216"/>
                    </a:lnTo>
                    <a:lnTo>
                      <a:pt x="380801" y="429403"/>
                    </a:lnTo>
                    <a:lnTo>
                      <a:pt x="388514" y="423045"/>
                    </a:lnTo>
                    <a:lnTo>
                      <a:pt x="396453" y="416459"/>
                    </a:lnTo>
                    <a:lnTo>
                      <a:pt x="404619" y="410328"/>
                    </a:lnTo>
                    <a:lnTo>
                      <a:pt x="411651" y="405559"/>
                    </a:lnTo>
                    <a:lnTo>
                      <a:pt x="418991" y="400883"/>
                    </a:lnTo>
                    <a:close/>
                    <a:moveTo>
                      <a:pt x="1336999" y="252412"/>
                    </a:moveTo>
                    <a:lnTo>
                      <a:pt x="1344943" y="252638"/>
                    </a:lnTo>
                    <a:lnTo>
                      <a:pt x="1352660" y="253092"/>
                    </a:lnTo>
                    <a:lnTo>
                      <a:pt x="1360603" y="254224"/>
                    </a:lnTo>
                    <a:lnTo>
                      <a:pt x="1368547" y="255357"/>
                    </a:lnTo>
                    <a:lnTo>
                      <a:pt x="1376264" y="256943"/>
                    </a:lnTo>
                    <a:lnTo>
                      <a:pt x="1383981" y="258982"/>
                    </a:lnTo>
                    <a:lnTo>
                      <a:pt x="1391243" y="261475"/>
                    </a:lnTo>
                    <a:lnTo>
                      <a:pt x="1398733" y="264420"/>
                    </a:lnTo>
                    <a:lnTo>
                      <a:pt x="1406223" y="267365"/>
                    </a:lnTo>
                    <a:lnTo>
                      <a:pt x="1413259" y="270990"/>
                    </a:lnTo>
                    <a:lnTo>
                      <a:pt x="1420295" y="274842"/>
                    </a:lnTo>
                    <a:lnTo>
                      <a:pt x="1427104" y="279147"/>
                    </a:lnTo>
                    <a:lnTo>
                      <a:pt x="1433913" y="283905"/>
                    </a:lnTo>
                    <a:lnTo>
                      <a:pt x="1440268" y="288663"/>
                    </a:lnTo>
                    <a:lnTo>
                      <a:pt x="1446396" y="293874"/>
                    </a:lnTo>
                    <a:lnTo>
                      <a:pt x="1452524" y="299764"/>
                    </a:lnTo>
                    <a:lnTo>
                      <a:pt x="1458425" y="305428"/>
                    </a:lnTo>
                    <a:lnTo>
                      <a:pt x="1463872" y="311999"/>
                    </a:lnTo>
                    <a:lnTo>
                      <a:pt x="1469092" y="318569"/>
                    </a:lnTo>
                    <a:lnTo>
                      <a:pt x="1474086" y="325593"/>
                    </a:lnTo>
                    <a:lnTo>
                      <a:pt x="1478398" y="332390"/>
                    </a:lnTo>
                    <a:lnTo>
                      <a:pt x="1482483" y="339867"/>
                    </a:lnTo>
                    <a:lnTo>
                      <a:pt x="1486342" y="346890"/>
                    </a:lnTo>
                    <a:lnTo>
                      <a:pt x="1489746" y="354593"/>
                    </a:lnTo>
                    <a:lnTo>
                      <a:pt x="1492470" y="362070"/>
                    </a:lnTo>
                    <a:lnTo>
                      <a:pt x="1494966" y="369773"/>
                    </a:lnTo>
                    <a:lnTo>
                      <a:pt x="1497009" y="377703"/>
                    </a:lnTo>
                    <a:lnTo>
                      <a:pt x="1498825" y="385407"/>
                    </a:lnTo>
                    <a:lnTo>
                      <a:pt x="1500186" y="393336"/>
                    </a:lnTo>
                    <a:lnTo>
                      <a:pt x="1500867" y="401266"/>
                    </a:lnTo>
                    <a:lnTo>
                      <a:pt x="1501775" y="409196"/>
                    </a:lnTo>
                    <a:lnTo>
                      <a:pt x="1501775" y="416899"/>
                    </a:lnTo>
                    <a:lnTo>
                      <a:pt x="1501775" y="424829"/>
                    </a:lnTo>
                    <a:lnTo>
                      <a:pt x="1500867" y="432532"/>
                    </a:lnTo>
                    <a:lnTo>
                      <a:pt x="1500186" y="440462"/>
                    </a:lnTo>
                    <a:lnTo>
                      <a:pt x="1498598" y="448165"/>
                    </a:lnTo>
                    <a:lnTo>
                      <a:pt x="1497009" y="456095"/>
                    </a:lnTo>
                    <a:lnTo>
                      <a:pt x="1494966" y="463572"/>
                    </a:lnTo>
                    <a:lnTo>
                      <a:pt x="1492470" y="471275"/>
                    </a:lnTo>
                    <a:lnTo>
                      <a:pt x="1489746" y="478525"/>
                    </a:lnTo>
                    <a:lnTo>
                      <a:pt x="1486569" y="485776"/>
                    </a:lnTo>
                    <a:lnTo>
                      <a:pt x="1482937" y="493026"/>
                    </a:lnTo>
                    <a:lnTo>
                      <a:pt x="1479079" y="500049"/>
                    </a:lnTo>
                    <a:lnTo>
                      <a:pt x="1474993" y="506846"/>
                    </a:lnTo>
                    <a:lnTo>
                      <a:pt x="1470454" y="513417"/>
                    </a:lnTo>
                    <a:lnTo>
                      <a:pt x="1465234" y="519987"/>
                    </a:lnTo>
                    <a:lnTo>
                      <a:pt x="1460241" y="526104"/>
                    </a:lnTo>
                    <a:lnTo>
                      <a:pt x="1454567" y="532222"/>
                    </a:lnTo>
                    <a:lnTo>
                      <a:pt x="1448439" y="537886"/>
                    </a:lnTo>
                    <a:lnTo>
                      <a:pt x="1442311" y="543550"/>
                    </a:lnTo>
                    <a:lnTo>
                      <a:pt x="1435502" y="548761"/>
                    </a:lnTo>
                    <a:lnTo>
                      <a:pt x="1430508" y="552160"/>
                    </a:lnTo>
                    <a:lnTo>
                      <a:pt x="1425515" y="555558"/>
                    </a:lnTo>
                    <a:lnTo>
                      <a:pt x="1420522" y="558730"/>
                    </a:lnTo>
                    <a:lnTo>
                      <a:pt x="1415075" y="561675"/>
                    </a:lnTo>
                    <a:lnTo>
                      <a:pt x="1410082" y="564168"/>
                    </a:lnTo>
                    <a:lnTo>
                      <a:pt x="1404634" y="566886"/>
                    </a:lnTo>
                    <a:lnTo>
                      <a:pt x="1399187" y="569152"/>
                    </a:lnTo>
                    <a:lnTo>
                      <a:pt x="1393967" y="571191"/>
                    </a:lnTo>
                    <a:lnTo>
                      <a:pt x="1388293" y="573230"/>
                    </a:lnTo>
                    <a:lnTo>
                      <a:pt x="1382846" y="575043"/>
                    </a:lnTo>
                    <a:lnTo>
                      <a:pt x="1377172" y="576402"/>
                    </a:lnTo>
                    <a:lnTo>
                      <a:pt x="1371498" y="577762"/>
                    </a:lnTo>
                    <a:lnTo>
                      <a:pt x="1366050" y="578894"/>
                    </a:lnTo>
                    <a:lnTo>
                      <a:pt x="1360376" y="579574"/>
                    </a:lnTo>
                    <a:lnTo>
                      <a:pt x="1354702" y="580480"/>
                    </a:lnTo>
                    <a:lnTo>
                      <a:pt x="1349028" y="580934"/>
                    </a:lnTo>
                    <a:lnTo>
                      <a:pt x="1343354" y="581160"/>
                    </a:lnTo>
                    <a:lnTo>
                      <a:pt x="1337680" y="581387"/>
                    </a:lnTo>
                    <a:lnTo>
                      <a:pt x="1332006" y="581387"/>
                    </a:lnTo>
                    <a:lnTo>
                      <a:pt x="1326332" y="580934"/>
                    </a:lnTo>
                    <a:lnTo>
                      <a:pt x="1320658" y="580707"/>
                    </a:lnTo>
                    <a:lnTo>
                      <a:pt x="1314983" y="579801"/>
                    </a:lnTo>
                    <a:lnTo>
                      <a:pt x="1309309" y="579121"/>
                    </a:lnTo>
                    <a:lnTo>
                      <a:pt x="1304089" y="577988"/>
                    </a:lnTo>
                    <a:lnTo>
                      <a:pt x="1298415" y="576855"/>
                    </a:lnTo>
                    <a:lnTo>
                      <a:pt x="1292968" y="575269"/>
                    </a:lnTo>
                    <a:lnTo>
                      <a:pt x="1287294" y="573683"/>
                    </a:lnTo>
                    <a:lnTo>
                      <a:pt x="1282074" y="571871"/>
                    </a:lnTo>
                    <a:lnTo>
                      <a:pt x="1276626" y="569832"/>
                    </a:lnTo>
                    <a:lnTo>
                      <a:pt x="1271406" y="567793"/>
                    </a:lnTo>
                    <a:lnTo>
                      <a:pt x="1266413" y="565527"/>
                    </a:lnTo>
                    <a:lnTo>
                      <a:pt x="1261193" y="563035"/>
                    </a:lnTo>
                    <a:lnTo>
                      <a:pt x="753246" y="941401"/>
                    </a:lnTo>
                    <a:lnTo>
                      <a:pt x="750296" y="943667"/>
                    </a:lnTo>
                    <a:lnTo>
                      <a:pt x="747118" y="945480"/>
                    </a:lnTo>
                    <a:lnTo>
                      <a:pt x="743941" y="947292"/>
                    </a:lnTo>
                    <a:lnTo>
                      <a:pt x="740990" y="949105"/>
                    </a:lnTo>
                    <a:lnTo>
                      <a:pt x="737586" y="950238"/>
                    </a:lnTo>
                    <a:lnTo>
                      <a:pt x="734181" y="951597"/>
                    </a:lnTo>
                    <a:lnTo>
                      <a:pt x="731004" y="952956"/>
                    </a:lnTo>
                    <a:lnTo>
                      <a:pt x="727599" y="953636"/>
                    </a:lnTo>
                    <a:lnTo>
                      <a:pt x="723968" y="954316"/>
                    </a:lnTo>
                    <a:lnTo>
                      <a:pt x="720790" y="954995"/>
                    </a:lnTo>
                    <a:lnTo>
                      <a:pt x="717159" y="955449"/>
                    </a:lnTo>
                    <a:lnTo>
                      <a:pt x="713754" y="955675"/>
                    </a:lnTo>
                    <a:lnTo>
                      <a:pt x="710123" y="955675"/>
                    </a:lnTo>
                    <a:lnTo>
                      <a:pt x="706945" y="955675"/>
                    </a:lnTo>
                    <a:lnTo>
                      <a:pt x="703314" y="955449"/>
                    </a:lnTo>
                    <a:lnTo>
                      <a:pt x="699910" y="954995"/>
                    </a:lnTo>
                    <a:lnTo>
                      <a:pt x="696505" y="954316"/>
                    </a:lnTo>
                    <a:lnTo>
                      <a:pt x="693101" y="953636"/>
                    </a:lnTo>
                    <a:lnTo>
                      <a:pt x="689696" y="952956"/>
                    </a:lnTo>
                    <a:lnTo>
                      <a:pt x="686519" y="951824"/>
                    </a:lnTo>
                    <a:lnTo>
                      <a:pt x="683341" y="950691"/>
                    </a:lnTo>
                    <a:lnTo>
                      <a:pt x="679937" y="949105"/>
                    </a:lnTo>
                    <a:lnTo>
                      <a:pt x="676986" y="947519"/>
                    </a:lnTo>
                    <a:lnTo>
                      <a:pt x="673809" y="945933"/>
                    </a:lnTo>
                    <a:lnTo>
                      <a:pt x="671085" y="944120"/>
                    </a:lnTo>
                    <a:lnTo>
                      <a:pt x="667908" y="942081"/>
                    </a:lnTo>
                    <a:lnTo>
                      <a:pt x="665184" y="939815"/>
                    </a:lnTo>
                    <a:lnTo>
                      <a:pt x="662460" y="937550"/>
                    </a:lnTo>
                    <a:lnTo>
                      <a:pt x="659737" y="935284"/>
                    </a:lnTo>
                    <a:lnTo>
                      <a:pt x="657240" y="932792"/>
                    </a:lnTo>
                    <a:lnTo>
                      <a:pt x="654971" y="929847"/>
                    </a:lnTo>
                    <a:lnTo>
                      <a:pt x="652474" y="926901"/>
                    </a:lnTo>
                    <a:lnTo>
                      <a:pt x="650431" y="923956"/>
                    </a:lnTo>
                    <a:lnTo>
                      <a:pt x="648389" y="921010"/>
                    </a:lnTo>
                    <a:lnTo>
                      <a:pt x="646573" y="917612"/>
                    </a:lnTo>
                    <a:lnTo>
                      <a:pt x="645211" y="914440"/>
                    </a:lnTo>
                    <a:lnTo>
                      <a:pt x="643622" y="911268"/>
                    </a:lnTo>
                    <a:lnTo>
                      <a:pt x="642261" y="907869"/>
                    </a:lnTo>
                    <a:lnTo>
                      <a:pt x="641353" y="904471"/>
                    </a:lnTo>
                    <a:lnTo>
                      <a:pt x="640218" y="901299"/>
                    </a:lnTo>
                    <a:lnTo>
                      <a:pt x="639537" y="897674"/>
                    </a:lnTo>
                    <a:lnTo>
                      <a:pt x="639083" y="894275"/>
                    </a:lnTo>
                    <a:lnTo>
                      <a:pt x="638629" y="890877"/>
                    </a:lnTo>
                    <a:lnTo>
                      <a:pt x="638402" y="887478"/>
                    </a:lnTo>
                    <a:lnTo>
                      <a:pt x="638175" y="883853"/>
                    </a:lnTo>
                    <a:lnTo>
                      <a:pt x="638402" y="880455"/>
                    </a:lnTo>
                    <a:lnTo>
                      <a:pt x="638629" y="877056"/>
                    </a:lnTo>
                    <a:lnTo>
                      <a:pt x="639083" y="873658"/>
                    </a:lnTo>
                    <a:lnTo>
                      <a:pt x="639764" y="870259"/>
                    </a:lnTo>
                    <a:lnTo>
                      <a:pt x="640218" y="867087"/>
                    </a:lnTo>
                    <a:lnTo>
                      <a:pt x="641353" y="863689"/>
                    </a:lnTo>
                    <a:lnTo>
                      <a:pt x="642261" y="860290"/>
                    </a:lnTo>
                    <a:lnTo>
                      <a:pt x="643622" y="857118"/>
                    </a:lnTo>
                    <a:lnTo>
                      <a:pt x="644984" y="853946"/>
                    </a:lnTo>
                    <a:lnTo>
                      <a:pt x="646346" y="850548"/>
                    </a:lnTo>
                    <a:lnTo>
                      <a:pt x="648162" y="847603"/>
                    </a:lnTo>
                    <a:lnTo>
                      <a:pt x="649977" y="844657"/>
                    </a:lnTo>
                    <a:lnTo>
                      <a:pt x="652020" y="841712"/>
                    </a:lnTo>
                    <a:lnTo>
                      <a:pt x="654063" y="838766"/>
                    </a:lnTo>
                    <a:lnTo>
                      <a:pt x="656332" y="836274"/>
                    </a:lnTo>
                    <a:lnTo>
                      <a:pt x="659056" y="833555"/>
                    </a:lnTo>
                    <a:lnTo>
                      <a:pt x="661553" y="831290"/>
                    </a:lnTo>
                    <a:lnTo>
                      <a:pt x="664276" y="828571"/>
                    </a:lnTo>
                    <a:lnTo>
                      <a:pt x="667227" y="826305"/>
                    </a:lnTo>
                    <a:lnTo>
                      <a:pt x="1174946" y="447939"/>
                    </a:lnTo>
                    <a:lnTo>
                      <a:pt x="1174265" y="442275"/>
                    </a:lnTo>
                    <a:lnTo>
                      <a:pt x="1173358" y="436611"/>
                    </a:lnTo>
                    <a:lnTo>
                      <a:pt x="1172677" y="431173"/>
                    </a:lnTo>
                    <a:lnTo>
                      <a:pt x="1172450" y="425282"/>
                    </a:lnTo>
                    <a:lnTo>
                      <a:pt x="1172223" y="419618"/>
                    </a:lnTo>
                    <a:lnTo>
                      <a:pt x="1172223" y="413954"/>
                    </a:lnTo>
                    <a:lnTo>
                      <a:pt x="1172450" y="408290"/>
                    </a:lnTo>
                    <a:lnTo>
                      <a:pt x="1172677" y="402626"/>
                    </a:lnTo>
                    <a:lnTo>
                      <a:pt x="1173358" y="396961"/>
                    </a:lnTo>
                    <a:lnTo>
                      <a:pt x="1174265" y="391524"/>
                    </a:lnTo>
                    <a:lnTo>
                      <a:pt x="1175173" y="385860"/>
                    </a:lnTo>
                    <a:lnTo>
                      <a:pt x="1176308" y="380195"/>
                    </a:lnTo>
                    <a:lnTo>
                      <a:pt x="1177443" y="374758"/>
                    </a:lnTo>
                    <a:lnTo>
                      <a:pt x="1179032" y="369094"/>
                    </a:lnTo>
                    <a:lnTo>
                      <a:pt x="1180847" y="363883"/>
                    </a:lnTo>
                    <a:lnTo>
                      <a:pt x="1182890" y="358445"/>
                    </a:lnTo>
                    <a:lnTo>
                      <a:pt x="1184933" y="353461"/>
                    </a:lnTo>
                    <a:lnTo>
                      <a:pt x="1187202" y="348023"/>
                    </a:lnTo>
                    <a:lnTo>
                      <a:pt x="1189699" y="342812"/>
                    </a:lnTo>
                    <a:lnTo>
                      <a:pt x="1192423" y="337828"/>
                    </a:lnTo>
                    <a:lnTo>
                      <a:pt x="1195146" y="332843"/>
                    </a:lnTo>
                    <a:lnTo>
                      <a:pt x="1198324" y="328085"/>
                    </a:lnTo>
                    <a:lnTo>
                      <a:pt x="1201274" y="323101"/>
                    </a:lnTo>
                    <a:lnTo>
                      <a:pt x="1204906" y="318569"/>
                    </a:lnTo>
                    <a:lnTo>
                      <a:pt x="1208537" y="314038"/>
                    </a:lnTo>
                    <a:lnTo>
                      <a:pt x="1212168" y="309280"/>
                    </a:lnTo>
                    <a:lnTo>
                      <a:pt x="1216254" y="304975"/>
                    </a:lnTo>
                    <a:lnTo>
                      <a:pt x="1220339" y="300671"/>
                    </a:lnTo>
                    <a:lnTo>
                      <a:pt x="1224425" y="296592"/>
                    </a:lnTo>
                    <a:lnTo>
                      <a:pt x="1228964" y="292514"/>
                    </a:lnTo>
                    <a:lnTo>
                      <a:pt x="1233503" y="288663"/>
                    </a:lnTo>
                    <a:lnTo>
                      <a:pt x="1238496" y="285037"/>
                    </a:lnTo>
                    <a:lnTo>
                      <a:pt x="1245305" y="280280"/>
                    </a:lnTo>
                    <a:lnTo>
                      <a:pt x="1252341" y="275522"/>
                    </a:lnTo>
                    <a:lnTo>
                      <a:pt x="1259604" y="271443"/>
                    </a:lnTo>
                    <a:lnTo>
                      <a:pt x="1266867" y="268045"/>
                    </a:lnTo>
                    <a:lnTo>
                      <a:pt x="1274584" y="264646"/>
                    </a:lnTo>
                    <a:lnTo>
                      <a:pt x="1282074" y="261475"/>
                    </a:lnTo>
                    <a:lnTo>
                      <a:pt x="1289563" y="259209"/>
                    </a:lnTo>
                    <a:lnTo>
                      <a:pt x="1297507" y="256943"/>
                    </a:lnTo>
                    <a:lnTo>
                      <a:pt x="1305224" y="255357"/>
                    </a:lnTo>
                    <a:lnTo>
                      <a:pt x="1313168" y="253998"/>
                    </a:lnTo>
                    <a:lnTo>
                      <a:pt x="1321111" y="253092"/>
                    </a:lnTo>
                    <a:lnTo>
                      <a:pt x="1329055" y="252638"/>
                    </a:lnTo>
                    <a:lnTo>
                      <a:pt x="1336999" y="252412"/>
                    </a:lnTo>
                    <a:close/>
                    <a:moveTo>
                      <a:pt x="545651" y="233362"/>
                    </a:moveTo>
                    <a:lnTo>
                      <a:pt x="557224" y="233589"/>
                    </a:lnTo>
                    <a:lnTo>
                      <a:pt x="568797" y="234042"/>
                    </a:lnTo>
                    <a:lnTo>
                      <a:pt x="580370" y="234723"/>
                    </a:lnTo>
                    <a:lnTo>
                      <a:pt x="592170" y="235403"/>
                    </a:lnTo>
                    <a:lnTo>
                      <a:pt x="603970" y="236764"/>
                    </a:lnTo>
                    <a:lnTo>
                      <a:pt x="615770" y="238351"/>
                    </a:lnTo>
                    <a:lnTo>
                      <a:pt x="627796" y="240165"/>
                    </a:lnTo>
                    <a:lnTo>
                      <a:pt x="639596" y="242207"/>
                    </a:lnTo>
                    <a:lnTo>
                      <a:pt x="651623" y="244701"/>
                    </a:lnTo>
                    <a:lnTo>
                      <a:pt x="663650" y="247196"/>
                    </a:lnTo>
                    <a:lnTo>
                      <a:pt x="675450" y="250144"/>
                    </a:lnTo>
                    <a:lnTo>
                      <a:pt x="687477" y="253319"/>
                    </a:lnTo>
                    <a:lnTo>
                      <a:pt x="699504" y="256721"/>
                    </a:lnTo>
                    <a:lnTo>
                      <a:pt x="711530" y="260576"/>
                    </a:lnTo>
                    <a:lnTo>
                      <a:pt x="723557" y="264658"/>
                    </a:lnTo>
                    <a:lnTo>
                      <a:pt x="735584" y="268740"/>
                    </a:lnTo>
                    <a:lnTo>
                      <a:pt x="747611" y="273276"/>
                    </a:lnTo>
                    <a:lnTo>
                      <a:pt x="759638" y="278265"/>
                    </a:lnTo>
                    <a:lnTo>
                      <a:pt x="771665" y="283255"/>
                    </a:lnTo>
                    <a:lnTo>
                      <a:pt x="783691" y="288471"/>
                    </a:lnTo>
                    <a:lnTo>
                      <a:pt x="795718" y="294140"/>
                    </a:lnTo>
                    <a:lnTo>
                      <a:pt x="807745" y="300037"/>
                    </a:lnTo>
                    <a:lnTo>
                      <a:pt x="819545" y="306160"/>
                    </a:lnTo>
                    <a:lnTo>
                      <a:pt x="831572" y="312510"/>
                    </a:lnTo>
                    <a:lnTo>
                      <a:pt x="843372" y="319087"/>
                    </a:lnTo>
                    <a:lnTo>
                      <a:pt x="855172" y="326117"/>
                    </a:lnTo>
                    <a:lnTo>
                      <a:pt x="866972" y="333148"/>
                    </a:lnTo>
                    <a:lnTo>
                      <a:pt x="878772" y="340405"/>
                    </a:lnTo>
                    <a:lnTo>
                      <a:pt x="890571" y="348115"/>
                    </a:lnTo>
                    <a:lnTo>
                      <a:pt x="901918" y="356053"/>
                    </a:lnTo>
                    <a:lnTo>
                      <a:pt x="913491" y="364217"/>
                    </a:lnTo>
                    <a:lnTo>
                      <a:pt x="925064" y="372382"/>
                    </a:lnTo>
                    <a:lnTo>
                      <a:pt x="936637" y="380999"/>
                    </a:lnTo>
                    <a:lnTo>
                      <a:pt x="947756" y="390071"/>
                    </a:lnTo>
                    <a:lnTo>
                      <a:pt x="959102" y="398915"/>
                    </a:lnTo>
                    <a:lnTo>
                      <a:pt x="970448" y="408440"/>
                    </a:lnTo>
                    <a:lnTo>
                      <a:pt x="981340" y="417965"/>
                    </a:lnTo>
                    <a:lnTo>
                      <a:pt x="992459" y="427717"/>
                    </a:lnTo>
                    <a:lnTo>
                      <a:pt x="1003351" y="437696"/>
                    </a:lnTo>
                    <a:lnTo>
                      <a:pt x="1014017" y="448128"/>
                    </a:lnTo>
                    <a:lnTo>
                      <a:pt x="1024909" y="458560"/>
                    </a:lnTo>
                    <a:lnTo>
                      <a:pt x="1035347" y="469446"/>
                    </a:lnTo>
                    <a:lnTo>
                      <a:pt x="1045786" y="480105"/>
                    </a:lnTo>
                    <a:lnTo>
                      <a:pt x="968447" y="537849"/>
                    </a:lnTo>
                    <a:lnTo>
                      <a:pt x="968548" y="537951"/>
                    </a:lnTo>
                    <a:lnTo>
                      <a:pt x="706546" y="733927"/>
                    </a:lnTo>
                    <a:lnTo>
                      <a:pt x="764164" y="550895"/>
                    </a:lnTo>
                    <a:lnTo>
                      <a:pt x="764617" y="545899"/>
                    </a:lnTo>
                    <a:lnTo>
                      <a:pt x="764617" y="541130"/>
                    </a:lnTo>
                    <a:lnTo>
                      <a:pt x="764164" y="536134"/>
                    </a:lnTo>
                    <a:lnTo>
                      <a:pt x="763256" y="531365"/>
                    </a:lnTo>
                    <a:lnTo>
                      <a:pt x="762122" y="526823"/>
                    </a:lnTo>
                    <a:lnTo>
                      <a:pt x="760534" y="522055"/>
                    </a:lnTo>
                    <a:lnTo>
                      <a:pt x="758493" y="517740"/>
                    </a:lnTo>
                    <a:lnTo>
                      <a:pt x="756224" y="513425"/>
                    </a:lnTo>
                    <a:lnTo>
                      <a:pt x="753729" y="509338"/>
                    </a:lnTo>
                    <a:lnTo>
                      <a:pt x="750553" y="505477"/>
                    </a:lnTo>
                    <a:lnTo>
                      <a:pt x="747377" y="502071"/>
                    </a:lnTo>
                    <a:lnTo>
                      <a:pt x="743975" y="498892"/>
                    </a:lnTo>
                    <a:lnTo>
                      <a:pt x="740345" y="495713"/>
                    </a:lnTo>
                    <a:lnTo>
                      <a:pt x="736489" y="493215"/>
                    </a:lnTo>
                    <a:lnTo>
                      <a:pt x="732406" y="491171"/>
                    </a:lnTo>
                    <a:lnTo>
                      <a:pt x="728096" y="489354"/>
                    </a:lnTo>
                    <a:lnTo>
                      <a:pt x="724013" y="487992"/>
                    </a:lnTo>
                    <a:lnTo>
                      <a:pt x="719929" y="487310"/>
                    </a:lnTo>
                    <a:lnTo>
                      <a:pt x="715846" y="487083"/>
                    </a:lnTo>
                    <a:lnTo>
                      <a:pt x="711990" y="487083"/>
                    </a:lnTo>
                    <a:lnTo>
                      <a:pt x="708134" y="487765"/>
                    </a:lnTo>
                    <a:lnTo>
                      <a:pt x="704504" y="488900"/>
                    </a:lnTo>
                    <a:lnTo>
                      <a:pt x="701102" y="490262"/>
                    </a:lnTo>
                    <a:lnTo>
                      <a:pt x="697926" y="492079"/>
                    </a:lnTo>
                    <a:lnTo>
                      <a:pt x="694977" y="494577"/>
                    </a:lnTo>
                    <a:lnTo>
                      <a:pt x="692255" y="497302"/>
                    </a:lnTo>
                    <a:lnTo>
                      <a:pt x="689986" y="500254"/>
                    </a:lnTo>
                    <a:lnTo>
                      <a:pt x="687945" y="503661"/>
                    </a:lnTo>
                    <a:lnTo>
                      <a:pt x="685903" y="507521"/>
                    </a:lnTo>
                    <a:lnTo>
                      <a:pt x="684542" y="511609"/>
                    </a:lnTo>
                    <a:lnTo>
                      <a:pt x="683181" y="515923"/>
                    </a:lnTo>
                    <a:lnTo>
                      <a:pt x="682501" y="520692"/>
                    </a:lnTo>
                    <a:lnTo>
                      <a:pt x="591310" y="808866"/>
                    </a:lnTo>
                    <a:lnTo>
                      <a:pt x="531651" y="534544"/>
                    </a:lnTo>
                    <a:lnTo>
                      <a:pt x="529156" y="529776"/>
                    </a:lnTo>
                    <a:lnTo>
                      <a:pt x="526433" y="525688"/>
                    </a:lnTo>
                    <a:lnTo>
                      <a:pt x="523258" y="521828"/>
                    </a:lnTo>
                    <a:lnTo>
                      <a:pt x="519855" y="518648"/>
                    </a:lnTo>
                    <a:lnTo>
                      <a:pt x="516452" y="515696"/>
                    </a:lnTo>
                    <a:lnTo>
                      <a:pt x="512823" y="513198"/>
                    </a:lnTo>
                    <a:lnTo>
                      <a:pt x="508967" y="510927"/>
                    </a:lnTo>
                    <a:lnTo>
                      <a:pt x="505110" y="509338"/>
                    </a:lnTo>
                    <a:lnTo>
                      <a:pt x="501481" y="507975"/>
                    </a:lnTo>
                    <a:lnTo>
                      <a:pt x="497624" y="507067"/>
                    </a:lnTo>
                    <a:lnTo>
                      <a:pt x="493768" y="506840"/>
                    </a:lnTo>
                    <a:lnTo>
                      <a:pt x="489912" y="506840"/>
                    </a:lnTo>
                    <a:lnTo>
                      <a:pt x="486509" y="507294"/>
                    </a:lnTo>
                    <a:lnTo>
                      <a:pt x="482880" y="507975"/>
                    </a:lnTo>
                    <a:lnTo>
                      <a:pt x="479477" y="509565"/>
                    </a:lnTo>
                    <a:lnTo>
                      <a:pt x="476301" y="511609"/>
                    </a:lnTo>
                    <a:lnTo>
                      <a:pt x="473352" y="513880"/>
                    </a:lnTo>
                    <a:lnTo>
                      <a:pt x="470857" y="516832"/>
                    </a:lnTo>
                    <a:lnTo>
                      <a:pt x="468589" y="519784"/>
                    </a:lnTo>
                    <a:lnTo>
                      <a:pt x="466774" y="523417"/>
                    </a:lnTo>
                    <a:lnTo>
                      <a:pt x="465186" y="527051"/>
                    </a:lnTo>
                    <a:lnTo>
                      <a:pt x="463825" y="531138"/>
                    </a:lnTo>
                    <a:lnTo>
                      <a:pt x="462918" y="535453"/>
                    </a:lnTo>
                    <a:lnTo>
                      <a:pt x="462464" y="539767"/>
                    </a:lnTo>
                    <a:lnTo>
                      <a:pt x="462010" y="544536"/>
                    </a:lnTo>
                    <a:lnTo>
                      <a:pt x="462464" y="549305"/>
                    </a:lnTo>
                    <a:lnTo>
                      <a:pt x="462691" y="554074"/>
                    </a:lnTo>
                    <a:lnTo>
                      <a:pt x="463371" y="559070"/>
                    </a:lnTo>
                    <a:lnTo>
                      <a:pt x="464506" y="564066"/>
                    </a:lnTo>
                    <a:lnTo>
                      <a:pt x="465867" y="569289"/>
                    </a:lnTo>
                    <a:lnTo>
                      <a:pt x="467455" y="574058"/>
                    </a:lnTo>
                    <a:lnTo>
                      <a:pt x="469496" y="579281"/>
                    </a:lnTo>
                    <a:lnTo>
                      <a:pt x="526207" y="858598"/>
                    </a:lnTo>
                    <a:lnTo>
                      <a:pt x="392143" y="734835"/>
                    </a:lnTo>
                    <a:lnTo>
                      <a:pt x="389194" y="732791"/>
                    </a:lnTo>
                    <a:lnTo>
                      <a:pt x="386018" y="731202"/>
                    </a:lnTo>
                    <a:lnTo>
                      <a:pt x="383069" y="730066"/>
                    </a:lnTo>
                    <a:lnTo>
                      <a:pt x="380120" y="729612"/>
                    </a:lnTo>
                    <a:lnTo>
                      <a:pt x="377398" y="729612"/>
                    </a:lnTo>
                    <a:lnTo>
                      <a:pt x="374676" y="730293"/>
                    </a:lnTo>
                    <a:lnTo>
                      <a:pt x="371954" y="731202"/>
                    </a:lnTo>
                    <a:lnTo>
                      <a:pt x="369459" y="732791"/>
                    </a:lnTo>
                    <a:lnTo>
                      <a:pt x="367190" y="734835"/>
                    </a:lnTo>
                    <a:lnTo>
                      <a:pt x="365149" y="737333"/>
                    </a:lnTo>
                    <a:lnTo>
                      <a:pt x="363107" y="740285"/>
                    </a:lnTo>
                    <a:lnTo>
                      <a:pt x="361293" y="743919"/>
                    </a:lnTo>
                    <a:lnTo>
                      <a:pt x="359932" y="747552"/>
                    </a:lnTo>
                    <a:lnTo>
                      <a:pt x="358797" y="751640"/>
                    </a:lnTo>
                    <a:lnTo>
                      <a:pt x="357663" y="756408"/>
                    </a:lnTo>
                    <a:lnTo>
                      <a:pt x="357209" y="761404"/>
                    </a:lnTo>
                    <a:lnTo>
                      <a:pt x="356756" y="766627"/>
                    </a:lnTo>
                    <a:lnTo>
                      <a:pt x="356756" y="772077"/>
                    </a:lnTo>
                    <a:lnTo>
                      <a:pt x="356983" y="777300"/>
                    </a:lnTo>
                    <a:lnTo>
                      <a:pt x="357436" y="782751"/>
                    </a:lnTo>
                    <a:lnTo>
                      <a:pt x="358117" y="788201"/>
                    </a:lnTo>
                    <a:lnTo>
                      <a:pt x="359251" y="793197"/>
                    </a:lnTo>
                    <a:lnTo>
                      <a:pt x="360612" y="798647"/>
                    </a:lnTo>
                    <a:lnTo>
                      <a:pt x="361746" y="803870"/>
                    </a:lnTo>
                    <a:lnTo>
                      <a:pt x="363561" y="808638"/>
                    </a:lnTo>
                    <a:lnTo>
                      <a:pt x="365376" y="813407"/>
                    </a:lnTo>
                    <a:lnTo>
                      <a:pt x="367417" y="817949"/>
                    </a:lnTo>
                    <a:lnTo>
                      <a:pt x="369686" y="822264"/>
                    </a:lnTo>
                    <a:lnTo>
                      <a:pt x="371954" y="826124"/>
                    </a:lnTo>
                    <a:lnTo>
                      <a:pt x="374676" y="829758"/>
                    </a:lnTo>
                    <a:lnTo>
                      <a:pt x="377172" y="832710"/>
                    </a:lnTo>
                    <a:lnTo>
                      <a:pt x="379667" y="835435"/>
                    </a:lnTo>
                    <a:lnTo>
                      <a:pt x="518267" y="953747"/>
                    </a:lnTo>
                    <a:lnTo>
                      <a:pt x="427077" y="1028686"/>
                    </a:lnTo>
                    <a:lnTo>
                      <a:pt x="425489" y="1030276"/>
                    </a:lnTo>
                    <a:lnTo>
                      <a:pt x="424581" y="1032319"/>
                    </a:lnTo>
                    <a:lnTo>
                      <a:pt x="423447" y="1034590"/>
                    </a:lnTo>
                    <a:lnTo>
                      <a:pt x="422994" y="1037315"/>
                    </a:lnTo>
                    <a:lnTo>
                      <a:pt x="422767" y="1040040"/>
                    </a:lnTo>
                    <a:lnTo>
                      <a:pt x="422994" y="1043220"/>
                    </a:lnTo>
                    <a:lnTo>
                      <a:pt x="423447" y="1046399"/>
                    </a:lnTo>
                    <a:lnTo>
                      <a:pt x="423901" y="1050032"/>
                    </a:lnTo>
                    <a:lnTo>
                      <a:pt x="425262" y="1053893"/>
                    </a:lnTo>
                    <a:lnTo>
                      <a:pt x="426623" y="1057753"/>
                    </a:lnTo>
                    <a:lnTo>
                      <a:pt x="427984" y="1061614"/>
                    </a:lnTo>
                    <a:lnTo>
                      <a:pt x="430026" y="1065701"/>
                    </a:lnTo>
                    <a:lnTo>
                      <a:pt x="432521" y="1069789"/>
                    </a:lnTo>
                    <a:lnTo>
                      <a:pt x="435016" y="1073876"/>
                    </a:lnTo>
                    <a:lnTo>
                      <a:pt x="437738" y="1077964"/>
                    </a:lnTo>
                    <a:lnTo>
                      <a:pt x="440914" y="1082052"/>
                    </a:lnTo>
                    <a:lnTo>
                      <a:pt x="444544" y="1085912"/>
                    </a:lnTo>
                    <a:lnTo>
                      <a:pt x="447719" y="1089773"/>
                    </a:lnTo>
                    <a:lnTo>
                      <a:pt x="451349" y="1093179"/>
                    </a:lnTo>
                    <a:lnTo>
                      <a:pt x="454978" y="1096131"/>
                    </a:lnTo>
                    <a:lnTo>
                      <a:pt x="458608" y="1098629"/>
                    </a:lnTo>
                    <a:lnTo>
                      <a:pt x="462010" y="1101354"/>
                    </a:lnTo>
                    <a:lnTo>
                      <a:pt x="465640" y="1103398"/>
                    </a:lnTo>
                    <a:lnTo>
                      <a:pt x="469042" y="1105214"/>
                    </a:lnTo>
                    <a:lnTo>
                      <a:pt x="472672" y="1106577"/>
                    </a:lnTo>
                    <a:lnTo>
                      <a:pt x="475621" y="1107712"/>
                    </a:lnTo>
                    <a:lnTo>
                      <a:pt x="478797" y="1108394"/>
                    </a:lnTo>
                    <a:lnTo>
                      <a:pt x="481746" y="1108621"/>
                    </a:lnTo>
                    <a:lnTo>
                      <a:pt x="484695" y="1108621"/>
                    </a:lnTo>
                    <a:lnTo>
                      <a:pt x="486963" y="1108394"/>
                    </a:lnTo>
                    <a:lnTo>
                      <a:pt x="489231" y="1107485"/>
                    </a:lnTo>
                    <a:lnTo>
                      <a:pt x="491273" y="1106350"/>
                    </a:lnTo>
                    <a:lnTo>
                      <a:pt x="585185" y="1028913"/>
                    </a:lnTo>
                    <a:lnTo>
                      <a:pt x="670478" y="1199001"/>
                    </a:lnTo>
                    <a:lnTo>
                      <a:pt x="672066" y="1202862"/>
                    </a:lnTo>
                    <a:lnTo>
                      <a:pt x="673881" y="1206495"/>
                    </a:lnTo>
                    <a:lnTo>
                      <a:pt x="676149" y="1210129"/>
                    </a:lnTo>
                    <a:lnTo>
                      <a:pt x="678644" y="1213989"/>
                    </a:lnTo>
                    <a:lnTo>
                      <a:pt x="681366" y="1217850"/>
                    </a:lnTo>
                    <a:lnTo>
                      <a:pt x="684769" y="1221483"/>
                    </a:lnTo>
                    <a:lnTo>
                      <a:pt x="688172" y="1225116"/>
                    </a:lnTo>
                    <a:lnTo>
                      <a:pt x="692028" y="1228296"/>
                    </a:lnTo>
                    <a:lnTo>
                      <a:pt x="695884" y="1231702"/>
                    </a:lnTo>
                    <a:lnTo>
                      <a:pt x="699967" y="1234881"/>
                    </a:lnTo>
                    <a:lnTo>
                      <a:pt x="704051" y="1237606"/>
                    </a:lnTo>
                    <a:lnTo>
                      <a:pt x="708361" y="1240331"/>
                    </a:lnTo>
                    <a:lnTo>
                      <a:pt x="712897" y="1242829"/>
                    </a:lnTo>
                    <a:lnTo>
                      <a:pt x="717434" y="1244873"/>
                    </a:lnTo>
                    <a:lnTo>
                      <a:pt x="722198" y="1246917"/>
                    </a:lnTo>
                    <a:lnTo>
                      <a:pt x="726735" y="1248052"/>
                    </a:lnTo>
                    <a:lnTo>
                      <a:pt x="731272" y="1249415"/>
                    </a:lnTo>
                    <a:lnTo>
                      <a:pt x="735808" y="1249869"/>
                    </a:lnTo>
                    <a:lnTo>
                      <a:pt x="739892" y="1250096"/>
                    </a:lnTo>
                    <a:lnTo>
                      <a:pt x="743748" y="1249869"/>
                    </a:lnTo>
                    <a:lnTo>
                      <a:pt x="747377" y="1249188"/>
                    </a:lnTo>
                    <a:lnTo>
                      <a:pt x="750780" y="1248052"/>
                    </a:lnTo>
                    <a:lnTo>
                      <a:pt x="754183" y="1246690"/>
                    </a:lnTo>
                    <a:lnTo>
                      <a:pt x="756905" y="1244873"/>
                    </a:lnTo>
                    <a:lnTo>
                      <a:pt x="759400" y="1242829"/>
                    </a:lnTo>
                    <a:lnTo>
                      <a:pt x="761668" y="1240104"/>
                    </a:lnTo>
                    <a:lnTo>
                      <a:pt x="763256" y="1237379"/>
                    </a:lnTo>
                    <a:lnTo>
                      <a:pt x="764844" y="1233973"/>
                    </a:lnTo>
                    <a:lnTo>
                      <a:pt x="765751" y="1230794"/>
                    </a:lnTo>
                    <a:lnTo>
                      <a:pt x="766205" y="1227160"/>
                    </a:lnTo>
                    <a:lnTo>
                      <a:pt x="766432" y="1223073"/>
                    </a:lnTo>
                    <a:lnTo>
                      <a:pt x="765978" y="1218985"/>
                    </a:lnTo>
                    <a:lnTo>
                      <a:pt x="688172" y="1040495"/>
                    </a:lnTo>
                    <a:lnTo>
                      <a:pt x="924314" y="1204224"/>
                    </a:lnTo>
                    <a:lnTo>
                      <a:pt x="927490" y="1208312"/>
                    </a:lnTo>
                    <a:lnTo>
                      <a:pt x="930892" y="1212172"/>
                    </a:lnTo>
                    <a:lnTo>
                      <a:pt x="934522" y="1215806"/>
                    </a:lnTo>
                    <a:lnTo>
                      <a:pt x="938378" y="1218985"/>
                    </a:lnTo>
                    <a:lnTo>
                      <a:pt x="942461" y="1221710"/>
                    </a:lnTo>
                    <a:lnTo>
                      <a:pt x="946318" y="1224208"/>
                    </a:lnTo>
                    <a:lnTo>
                      <a:pt x="950401" y="1226252"/>
                    </a:lnTo>
                    <a:lnTo>
                      <a:pt x="954484" y="1227841"/>
                    </a:lnTo>
                    <a:lnTo>
                      <a:pt x="958567" y="1229204"/>
                    </a:lnTo>
                    <a:lnTo>
                      <a:pt x="962423" y="1229885"/>
                    </a:lnTo>
                    <a:lnTo>
                      <a:pt x="966506" y="1230112"/>
                    </a:lnTo>
                    <a:lnTo>
                      <a:pt x="970363" y="1230112"/>
                    </a:lnTo>
                    <a:lnTo>
                      <a:pt x="973992" y="1229658"/>
                    </a:lnTo>
                    <a:lnTo>
                      <a:pt x="977622" y="1228750"/>
                    </a:lnTo>
                    <a:lnTo>
                      <a:pt x="980797" y="1227387"/>
                    </a:lnTo>
                    <a:lnTo>
                      <a:pt x="984200" y="1225343"/>
                    </a:lnTo>
                    <a:lnTo>
                      <a:pt x="986922" y="1223073"/>
                    </a:lnTo>
                    <a:lnTo>
                      <a:pt x="989644" y="1220120"/>
                    </a:lnTo>
                    <a:lnTo>
                      <a:pt x="991686" y="1217168"/>
                    </a:lnTo>
                    <a:lnTo>
                      <a:pt x="993501" y="1213762"/>
                    </a:lnTo>
                    <a:lnTo>
                      <a:pt x="994635" y="1210129"/>
                    </a:lnTo>
                    <a:lnTo>
                      <a:pt x="995769" y="1206268"/>
                    </a:lnTo>
                    <a:lnTo>
                      <a:pt x="996223" y="1202181"/>
                    </a:lnTo>
                    <a:lnTo>
                      <a:pt x="996223" y="1198093"/>
                    </a:lnTo>
                    <a:lnTo>
                      <a:pt x="996223" y="1193778"/>
                    </a:lnTo>
                    <a:lnTo>
                      <a:pt x="995542" y="1189464"/>
                    </a:lnTo>
                    <a:lnTo>
                      <a:pt x="994408" y="1184922"/>
                    </a:lnTo>
                    <a:lnTo>
                      <a:pt x="993274" y="1180380"/>
                    </a:lnTo>
                    <a:lnTo>
                      <a:pt x="991459" y="1175838"/>
                    </a:lnTo>
                    <a:lnTo>
                      <a:pt x="989417" y="1171297"/>
                    </a:lnTo>
                    <a:lnTo>
                      <a:pt x="986695" y="1166982"/>
                    </a:lnTo>
                    <a:lnTo>
                      <a:pt x="983973" y="1162440"/>
                    </a:lnTo>
                    <a:lnTo>
                      <a:pt x="757812" y="992352"/>
                    </a:lnTo>
                    <a:lnTo>
                      <a:pt x="760988" y="990763"/>
                    </a:lnTo>
                    <a:lnTo>
                      <a:pt x="1045901" y="1023690"/>
                    </a:lnTo>
                    <a:lnTo>
                      <a:pt x="1050211" y="1024826"/>
                    </a:lnTo>
                    <a:lnTo>
                      <a:pt x="1054294" y="1025734"/>
                    </a:lnTo>
                    <a:lnTo>
                      <a:pt x="1058377" y="1025961"/>
                    </a:lnTo>
                    <a:lnTo>
                      <a:pt x="1062234" y="1025961"/>
                    </a:lnTo>
                    <a:lnTo>
                      <a:pt x="1066090" y="1025280"/>
                    </a:lnTo>
                    <a:lnTo>
                      <a:pt x="1069493" y="1024144"/>
                    </a:lnTo>
                    <a:lnTo>
                      <a:pt x="1072668" y="1022782"/>
                    </a:lnTo>
                    <a:lnTo>
                      <a:pt x="1075617" y="1020965"/>
                    </a:lnTo>
                    <a:lnTo>
                      <a:pt x="1078339" y="1018694"/>
                    </a:lnTo>
                    <a:lnTo>
                      <a:pt x="1080608" y="1016196"/>
                    </a:lnTo>
                    <a:lnTo>
                      <a:pt x="1083103" y="1013244"/>
                    </a:lnTo>
                    <a:lnTo>
                      <a:pt x="1084464" y="1010065"/>
                    </a:lnTo>
                    <a:lnTo>
                      <a:pt x="1086052" y="1006432"/>
                    </a:lnTo>
                    <a:lnTo>
                      <a:pt x="1087186" y="1002344"/>
                    </a:lnTo>
                    <a:lnTo>
                      <a:pt x="1087640" y="998256"/>
                    </a:lnTo>
                    <a:lnTo>
                      <a:pt x="1087867" y="993715"/>
                    </a:lnTo>
                    <a:lnTo>
                      <a:pt x="1087640" y="988946"/>
                    </a:lnTo>
                    <a:lnTo>
                      <a:pt x="1086733" y="984404"/>
                    </a:lnTo>
                    <a:lnTo>
                      <a:pt x="1085825" y="979862"/>
                    </a:lnTo>
                    <a:lnTo>
                      <a:pt x="1084464" y="975548"/>
                    </a:lnTo>
                    <a:lnTo>
                      <a:pt x="1082423" y="970779"/>
                    </a:lnTo>
                    <a:lnTo>
                      <a:pt x="1080381" y="966464"/>
                    </a:lnTo>
                    <a:lnTo>
                      <a:pt x="1077886" y="962150"/>
                    </a:lnTo>
                    <a:lnTo>
                      <a:pt x="1075164" y="958062"/>
                    </a:lnTo>
                    <a:lnTo>
                      <a:pt x="1071988" y="954202"/>
                    </a:lnTo>
                    <a:lnTo>
                      <a:pt x="1068585" y="950568"/>
                    </a:lnTo>
                    <a:lnTo>
                      <a:pt x="1065183" y="947389"/>
                    </a:lnTo>
                    <a:lnTo>
                      <a:pt x="1061553" y="944210"/>
                    </a:lnTo>
                    <a:lnTo>
                      <a:pt x="1057470" y="941485"/>
                    </a:lnTo>
                    <a:lnTo>
                      <a:pt x="1053387" y="938760"/>
                    </a:lnTo>
                    <a:lnTo>
                      <a:pt x="1048850" y="936716"/>
                    </a:lnTo>
                    <a:lnTo>
                      <a:pt x="1044313" y="934899"/>
                    </a:lnTo>
                    <a:lnTo>
                      <a:pt x="860118" y="918549"/>
                    </a:lnTo>
                    <a:lnTo>
                      <a:pt x="1109698" y="731671"/>
                    </a:lnTo>
                    <a:lnTo>
                      <a:pt x="1109551" y="731383"/>
                    </a:lnTo>
                    <a:lnTo>
                      <a:pt x="1187385" y="673553"/>
                    </a:lnTo>
                    <a:lnTo>
                      <a:pt x="1194873" y="687387"/>
                    </a:lnTo>
                    <a:lnTo>
                      <a:pt x="1202362" y="701221"/>
                    </a:lnTo>
                    <a:lnTo>
                      <a:pt x="1209169" y="715055"/>
                    </a:lnTo>
                    <a:lnTo>
                      <a:pt x="1216204" y="728889"/>
                    </a:lnTo>
                    <a:lnTo>
                      <a:pt x="1222558" y="742723"/>
                    </a:lnTo>
                    <a:lnTo>
                      <a:pt x="1228684" y="756783"/>
                    </a:lnTo>
                    <a:lnTo>
                      <a:pt x="1234811" y="770617"/>
                    </a:lnTo>
                    <a:lnTo>
                      <a:pt x="1240484" y="784678"/>
                    </a:lnTo>
                    <a:lnTo>
                      <a:pt x="1245703" y="798512"/>
                    </a:lnTo>
                    <a:lnTo>
                      <a:pt x="1250923" y="812573"/>
                    </a:lnTo>
                    <a:lnTo>
                      <a:pt x="1255688" y="826406"/>
                    </a:lnTo>
                    <a:lnTo>
                      <a:pt x="1260680" y="840467"/>
                    </a:lnTo>
                    <a:lnTo>
                      <a:pt x="1264992" y="854301"/>
                    </a:lnTo>
                    <a:lnTo>
                      <a:pt x="1269076" y="868362"/>
                    </a:lnTo>
                    <a:lnTo>
                      <a:pt x="1272934" y="882196"/>
                    </a:lnTo>
                    <a:lnTo>
                      <a:pt x="1276338" y="896030"/>
                    </a:lnTo>
                    <a:lnTo>
                      <a:pt x="1279515" y="910090"/>
                    </a:lnTo>
                    <a:lnTo>
                      <a:pt x="1282692" y="923924"/>
                    </a:lnTo>
                    <a:lnTo>
                      <a:pt x="1285415" y="937759"/>
                    </a:lnTo>
                    <a:lnTo>
                      <a:pt x="1288138" y="951366"/>
                    </a:lnTo>
                    <a:lnTo>
                      <a:pt x="1290180" y="964973"/>
                    </a:lnTo>
                    <a:lnTo>
                      <a:pt x="1292222" y="978580"/>
                    </a:lnTo>
                    <a:lnTo>
                      <a:pt x="1294038" y="992187"/>
                    </a:lnTo>
                    <a:lnTo>
                      <a:pt x="1295172" y="1005794"/>
                    </a:lnTo>
                    <a:lnTo>
                      <a:pt x="1296534" y="1019175"/>
                    </a:lnTo>
                    <a:lnTo>
                      <a:pt x="1297215" y="1032555"/>
                    </a:lnTo>
                    <a:lnTo>
                      <a:pt x="1298122" y="1045709"/>
                    </a:lnTo>
                    <a:lnTo>
                      <a:pt x="1298349" y="1059089"/>
                    </a:lnTo>
                    <a:lnTo>
                      <a:pt x="1298576" y="1072016"/>
                    </a:lnTo>
                    <a:lnTo>
                      <a:pt x="1298349" y="1085169"/>
                    </a:lnTo>
                    <a:lnTo>
                      <a:pt x="1297669" y="1098096"/>
                    </a:lnTo>
                    <a:lnTo>
                      <a:pt x="1296988" y="1111023"/>
                    </a:lnTo>
                    <a:lnTo>
                      <a:pt x="1296307" y="1123496"/>
                    </a:lnTo>
                    <a:lnTo>
                      <a:pt x="1294945" y="1135969"/>
                    </a:lnTo>
                    <a:lnTo>
                      <a:pt x="1293357" y="1148669"/>
                    </a:lnTo>
                    <a:lnTo>
                      <a:pt x="1291542" y="1160916"/>
                    </a:lnTo>
                    <a:lnTo>
                      <a:pt x="1289499" y="1173162"/>
                    </a:lnTo>
                    <a:lnTo>
                      <a:pt x="1287230" y="1185182"/>
                    </a:lnTo>
                    <a:lnTo>
                      <a:pt x="1284734" y="1197201"/>
                    </a:lnTo>
                    <a:lnTo>
                      <a:pt x="1282011" y="1208994"/>
                    </a:lnTo>
                    <a:lnTo>
                      <a:pt x="1278834" y="1220560"/>
                    </a:lnTo>
                    <a:lnTo>
                      <a:pt x="1275203" y="1231900"/>
                    </a:lnTo>
                    <a:lnTo>
                      <a:pt x="1271573" y="1243239"/>
                    </a:lnTo>
                    <a:lnTo>
                      <a:pt x="1267715" y="1254578"/>
                    </a:lnTo>
                    <a:lnTo>
                      <a:pt x="1263630" y="1265464"/>
                    </a:lnTo>
                    <a:lnTo>
                      <a:pt x="1259092" y="1276350"/>
                    </a:lnTo>
                    <a:lnTo>
                      <a:pt x="1254553" y="1287009"/>
                    </a:lnTo>
                    <a:lnTo>
                      <a:pt x="1249334" y="1297441"/>
                    </a:lnTo>
                    <a:lnTo>
                      <a:pt x="1244342" y="1307646"/>
                    </a:lnTo>
                    <a:lnTo>
                      <a:pt x="1238669" y="1317625"/>
                    </a:lnTo>
                    <a:lnTo>
                      <a:pt x="1232996" y="1327603"/>
                    </a:lnTo>
                    <a:lnTo>
                      <a:pt x="1226869" y="1337128"/>
                    </a:lnTo>
                    <a:lnTo>
                      <a:pt x="1220515" y="1346653"/>
                    </a:lnTo>
                    <a:lnTo>
                      <a:pt x="1214161" y="1355951"/>
                    </a:lnTo>
                    <a:lnTo>
                      <a:pt x="1207127" y="1365023"/>
                    </a:lnTo>
                    <a:lnTo>
                      <a:pt x="1200092" y="1373868"/>
                    </a:lnTo>
                    <a:lnTo>
                      <a:pt x="1192604" y="1382259"/>
                    </a:lnTo>
                    <a:lnTo>
                      <a:pt x="1184889" y="1390650"/>
                    </a:lnTo>
                    <a:lnTo>
                      <a:pt x="1177173" y="1398587"/>
                    </a:lnTo>
                    <a:lnTo>
                      <a:pt x="1169004" y="1406525"/>
                    </a:lnTo>
                    <a:lnTo>
                      <a:pt x="1160381" y="1414235"/>
                    </a:lnTo>
                    <a:lnTo>
                      <a:pt x="1151531" y="1421493"/>
                    </a:lnTo>
                    <a:lnTo>
                      <a:pt x="1142681" y="1428523"/>
                    </a:lnTo>
                    <a:lnTo>
                      <a:pt x="1133377" y="1435553"/>
                    </a:lnTo>
                    <a:lnTo>
                      <a:pt x="1122939" y="1442584"/>
                    </a:lnTo>
                    <a:lnTo>
                      <a:pt x="1112501" y="1449387"/>
                    </a:lnTo>
                    <a:lnTo>
                      <a:pt x="1101381" y="1455737"/>
                    </a:lnTo>
                    <a:lnTo>
                      <a:pt x="1090489" y="1461634"/>
                    </a:lnTo>
                    <a:lnTo>
                      <a:pt x="1079143" y="1467076"/>
                    </a:lnTo>
                    <a:lnTo>
                      <a:pt x="1067797" y="1472293"/>
                    </a:lnTo>
                    <a:lnTo>
                      <a:pt x="1055997" y="1477282"/>
                    </a:lnTo>
                    <a:lnTo>
                      <a:pt x="1044651" y="1481591"/>
                    </a:lnTo>
                    <a:lnTo>
                      <a:pt x="1032624" y="1485446"/>
                    </a:lnTo>
                    <a:lnTo>
                      <a:pt x="1020597" y="1488848"/>
                    </a:lnTo>
                    <a:lnTo>
                      <a:pt x="1008571" y="1492023"/>
                    </a:lnTo>
                    <a:lnTo>
                      <a:pt x="996090" y="1494744"/>
                    </a:lnTo>
                    <a:lnTo>
                      <a:pt x="983609" y="1497239"/>
                    </a:lnTo>
                    <a:lnTo>
                      <a:pt x="971129" y="1499280"/>
                    </a:lnTo>
                    <a:lnTo>
                      <a:pt x="958648" y="1500641"/>
                    </a:lnTo>
                    <a:lnTo>
                      <a:pt x="945713" y="1502001"/>
                    </a:lnTo>
                    <a:lnTo>
                      <a:pt x="933006" y="1502682"/>
                    </a:lnTo>
                    <a:lnTo>
                      <a:pt x="919844" y="1503362"/>
                    </a:lnTo>
                    <a:lnTo>
                      <a:pt x="906910" y="1503362"/>
                    </a:lnTo>
                    <a:lnTo>
                      <a:pt x="893748" y="1502909"/>
                    </a:lnTo>
                    <a:lnTo>
                      <a:pt x="880587" y="1502228"/>
                    </a:lnTo>
                    <a:lnTo>
                      <a:pt x="867199" y="1501321"/>
                    </a:lnTo>
                    <a:lnTo>
                      <a:pt x="853810" y="1499960"/>
                    </a:lnTo>
                    <a:lnTo>
                      <a:pt x="840195" y="1498146"/>
                    </a:lnTo>
                    <a:lnTo>
                      <a:pt x="827033" y="1496105"/>
                    </a:lnTo>
                    <a:lnTo>
                      <a:pt x="813418" y="1493610"/>
                    </a:lnTo>
                    <a:lnTo>
                      <a:pt x="799803" y="1490662"/>
                    </a:lnTo>
                    <a:lnTo>
                      <a:pt x="786188" y="1487487"/>
                    </a:lnTo>
                    <a:lnTo>
                      <a:pt x="772799" y="1483859"/>
                    </a:lnTo>
                    <a:lnTo>
                      <a:pt x="759184" y="1480003"/>
                    </a:lnTo>
                    <a:lnTo>
                      <a:pt x="745342" y="1475694"/>
                    </a:lnTo>
                    <a:lnTo>
                      <a:pt x="731726" y="1470932"/>
                    </a:lnTo>
                    <a:lnTo>
                      <a:pt x="718111" y="1466169"/>
                    </a:lnTo>
                    <a:lnTo>
                      <a:pt x="704269" y="1460726"/>
                    </a:lnTo>
                    <a:lnTo>
                      <a:pt x="690881" y="1455057"/>
                    </a:lnTo>
                    <a:lnTo>
                      <a:pt x="677265" y="1449387"/>
                    </a:lnTo>
                    <a:lnTo>
                      <a:pt x="663650" y="1442810"/>
                    </a:lnTo>
                    <a:lnTo>
                      <a:pt x="650035" y="1436234"/>
                    </a:lnTo>
                    <a:lnTo>
                      <a:pt x="636419" y="1429203"/>
                    </a:lnTo>
                    <a:lnTo>
                      <a:pt x="623031" y="1422173"/>
                    </a:lnTo>
                    <a:lnTo>
                      <a:pt x="609643" y="1414462"/>
                    </a:lnTo>
                    <a:lnTo>
                      <a:pt x="596254" y="1406525"/>
                    </a:lnTo>
                    <a:lnTo>
                      <a:pt x="583093" y="1398134"/>
                    </a:lnTo>
                    <a:lnTo>
                      <a:pt x="569705" y="1389743"/>
                    </a:lnTo>
                    <a:lnTo>
                      <a:pt x="556316" y="1380671"/>
                    </a:lnTo>
                    <a:lnTo>
                      <a:pt x="543382" y="1371373"/>
                    </a:lnTo>
                    <a:lnTo>
                      <a:pt x="530220" y="1361848"/>
                    </a:lnTo>
                    <a:lnTo>
                      <a:pt x="517513" y="1352096"/>
                    </a:lnTo>
                    <a:lnTo>
                      <a:pt x="504578" y="1341891"/>
                    </a:lnTo>
                    <a:lnTo>
                      <a:pt x="491870" y="1331232"/>
                    </a:lnTo>
                    <a:lnTo>
                      <a:pt x="479390" y="1320573"/>
                    </a:lnTo>
                    <a:lnTo>
                      <a:pt x="466682" y="1309460"/>
                    </a:lnTo>
                    <a:lnTo>
                      <a:pt x="454428" y="1298121"/>
                    </a:lnTo>
                    <a:lnTo>
                      <a:pt x="442175" y="1286555"/>
                    </a:lnTo>
                    <a:lnTo>
                      <a:pt x="430148" y="1274535"/>
                    </a:lnTo>
                    <a:lnTo>
                      <a:pt x="418121" y="1262289"/>
                    </a:lnTo>
                    <a:lnTo>
                      <a:pt x="406321" y="1249589"/>
                    </a:lnTo>
                    <a:lnTo>
                      <a:pt x="394748" y="1236889"/>
                    </a:lnTo>
                    <a:lnTo>
                      <a:pt x="383402" y="1223509"/>
                    </a:lnTo>
                    <a:lnTo>
                      <a:pt x="372056" y="1210355"/>
                    </a:lnTo>
                    <a:lnTo>
                      <a:pt x="360937" y="1196521"/>
                    </a:lnTo>
                    <a:lnTo>
                      <a:pt x="350045" y="1182687"/>
                    </a:lnTo>
                    <a:lnTo>
                      <a:pt x="339152" y="1168173"/>
                    </a:lnTo>
                    <a:lnTo>
                      <a:pt x="328714" y="1153659"/>
                    </a:lnTo>
                    <a:lnTo>
                      <a:pt x="318276" y="1139144"/>
                    </a:lnTo>
                    <a:lnTo>
                      <a:pt x="308291" y="1124176"/>
                    </a:lnTo>
                    <a:lnTo>
                      <a:pt x="298760" y="1109209"/>
                    </a:lnTo>
                    <a:lnTo>
                      <a:pt x="289230" y="1094241"/>
                    </a:lnTo>
                    <a:lnTo>
                      <a:pt x="280380" y="1079273"/>
                    </a:lnTo>
                    <a:lnTo>
                      <a:pt x="271757" y="1064078"/>
                    </a:lnTo>
                    <a:lnTo>
                      <a:pt x="263588" y="1048657"/>
                    </a:lnTo>
                    <a:lnTo>
                      <a:pt x="255191" y="1033689"/>
                    </a:lnTo>
                    <a:lnTo>
                      <a:pt x="247703" y="1018268"/>
                    </a:lnTo>
                    <a:lnTo>
                      <a:pt x="240215" y="1003073"/>
                    </a:lnTo>
                    <a:lnTo>
                      <a:pt x="233180" y="987651"/>
                    </a:lnTo>
                    <a:lnTo>
                      <a:pt x="226599" y="972230"/>
                    </a:lnTo>
                    <a:lnTo>
                      <a:pt x="220246" y="956809"/>
                    </a:lnTo>
                    <a:lnTo>
                      <a:pt x="214119" y="941614"/>
                    </a:lnTo>
                    <a:lnTo>
                      <a:pt x="208219" y="925965"/>
                    </a:lnTo>
                    <a:lnTo>
                      <a:pt x="202773" y="910544"/>
                    </a:lnTo>
                    <a:lnTo>
                      <a:pt x="197780" y="895123"/>
                    </a:lnTo>
                    <a:lnTo>
                      <a:pt x="193015" y="879928"/>
                    </a:lnTo>
                    <a:lnTo>
                      <a:pt x="188477" y="864280"/>
                    </a:lnTo>
                    <a:lnTo>
                      <a:pt x="184392" y="848858"/>
                    </a:lnTo>
                    <a:lnTo>
                      <a:pt x="180534" y="833437"/>
                    </a:lnTo>
                    <a:lnTo>
                      <a:pt x="177130" y="818469"/>
                    </a:lnTo>
                    <a:lnTo>
                      <a:pt x="174180" y="803048"/>
                    </a:lnTo>
                    <a:lnTo>
                      <a:pt x="171004" y="788080"/>
                    </a:lnTo>
                    <a:lnTo>
                      <a:pt x="168734" y="772885"/>
                    </a:lnTo>
                    <a:lnTo>
                      <a:pt x="166465" y="757690"/>
                    </a:lnTo>
                    <a:lnTo>
                      <a:pt x="164650" y="742723"/>
                    </a:lnTo>
                    <a:lnTo>
                      <a:pt x="163061" y="727755"/>
                    </a:lnTo>
                    <a:lnTo>
                      <a:pt x="161927" y="713014"/>
                    </a:lnTo>
                    <a:lnTo>
                      <a:pt x="161019" y="698499"/>
                    </a:lnTo>
                    <a:lnTo>
                      <a:pt x="160565" y="683532"/>
                    </a:lnTo>
                    <a:lnTo>
                      <a:pt x="160338" y="669244"/>
                    </a:lnTo>
                    <a:lnTo>
                      <a:pt x="160338" y="654730"/>
                    </a:lnTo>
                    <a:lnTo>
                      <a:pt x="160792" y="640669"/>
                    </a:lnTo>
                    <a:lnTo>
                      <a:pt x="161473" y="626155"/>
                    </a:lnTo>
                    <a:lnTo>
                      <a:pt x="162607" y="612321"/>
                    </a:lnTo>
                    <a:lnTo>
                      <a:pt x="164196" y="598260"/>
                    </a:lnTo>
                    <a:lnTo>
                      <a:pt x="166011" y="584880"/>
                    </a:lnTo>
                    <a:lnTo>
                      <a:pt x="168053" y="571273"/>
                    </a:lnTo>
                    <a:lnTo>
                      <a:pt x="170323" y="557665"/>
                    </a:lnTo>
                    <a:lnTo>
                      <a:pt x="173046" y="544285"/>
                    </a:lnTo>
                    <a:lnTo>
                      <a:pt x="175996" y="531358"/>
                    </a:lnTo>
                    <a:lnTo>
                      <a:pt x="179400" y="518432"/>
                    </a:lnTo>
                    <a:lnTo>
                      <a:pt x="183030" y="505732"/>
                    </a:lnTo>
                    <a:lnTo>
                      <a:pt x="187115" y="493258"/>
                    </a:lnTo>
                    <a:lnTo>
                      <a:pt x="191426" y="480785"/>
                    </a:lnTo>
                    <a:lnTo>
                      <a:pt x="196192" y="468765"/>
                    </a:lnTo>
                    <a:lnTo>
                      <a:pt x="200957" y="456746"/>
                    </a:lnTo>
                    <a:lnTo>
                      <a:pt x="206403" y="445407"/>
                    </a:lnTo>
                    <a:lnTo>
                      <a:pt x="212076" y="433840"/>
                    </a:lnTo>
                    <a:lnTo>
                      <a:pt x="217976" y="422501"/>
                    </a:lnTo>
                    <a:lnTo>
                      <a:pt x="224330" y="411842"/>
                    </a:lnTo>
                    <a:lnTo>
                      <a:pt x="230911" y="400957"/>
                    </a:lnTo>
                    <a:lnTo>
                      <a:pt x="237945" y="390524"/>
                    </a:lnTo>
                    <a:lnTo>
                      <a:pt x="244980" y="380319"/>
                    </a:lnTo>
                    <a:lnTo>
                      <a:pt x="252695" y="370340"/>
                    </a:lnTo>
                    <a:lnTo>
                      <a:pt x="260638" y="360589"/>
                    </a:lnTo>
                    <a:lnTo>
                      <a:pt x="268807" y="351290"/>
                    </a:lnTo>
                    <a:lnTo>
                      <a:pt x="277657" y="342219"/>
                    </a:lnTo>
                    <a:lnTo>
                      <a:pt x="286507" y="333374"/>
                    </a:lnTo>
                    <a:lnTo>
                      <a:pt x="295810" y="324983"/>
                    </a:lnTo>
                    <a:lnTo>
                      <a:pt x="305114" y="316819"/>
                    </a:lnTo>
                    <a:lnTo>
                      <a:pt x="315099" y="308882"/>
                    </a:lnTo>
                    <a:lnTo>
                      <a:pt x="325537" y="301171"/>
                    </a:lnTo>
                    <a:lnTo>
                      <a:pt x="334614" y="294821"/>
                    </a:lnTo>
                    <a:lnTo>
                      <a:pt x="343918" y="288924"/>
                    </a:lnTo>
                    <a:lnTo>
                      <a:pt x="353675" y="283255"/>
                    </a:lnTo>
                    <a:lnTo>
                      <a:pt x="362979" y="278039"/>
                    </a:lnTo>
                    <a:lnTo>
                      <a:pt x="372964" y="272823"/>
                    </a:lnTo>
                    <a:lnTo>
                      <a:pt x="382948" y="268060"/>
                    </a:lnTo>
                    <a:lnTo>
                      <a:pt x="392933" y="263524"/>
                    </a:lnTo>
                    <a:lnTo>
                      <a:pt x="403371" y="259442"/>
                    </a:lnTo>
                    <a:lnTo>
                      <a:pt x="413583" y="255587"/>
                    </a:lnTo>
                    <a:lnTo>
                      <a:pt x="424021" y="252185"/>
                    </a:lnTo>
                    <a:lnTo>
                      <a:pt x="434459" y="248783"/>
                    </a:lnTo>
                    <a:lnTo>
                      <a:pt x="445352" y="246062"/>
                    </a:lnTo>
                    <a:lnTo>
                      <a:pt x="456017" y="243340"/>
                    </a:lnTo>
                    <a:lnTo>
                      <a:pt x="466909" y="241073"/>
                    </a:lnTo>
                    <a:lnTo>
                      <a:pt x="478028" y="239032"/>
                    </a:lnTo>
                    <a:lnTo>
                      <a:pt x="488920" y="237444"/>
                    </a:lnTo>
                    <a:lnTo>
                      <a:pt x="500267" y="236083"/>
                    </a:lnTo>
                    <a:lnTo>
                      <a:pt x="511613" y="234949"/>
                    </a:lnTo>
                    <a:lnTo>
                      <a:pt x="522732" y="234269"/>
                    </a:lnTo>
                    <a:lnTo>
                      <a:pt x="534078" y="233589"/>
                    </a:lnTo>
                    <a:lnTo>
                      <a:pt x="545651" y="233362"/>
                    </a:lnTo>
                    <a:close/>
                    <a:moveTo>
                      <a:pt x="1471613" y="153987"/>
                    </a:moveTo>
                    <a:lnTo>
                      <a:pt x="1475922" y="153987"/>
                    </a:lnTo>
                    <a:lnTo>
                      <a:pt x="1481819" y="154667"/>
                    </a:lnTo>
                    <a:lnTo>
                      <a:pt x="1488849" y="155799"/>
                    </a:lnTo>
                    <a:lnTo>
                      <a:pt x="1497240" y="157839"/>
                    </a:lnTo>
                    <a:lnTo>
                      <a:pt x="1506538" y="160557"/>
                    </a:lnTo>
                    <a:lnTo>
                      <a:pt x="1511301" y="162143"/>
                    </a:lnTo>
                    <a:lnTo>
                      <a:pt x="1516517" y="164182"/>
                    </a:lnTo>
                    <a:lnTo>
                      <a:pt x="1521733" y="166222"/>
                    </a:lnTo>
                    <a:lnTo>
                      <a:pt x="1527176" y="168714"/>
                    </a:lnTo>
                    <a:lnTo>
                      <a:pt x="1532846" y="171433"/>
                    </a:lnTo>
                    <a:lnTo>
                      <a:pt x="1538515" y="174605"/>
                    </a:lnTo>
                    <a:lnTo>
                      <a:pt x="1544185" y="177550"/>
                    </a:lnTo>
                    <a:lnTo>
                      <a:pt x="1549628" y="181175"/>
                    </a:lnTo>
                    <a:lnTo>
                      <a:pt x="1555524" y="185027"/>
                    </a:lnTo>
                    <a:lnTo>
                      <a:pt x="1561194" y="189105"/>
                    </a:lnTo>
                    <a:lnTo>
                      <a:pt x="1567090" y="193636"/>
                    </a:lnTo>
                    <a:lnTo>
                      <a:pt x="1572760" y="198394"/>
                    </a:lnTo>
                    <a:lnTo>
                      <a:pt x="1578430" y="203379"/>
                    </a:lnTo>
                    <a:lnTo>
                      <a:pt x="1583646" y="209043"/>
                    </a:lnTo>
                    <a:lnTo>
                      <a:pt x="1589315" y="214934"/>
                    </a:lnTo>
                    <a:lnTo>
                      <a:pt x="1594531" y="221051"/>
                    </a:lnTo>
                    <a:lnTo>
                      <a:pt x="1599521" y="227622"/>
                    </a:lnTo>
                    <a:lnTo>
                      <a:pt x="1604737" y="234645"/>
                    </a:lnTo>
                    <a:lnTo>
                      <a:pt x="1609273" y="241669"/>
                    </a:lnTo>
                    <a:lnTo>
                      <a:pt x="1613582" y="248919"/>
                    </a:lnTo>
                    <a:lnTo>
                      <a:pt x="1617437" y="256396"/>
                    </a:lnTo>
                    <a:lnTo>
                      <a:pt x="1621065" y="263420"/>
                    </a:lnTo>
                    <a:lnTo>
                      <a:pt x="1624240" y="270670"/>
                    </a:lnTo>
                    <a:lnTo>
                      <a:pt x="1626962" y="277467"/>
                    </a:lnTo>
                    <a:lnTo>
                      <a:pt x="1629230" y="284717"/>
                    </a:lnTo>
                    <a:lnTo>
                      <a:pt x="1631271" y="291514"/>
                    </a:lnTo>
                    <a:lnTo>
                      <a:pt x="1633085" y="298538"/>
                    </a:lnTo>
                    <a:lnTo>
                      <a:pt x="1634673" y="305108"/>
                    </a:lnTo>
                    <a:lnTo>
                      <a:pt x="1636033" y="311905"/>
                    </a:lnTo>
                    <a:lnTo>
                      <a:pt x="1636714" y="318249"/>
                    </a:lnTo>
                    <a:lnTo>
                      <a:pt x="1637394" y="324593"/>
                    </a:lnTo>
                    <a:lnTo>
                      <a:pt x="1638074" y="330711"/>
                    </a:lnTo>
                    <a:lnTo>
                      <a:pt x="1638301" y="336601"/>
                    </a:lnTo>
                    <a:lnTo>
                      <a:pt x="1638301" y="342492"/>
                    </a:lnTo>
                    <a:lnTo>
                      <a:pt x="1638301" y="347930"/>
                    </a:lnTo>
                    <a:lnTo>
                      <a:pt x="1638074" y="352914"/>
                    </a:lnTo>
                    <a:lnTo>
                      <a:pt x="1637167" y="362657"/>
                    </a:lnTo>
                    <a:lnTo>
                      <a:pt x="1636033" y="371040"/>
                    </a:lnTo>
                    <a:lnTo>
                      <a:pt x="1634673" y="378290"/>
                    </a:lnTo>
                    <a:lnTo>
                      <a:pt x="1632858" y="383954"/>
                    </a:lnTo>
                    <a:lnTo>
                      <a:pt x="1631271" y="387806"/>
                    </a:lnTo>
                    <a:lnTo>
                      <a:pt x="1630817" y="388939"/>
                    </a:lnTo>
                    <a:lnTo>
                      <a:pt x="1630137" y="390072"/>
                    </a:lnTo>
                    <a:lnTo>
                      <a:pt x="1629457" y="390525"/>
                    </a:lnTo>
                    <a:lnTo>
                      <a:pt x="1629003" y="390298"/>
                    </a:lnTo>
                    <a:lnTo>
                      <a:pt x="1628549" y="390072"/>
                    </a:lnTo>
                    <a:lnTo>
                      <a:pt x="1628323" y="389619"/>
                    </a:lnTo>
                    <a:lnTo>
                      <a:pt x="1628096" y="386900"/>
                    </a:lnTo>
                    <a:lnTo>
                      <a:pt x="1627869" y="377157"/>
                    </a:lnTo>
                    <a:lnTo>
                      <a:pt x="1627869" y="370360"/>
                    </a:lnTo>
                    <a:lnTo>
                      <a:pt x="1627415" y="362430"/>
                    </a:lnTo>
                    <a:lnTo>
                      <a:pt x="1626962" y="353141"/>
                    </a:lnTo>
                    <a:lnTo>
                      <a:pt x="1626055" y="343172"/>
                    </a:lnTo>
                    <a:lnTo>
                      <a:pt x="1624694" y="332297"/>
                    </a:lnTo>
                    <a:lnTo>
                      <a:pt x="1622653" y="320742"/>
                    </a:lnTo>
                    <a:lnTo>
                      <a:pt x="1621292" y="314851"/>
                    </a:lnTo>
                    <a:lnTo>
                      <a:pt x="1619932" y="308733"/>
                    </a:lnTo>
                    <a:lnTo>
                      <a:pt x="1618117" y="302616"/>
                    </a:lnTo>
                    <a:lnTo>
                      <a:pt x="1616076" y="296272"/>
                    </a:lnTo>
                    <a:lnTo>
                      <a:pt x="1614035" y="289928"/>
                    </a:lnTo>
                    <a:lnTo>
                      <a:pt x="1611314" y="283358"/>
                    </a:lnTo>
                    <a:lnTo>
                      <a:pt x="1608592" y="277014"/>
                    </a:lnTo>
                    <a:lnTo>
                      <a:pt x="1605417" y="270443"/>
                    </a:lnTo>
                    <a:lnTo>
                      <a:pt x="1602242" y="264099"/>
                    </a:lnTo>
                    <a:lnTo>
                      <a:pt x="1598614" y="257302"/>
                    </a:lnTo>
                    <a:lnTo>
                      <a:pt x="1594531" y="250958"/>
                    </a:lnTo>
                    <a:lnTo>
                      <a:pt x="1590223" y="244614"/>
                    </a:lnTo>
                    <a:lnTo>
                      <a:pt x="1585687" y="238271"/>
                    </a:lnTo>
                    <a:lnTo>
                      <a:pt x="1581151" y="232153"/>
                    </a:lnTo>
                    <a:lnTo>
                      <a:pt x="1576615" y="226262"/>
                    </a:lnTo>
                    <a:lnTo>
                      <a:pt x="1571626" y="220825"/>
                    </a:lnTo>
                    <a:lnTo>
                      <a:pt x="1566864" y="215614"/>
                    </a:lnTo>
                    <a:lnTo>
                      <a:pt x="1561647" y="210856"/>
                    </a:lnTo>
                    <a:lnTo>
                      <a:pt x="1556658" y="205871"/>
                    </a:lnTo>
                    <a:lnTo>
                      <a:pt x="1551442" y="201566"/>
                    </a:lnTo>
                    <a:lnTo>
                      <a:pt x="1546453" y="197488"/>
                    </a:lnTo>
                    <a:lnTo>
                      <a:pt x="1541237" y="193636"/>
                    </a:lnTo>
                    <a:lnTo>
                      <a:pt x="1536247" y="190011"/>
                    </a:lnTo>
                    <a:lnTo>
                      <a:pt x="1531031" y="186839"/>
                    </a:lnTo>
                    <a:lnTo>
                      <a:pt x="1521053" y="180722"/>
                    </a:lnTo>
                    <a:lnTo>
                      <a:pt x="1511301" y="175284"/>
                    </a:lnTo>
                    <a:lnTo>
                      <a:pt x="1502456" y="170980"/>
                    </a:lnTo>
                    <a:lnTo>
                      <a:pt x="1494292" y="167128"/>
                    </a:lnTo>
                    <a:lnTo>
                      <a:pt x="1486808" y="163729"/>
                    </a:lnTo>
                    <a:lnTo>
                      <a:pt x="1480458" y="161237"/>
                    </a:lnTo>
                    <a:lnTo>
                      <a:pt x="1475015" y="159198"/>
                    </a:lnTo>
                    <a:lnTo>
                      <a:pt x="1471386" y="157612"/>
                    </a:lnTo>
                    <a:lnTo>
                      <a:pt x="1469119" y="156253"/>
                    </a:lnTo>
                    <a:lnTo>
                      <a:pt x="1468665" y="155799"/>
                    </a:lnTo>
                    <a:lnTo>
                      <a:pt x="1468438" y="155346"/>
                    </a:lnTo>
                    <a:lnTo>
                      <a:pt x="1468665" y="154893"/>
                    </a:lnTo>
                    <a:lnTo>
                      <a:pt x="1469119" y="154667"/>
                    </a:lnTo>
                    <a:lnTo>
                      <a:pt x="1470253" y="154213"/>
                    </a:lnTo>
                    <a:lnTo>
                      <a:pt x="1471613" y="153987"/>
                    </a:lnTo>
                    <a:close/>
                    <a:moveTo>
                      <a:pt x="1488832" y="74612"/>
                    </a:moveTo>
                    <a:lnTo>
                      <a:pt x="1491542" y="74612"/>
                    </a:lnTo>
                    <a:lnTo>
                      <a:pt x="1494705" y="74839"/>
                    </a:lnTo>
                    <a:lnTo>
                      <a:pt x="1498546" y="75066"/>
                    </a:lnTo>
                    <a:lnTo>
                      <a:pt x="1502838" y="75519"/>
                    </a:lnTo>
                    <a:lnTo>
                      <a:pt x="1507356" y="76426"/>
                    </a:lnTo>
                    <a:lnTo>
                      <a:pt x="1512552" y="77107"/>
                    </a:lnTo>
                    <a:lnTo>
                      <a:pt x="1518200" y="78467"/>
                    </a:lnTo>
                    <a:lnTo>
                      <a:pt x="1524074" y="80055"/>
                    </a:lnTo>
                    <a:lnTo>
                      <a:pt x="1530400" y="81642"/>
                    </a:lnTo>
                    <a:lnTo>
                      <a:pt x="1536951" y="83910"/>
                    </a:lnTo>
                    <a:lnTo>
                      <a:pt x="1543954" y="86178"/>
                    </a:lnTo>
                    <a:lnTo>
                      <a:pt x="1550732" y="88673"/>
                    </a:lnTo>
                    <a:lnTo>
                      <a:pt x="1558187" y="91848"/>
                    </a:lnTo>
                    <a:lnTo>
                      <a:pt x="1565642" y="95023"/>
                    </a:lnTo>
                    <a:lnTo>
                      <a:pt x="1573097" y="98878"/>
                    </a:lnTo>
                    <a:lnTo>
                      <a:pt x="1581004" y="102960"/>
                    </a:lnTo>
                    <a:lnTo>
                      <a:pt x="1588911" y="107496"/>
                    </a:lnTo>
                    <a:lnTo>
                      <a:pt x="1596818" y="112485"/>
                    </a:lnTo>
                    <a:lnTo>
                      <a:pt x="1604725" y="117928"/>
                    </a:lnTo>
                    <a:lnTo>
                      <a:pt x="1612632" y="123371"/>
                    </a:lnTo>
                    <a:lnTo>
                      <a:pt x="1620539" y="129721"/>
                    </a:lnTo>
                    <a:lnTo>
                      <a:pt x="1628446" y="136298"/>
                    </a:lnTo>
                    <a:lnTo>
                      <a:pt x="1636127" y="143328"/>
                    </a:lnTo>
                    <a:lnTo>
                      <a:pt x="1643808" y="151039"/>
                    </a:lnTo>
                    <a:lnTo>
                      <a:pt x="1651489" y="159203"/>
                    </a:lnTo>
                    <a:lnTo>
                      <a:pt x="1658493" y="168048"/>
                    </a:lnTo>
                    <a:lnTo>
                      <a:pt x="1665722" y="177119"/>
                    </a:lnTo>
                    <a:lnTo>
                      <a:pt x="1672499" y="186871"/>
                    </a:lnTo>
                    <a:lnTo>
                      <a:pt x="1679051" y="196623"/>
                    </a:lnTo>
                    <a:lnTo>
                      <a:pt x="1685150" y="206601"/>
                    </a:lnTo>
                    <a:lnTo>
                      <a:pt x="1690346" y="216580"/>
                    </a:lnTo>
                    <a:lnTo>
                      <a:pt x="1695316" y="226559"/>
                    </a:lnTo>
                    <a:lnTo>
                      <a:pt x="1699609" y="236537"/>
                    </a:lnTo>
                    <a:lnTo>
                      <a:pt x="1703449" y="246516"/>
                    </a:lnTo>
                    <a:lnTo>
                      <a:pt x="1706838" y="256268"/>
                    </a:lnTo>
                    <a:lnTo>
                      <a:pt x="1709549" y="266019"/>
                    </a:lnTo>
                    <a:lnTo>
                      <a:pt x="1712034" y="275544"/>
                    </a:lnTo>
                    <a:lnTo>
                      <a:pt x="1714067" y="284616"/>
                    </a:lnTo>
                    <a:lnTo>
                      <a:pt x="1715649" y="293914"/>
                    </a:lnTo>
                    <a:lnTo>
                      <a:pt x="1717004" y="302759"/>
                    </a:lnTo>
                    <a:lnTo>
                      <a:pt x="1717908" y="311830"/>
                    </a:lnTo>
                    <a:lnTo>
                      <a:pt x="1718811" y="320221"/>
                    </a:lnTo>
                    <a:lnTo>
                      <a:pt x="1719037" y="328385"/>
                    </a:lnTo>
                    <a:lnTo>
                      <a:pt x="1719263" y="336323"/>
                    </a:lnTo>
                    <a:lnTo>
                      <a:pt x="1719037" y="344034"/>
                    </a:lnTo>
                    <a:lnTo>
                      <a:pt x="1718811" y="351291"/>
                    </a:lnTo>
                    <a:lnTo>
                      <a:pt x="1718134" y="358094"/>
                    </a:lnTo>
                    <a:lnTo>
                      <a:pt x="1717682" y="364444"/>
                    </a:lnTo>
                    <a:lnTo>
                      <a:pt x="1717004" y="370794"/>
                    </a:lnTo>
                    <a:lnTo>
                      <a:pt x="1715875" y="376237"/>
                    </a:lnTo>
                    <a:lnTo>
                      <a:pt x="1714971" y="381453"/>
                    </a:lnTo>
                    <a:lnTo>
                      <a:pt x="1713841" y="385989"/>
                    </a:lnTo>
                    <a:lnTo>
                      <a:pt x="1712938" y="390298"/>
                    </a:lnTo>
                    <a:lnTo>
                      <a:pt x="1711808" y="393927"/>
                    </a:lnTo>
                    <a:lnTo>
                      <a:pt x="1710904" y="397102"/>
                    </a:lnTo>
                    <a:lnTo>
                      <a:pt x="1709775" y="399596"/>
                    </a:lnTo>
                    <a:lnTo>
                      <a:pt x="1708871" y="401411"/>
                    </a:lnTo>
                    <a:lnTo>
                      <a:pt x="1707742" y="402771"/>
                    </a:lnTo>
                    <a:lnTo>
                      <a:pt x="1707064" y="403225"/>
                    </a:lnTo>
                    <a:lnTo>
                      <a:pt x="1706838" y="403225"/>
                    </a:lnTo>
                    <a:lnTo>
                      <a:pt x="1706160" y="403225"/>
                    </a:lnTo>
                    <a:lnTo>
                      <a:pt x="1705708" y="402771"/>
                    </a:lnTo>
                    <a:lnTo>
                      <a:pt x="1705483" y="401864"/>
                    </a:lnTo>
                    <a:lnTo>
                      <a:pt x="1705257" y="400277"/>
                    </a:lnTo>
                    <a:lnTo>
                      <a:pt x="1705031" y="398236"/>
                    </a:lnTo>
                    <a:lnTo>
                      <a:pt x="1704805" y="392339"/>
                    </a:lnTo>
                    <a:lnTo>
                      <a:pt x="1704805" y="384855"/>
                    </a:lnTo>
                    <a:lnTo>
                      <a:pt x="1704353" y="375330"/>
                    </a:lnTo>
                    <a:lnTo>
                      <a:pt x="1704127" y="363991"/>
                    </a:lnTo>
                    <a:lnTo>
                      <a:pt x="1703449" y="351518"/>
                    </a:lnTo>
                    <a:lnTo>
                      <a:pt x="1702094" y="337457"/>
                    </a:lnTo>
                    <a:lnTo>
                      <a:pt x="1701416" y="329973"/>
                    </a:lnTo>
                    <a:lnTo>
                      <a:pt x="1700061" y="322262"/>
                    </a:lnTo>
                    <a:lnTo>
                      <a:pt x="1698931" y="314325"/>
                    </a:lnTo>
                    <a:lnTo>
                      <a:pt x="1697350" y="306387"/>
                    </a:lnTo>
                    <a:lnTo>
                      <a:pt x="1695542" y="297996"/>
                    </a:lnTo>
                    <a:lnTo>
                      <a:pt x="1693509" y="289605"/>
                    </a:lnTo>
                    <a:lnTo>
                      <a:pt x="1691250" y="280760"/>
                    </a:lnTo>
                    <a:lnTo>
                      <a:pt x="1688313" y="272143"/>
                    </a:lnTo>
                    <a:lnTo>
                      <a:pt x="1685376" y="263525"/>
                    </a:lnTo>
                    <a:lnTo>
                      <a:pt x="1681988" y="254453"/>
                    </a:lnTo>
                    <a:lnTo>
                      <a:pt x="1678147" y="245609"/>
                    </a:lnTo>
                    <a:lnTo>
                      <a:pt x="1673855" y="236310"/>
                    </a:lnTo>
                    <a:lnTo>
                      <a:pt x="1669336" y="227466"/>
                    </a:lnTo>
                    <a:lnTo>
                      <a:pt x="1664140" y="218394"/>
                    </a:lnTo>
                    <a:lnTo>
                      <a:pt x="1658944" y="209550"/>
                    </a:lnTo>
                    <a:lnTo>
                      <a:pt x="1652619" y="200478"/>
                    </a:lnTo>
                    <a:lnTo>
                      <a:pt x="1646519" y="191633"/>
                    </a:lnTo>
                    <a:lnTo>
                      <a:pt x="1640194" y="183016"/>
                    </a:lnTo>
                    <a:lnTo>
                      <a:pt x="1633868" y="175078"/>
                    </a:lnTo>
                    <a:lnTo>
                      <a:pt x="1627091" y="167594"/>
                    </a:lnTo>
                    <a:lnTo>
                      <a:pt x="1620313" y="160337"/>
                    </a:lnTo>
                    <a:lnTo>
                      <a:pt x="1613310" y="153307"/>
                    </a:lnTo>
                    <a:lnTo>
                      <a:pt x="1606307" y="146957"/>
                    </a:lnTo>
                    <a:lnTo>
                      <a:pt x="1599303" y="140833"/>
                    </a:lnTo>
                    <a:lnTo>
                      <a:pt x="1592074" y="135164"/>
                    </a:lnTo>
                    <a:lnTo>
                      <a:pt x="1584845" y="129948"/>
                    </a:lnTo>
                    <a:lnTo>
                      <a:pt x="1577841" y="124732"/>
                    </a:lnTo>
                    <a:lnTo>
                      <a:pt x="1570612" y="120196"/>
                    </a:lnTo>
                    <a:lnTo>
                      <a:pt x="1563835" y="115887"/>
                    </a:lnTo>
                    <a:lnTo>
                      <a:pt x="1556831" y="111805"/>
                    </a:lnTo>
                    <a:lnTo>
                      <a:pt x="1550280" y="107949"/>
                    </a:lnTo>
                    <a:lnTo>
                      <a:pt x="1543728" y="104321"/>
                    </a:lnTo>
                    <a:lnTo>
                      <a:pt x="1531077" y="98198"/>
                    </a:lnTo>
                    <a:lnTo>
                      <a:pt x="1519782" y="92755"/>
                    </a:lnTo>
                    <a:lnTo>
                      <a:pt x="1509390" y="88446"/>
                    </a:lnTo>
                    <a:lnTo>
                      <a:pt x="1500579" y="84817"/>
                    </a:lnTo>
                    <a:lnTo>
                      <a:pt x="1493350" y="81642"/>
                    </a:lnTo>
                    <a:lnTo>
                      <a:pt x="1488380" y="79374"/>
                    </a:lnTo>
                    <a:lnTo>
                      <a:pt x="1486346" y="78694"/>
                    </a:lnTo>
                    <a:lnTo>
                      <a:pt x="1484991" y="78014"/>
                    </a:lnTo>
                    <a:lnTo>
                      <a:pt x="1484539" y="77107"/>
                    </a:lnTo>
                    <a:lnTo>
                      <a:pt x="1484313" y="76653"/>
                    </a:lnTo>
                    <a:lnTo>
                      <a:pt x="1484313" y="76199"/>
                    </a:lnTo>
                    <a:lnTo>
                      <a:pt x="1484539" y="75973"/>
                    </a:lnTo>
                    <a:lnTo>
                      <a:pt x="1485217" y="75292"/>
                    </a:lnTo>
                    <a:lnTo>
                      <a:pt x="1486798" y="74839"/>
                    </a:lnTo>
                    <a:lnTo>
                      <a:pt x="1488832" y="74612"/>
                    </a:lnTo>
                    <a:close/>
                    <a:moveTo>
                      <a:pt x="1523085" y="0"/>
                    </a:moveTo>
                    <a:lnTo>
                      <a:pt x="1526481" y="0"/>
                    </a:lnTo>
                    <a:lnTo>
                      <a:pt x="1530330" y="0"/>
                    </a:lnTo>
                    <a:lnTo>
                      <a:pt x="1534859" y="226"/>
                    </a:lnTo>
                    <a:lnTo>
                      <a:pt x="1540293" y="906"/>
                    </a:lnTo>
                    <a:lnTo>
                      <a:pt x="1545954" y="1811"/>
                    </a:lnTo>
                    <a:lnTo>
                      <a:pt x="1552294" y="2943"/>
                    </a:lnTo>
                    <a:lnTo>
                      <a:pt x="1559313" y="4528"/>
                    </a:lnTo>
                    <a:lnTo>
                      <a:pt x="1566332" y="6339"/>
                    </a:lnTo>
                    <a:lnTo>
                      <a:pt x="1574031" y="8377"/>
                    </a:lnTo>
                    <a:lnTo>
                      <a:pt x="1581956" y="10867"/>
                    </a:lnTo>
                    <a:lnTo>
                      <a:pt x="1590334" y="13810"/>
                    </a:lnTo>
                    <a:lnTo>
                      <a:pt x="1599165" y="16980"/>
                    </a:lnTo>
                    <a:lnTo>
                      <a:pt x="1607995" y="20602"/>
                    </a:lnTo>
                    <a:lnTo>
                      <a:pt x="1617279" y="24678"/>
                    </a:lnTo>
                    <a:lnTo>
                      <a:pt x="1626336" y="29432"/>
                    </a:lnTo>
                    <a:lnTo>
                      <a:pt x="1635846" y="34413"/>
                    </a:lnTo>
                    <a:lnTo>
                      <a:pt x="1645582" y="39846"/>
                    </a:lnTo>
                    <a:lnTo>
                      <a:pt x="1655319" y="45959"/>
                    </a:lnTo>
                    <a:lnTo>
                      <a:pt x="1665055" y="52298"/>
                    </a:lnTo>
                    <a:lnTo>
                      <a:pt x="1674565" y="59317"/>
                    </a:lnTo>
                    <a:lnTo>
                      <a:pt x="1684302" y="66788"/>
                    </a:lnTo>
                    <a:lnTo>
                      <a:pt x="1694038" y="75165"/>
                    </a:lnTo>
                    <a:lnTo>
                      <a:pt x="1703548" y="83768"/>
                    </a:lnTo>
                    <a:lnTo>
                      <a:pt x="1712832" y="93051"/>
                    </a:lnTo>
                    <a:lnTo>
                      <a:pt x="1721889" y="103012"/>
                    </a:lnTo>
                    <a:lnTo>
                      <a:pt x="1730946" y="113427"/>
                    </a:lnTo>
                    <a:lnTo>
                      <a:pt x="1735248" y="119087"/>
                    </a:lnTo>
                    <a:lnTo>
                      <a:pt x="1739550" y="124520"/>
                    </a:lnTo>
                    <a:lnTo>
                      <a:pt x="1743626" y="130407"/>
                    </a:lnTo>
                    <a:lnTo>
                      <a:pt x="1747928" y="136293"/>
                    </a:lnTo>
                    <a:lnTo>
                      <a:pt x="1752004" y="142406"/>
                    </a:lnTo>
                    <a:lnTo>
                      <a:pt x="1755853" y="148745"/>
                    </a:lnTo>
                    <a:lnTo>
                      <a:pt x="1759703" y="154405"/>
                    </a:lnTo>
                    <a:lnTo>
                      <a:pt x="1763099" y="160744"/>
                    </a:lnTo>
                    <a:lnTo>
                      <a:pt x="1769665" y="172970"/>
                    </a:lnTo>
                    <a:lnTo>
                      <a:pt x="1775553" y="184969"/>
                    </a:lnTo>
                    <a:lnTo>
                      <a:pt x="1780987" y="197195"/>
                    </a:lnTo>
                    <a:lnTo>
                      <a:pt x="1785515" y="209194"/>
                    </a:lnTo>
                    <a:lnTo>
                      <a:pt x="1789591" y="220967"/>
                    </a:lnTo>
                    <a:lnTo>
                      <a:pt x="1793214" y="232740"/>
                    </a:lnTo>
                    <a:lnTo>
                      <a:pt x="1795931" y="244513"/>
                    </a:lnTo>
                    <a:lnTo>
                      <a:pt x="1798648" y="255606"/>
                    </a:lnTo>
                    <a:lnTo>
                      <a:pt x="1800686" y="266926"/>
                    </a:lnTo>
                    <a:lnTo>
                      <a:pt x="1802045" y="277793"/>
                    </a:lnTo>
                    <a:lnTo>
                      <a:pt x="1803403" y="288661"/>
                    </a:lnTo>
                    <a:lnTo>
                      <a:pt x="1804083" y="298849"/>
                    </a:lnTo>
                    <a:lnTo>
                      <a:pt x="1804762" y="308810"/>
                    </a:lnTo>
                    <a:lnTo>
                      <a:pt x="1804988" y="318546"/>
                    </a:lnTo>
                    <a:lnTo>
                      <a:pt x="1804762" y="327828"/>
                    </a:lnTo>
                    <a:lnTo>
                      <a:pt x="1804535" y="336658"/>
                    </a:lnTo>
                    <a:lnTo>
                      <a:pt x="1803856" y="345034"/>
                    </a:lnTo>
                    <a:lnTo>
                      <a:pt x="1802950" y="352959"/>
                    </a:lnTo>
                    <a:lnTo>
                      <a:pt x="1802045" y="360430"/>
                    </a:lnTo>
                    <a:lnTo>
                      <a:pt x="1800913" y="367222"/>
                    </a:lnTo>
                    <a:lnTo>
                      <a:pt x="1799780" y="373561"/>
                    </a:lnTo>
                    <a:lnTo>
                      <a:pt x="1798648" y="378995"/>
                    </a:lnTo>
                    <a:lnTo>
                      <a:pt x="1797290" y="384202"/>
                    </a:lnTo>
                    <a:lnTo>
                      <a:pt x="1795705" y="388730"/>
                    </a:lnTo>
                    <a:lnTo>
                      <a:pt x="1794573" y="392352"/>
                    </a:lnTo>
                    <a:lnTo>
                      <a:pt x="1793214" y="395522"/>
                    </a:lnTo>
                    <a:lnTo>
                      <a:pt x="1792082" y="397786"/>
                    </a:lnTo>
                    <a:lnTo>
                      <a:pt x="1790950" y="399371"/>
                    </a:lnTo>
                    <a:lnTo>
                      <a:pt x="1790044" y="400050"/>
                    </a:lnTo>
                    <a:lnTo>
                      <a:pt x="1789591" y="400050"/>
                    </a:lnTo>
                    <a:lnTo>
                      <a:pt x="1789138" y="399823"/>
                    </a:lnTo>
                    <a:lnTo>
                      <a:pt x="1788912" y="399823"/>
                    </a:lnTo>
                    <a:lnTo>
                      <a:pt x="1788685" y="399597"/>
                    </a:lnTo>
                    <a:lnTo>
                      <a:pt x="1788006" y="398239"/>
                    </a:lnTo>
                    <a:lnTo>
                      <a:pt x="1787780" y="396427"/>
                    </a:lnTo>
                    <a:lnTo>
                      <a:pt x="1787553" y="393937"/>
                    </a:lnTo>
                    <a:lnTo>
                      <a:pt x="1787327" y="386919"/>
                    </a:lnTo>
                    <a:lnTo>
                      <a:pt x="1787100" y="377636"/>
                    </a:lnTo>
                    <a:lnTo>
                      <a:pt x="1787100" y="365863"/>
                    </a:lnTo>
                    <a:lnTo>
                      <a:pt x="1786648" y="352279"/>
                    </a:lnTo>
                    <a:lnTo>
                      <a:pt x="1785742" y="336884"/>
                    </a:lnTo>
                    <a:lnTo>
                      <a:pt x="1785063" y="328507"/>
                    </a:lnTo>
                    <a:lnTo>
                      <a:pt x="1784157" y="319904"/>
                    </a:lnTo>
                    <a:lnTo>
                      <a:pt x="1783025" y="310848"/>
                    </a:lnTo>
                    <a:lnTo>
                      <a:pt x="1781666" y="301339"/>
                    </a:lnTo>
                    <a:lnTo>
                      <a:pt x="1780081" y="292057"/>
                    </a:lnTo>
                    <a:lnTo>
                      <a:pt x="1778496" y="282095"/>
                    </a:lnTo>
                    <a:lnTo>
                      <a:pt x="1776005" y="272133"/>
                    </a:lnTo>
                    <a:lnTo>
                      <a:pt x="1773515" y="261493"/>
                    </a:lnTo>
                    <a:lnTo>
                      <a:pt x="1770798" y="251078"/>
                    </a:lnTo>
                    <a:lnTo>
                      <a:pt x="1767401" y="240437"/>
                    </a:lnTo>
                    <a:lnTo>
                      <a:pt x="1763552" y="229570"/>
                    </a:lnTo>
                    <a:lnTo>
                      <a:pt x="1759476" y="218929"/>
                    </a:lnTo>
                    <a:lnTo>
                      <a:pt x="1754948" y="207836"/>
                    </a:lnTo>
                    <a:lnTo>
                      <a:pt x="1749513" y="196968"/>
                    </a:lnTo>
                    <a:lnTo>
                      <a:pt x="1743852" y="185875"/>
                    </a:lnTo>
                    <a:lnTo>
                      <a:pt x="1737739" y="175008"/>
                    </a:lnTo>
                    <a:lnTo>
                      <a:pt x="1731172" y="163914"/>
                    </a:lnTo>
                    <a:lnTo>
                      <a:pt x="1723700" y="153047"/>
                    </a:lnTo>
                    <a:lnTo>
                      <a:pt x="1716228" y="142179"/>
                    </a:lnTo>
                    <a:lnTo>
                      <a:pt x="1708303" y="131765"/>
                    </a:lnTo>
                    <a:lnTo>
                      <a:pt x="1700378" y="122030"/>
                    </a:lnTo>
                    <a:lnTo>
                      <a:pt x="1692227" y="112974"/>
                    </a:lnTo>
                    <a:lnTo>
                      <a:pt x="1683849" y="104144"/>
                    </a:lnTo>
                    <a:lnTo>
                      <a:pt x="1675471" y="95767"/>
                    </a:lnTo>
                    <a:lnTo>
                      <a:pt x="1666867" y="87843"/>
                    </a:lnTo>
                    <a:lnTo>
                      <a:pt x="1658036" y="80372"/>
                    </a:lnTo>
                    <a:lnTo>
                      <a:pt x="1649432" y="73580"/>
                    </a:lnTo>
                    <a:lnTo>
                      <a:pt x="1640601" y="67241"/>
                    </a:lnTo>
                    <a:lnTo>
                      <a:pt x="1631997" y="60902"/>
                    </a:lnTo>
                    <a:lnTo>
                      <a:pt x="1623392" y="55015"/>
                    </a:lnTo>
                    <a:lnTo>
                      <a:pt x="1614788" y="49808"/>
                    </a:lnTo>
                    <a:lnTo>
                      <a:pt x="1606410" y="44827"/>
                    </a:lnTo>
                    <a:lnTo>
                      <a:pt x="1598259" y="40299"/>
                    </a:lnTo>
                    <a:lnTo>
                      <a:pt x="1590334" y="35998"/>
                    </a:lnTo>
                    <a:lnTo>
                      <a:pt x="1582409" y="31922"/>
                    </a:lnTo>
                    <a:lnTo>
                      <a:pt x="1574937" y="28300"/>
                    </a:lnTo>
                    <a:lnTo>
                      <a:pt x="1560898" y="21961"/>
                    </a:lnTo>
                    <a:lnTo>
                      <a:pt x="1548445" y="16527"/>
                    </a:lnTo>
                    <a:lnTo>
                      <a:pt x="1537802" y="12226"/>
                    </a:lnTo>
                    <a:lnTo>
                      <a:pt x="1528972" y="8603"/>
                    </a:lnTo>
                    <a:lnTo>
                      <a:pt x="1522405" y="5886"/>
                    </a:lnTo>
                    <a:lnTo>
                      <a:pt x="1520367" y="4754"/>
                    </a:lnTo>
                    <a:lnTo>
                      <a:pt x="1518556" y="3849"/>
                    </a:lnTo>
                    <a:lnTo>
                      <a:pt x="1517877" y="2717"/>
                    </a:lnTo>
                    <a:lnTo>
                      <a:pt x="1517650" y="2490"/>
                    </a:lnTo>
                    <a:lnTo>
                      <a:pt x="1517650" y="2038"/>
                    </a:lnTo>
                    <a:lnTo>
                      <a:pt x="1517650" y="1811"/>
                    </a:lnTo>
                    <a:lnTo>
                      <a:pt x="1517877" y="1132"/>
                    </a:lnTo>
                    <a:lnTo>
                      <a:pt x="1518782" y="679"/>
                    </a:lnTo>
                    <a:lnTo>
                      <a:pt x="1520594" y="226"/>
                    </a:lnTo>
                    <a:lnTo>
                      <a:pt x="1523085" y="0"/>
                    </a:lnTo>
                    <a:close/>
                  </a:path>
                </a:pathLst>
              </a:custGeom>
              <a:solidFill>
                <a:srgbClr val="4CB6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" name="文本框 46">
              <a:extLst>
                <a:ext uri="{FF2B5EF4-FFF2-40B4-BE49-F238E27FC236}">
                  <a16:creationId xmlns:a16="http://schemas.microsoft.com/office/drawing/2014/main" id="{1EF75B9C-7FDF-4FFE-AB61-3816D2D37DE2}"/>
                </a:ext>
              </a:extLst>
            </p:cNvPr>
            <p:cNvSpPr txBox="1"/>
            <p:nvPr/>
          </p:nvSpPr>
          <p:spPr>
            <a:xfrm>
              <a:off x="1981520" y="2516632"/>
              <a:ext cx="26536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Robby - </a:t>
              </a:r>
              <a:r>
                <a:rPr lang="zh-TW" altLang="en-US" b="1" dirty="0">
                  <a:solidFill>
                    <a:schemeClr val="bg1"/>
                  </a:solidFill>
                </a:rPr>
                <a:t>全端的 </a:t>
              </a:r>
              <a:r>
                <a:rPr lang="en-US" altLang="zh-TW" b="1" dirty="0">
                  <a:solidFill>
                    <a:schemeClr val="bg1"/>
                  </a:solidFill>
                </a:rPr>
                <a:t>Front-End Engineer</a:t>
              </a:r>
              <a:endParaRPr lang="zh-TW" altLang="en-US" b="1" dirty="0">
                <a:solidFill>
                  <a:schemeClr val="bg1"/>
                </a:solidFill>
              </a:endParaRPr>
            </a:p>
            <a:p>
              <a:endParaRPr lang="en-US" altLang="zh-CN" sz="900" spc="300" dirty="0">
                <a:solidFill>
                  <a:schemeClr val="bg1"/>
                </a:solidFill>
                <a:latin typeface="Roboto Th" pitchFamily="2" charset="0"/>
                <a:hlinkClick r:id="rId3"/>
              </a:endParaRPr>
            </a:p>
            <a:p>
              <a:r>
                <a:rPr lang="en-US" altLang="zh-CN" sz="900" spc="300" dirty="0">
                  <a:solidFill>
                    <a:schemeClr val="bg1"/>
                  </a:solidFill>
                  <a:latin typeface="Roboto Th" pitchFamily="2" charset="0"/>
                  <a:hlinkClick r:id="rId3"/>
                </a:rPr>
                <a:t>http://garyliutw.blogspot.</a:t>
              </a:r>
              <a:r>
                <a:rPr lang="en-US" altLang="zh-CN" sz="900" spc="300" dirty="0">
                  <a:solidFill>
                    <a:schemeClr val="bg1"/>
                  </a:solidFill>
                  <a:latin typeface="Roboto Th" pitchFamily="2" charset="0"/>
                </a:rPr>
                <a:t> </a:t>
              </a:r>
              <a:r>
                <a:rPr lang="en-US" altLang="zh-CN" sz="900" spc="300" dirty="0">
                  <a:solidFill>
                    <a:schemeClr val="bg1"/>
                  </a:solidFill>
                  <a:latin typeface="Roboto Th" pitchFamily="2" charset="0"/>
                  <a:hlinkClick r:id="rId5"/>
                </a:rPr>
                <a:t>https://dotblogs.com.tw/explooosion/2018/01/21/040728</a:t>
              </a:r>
              <a:endParaRPr lang="en-US" altLang="zh-CN" sz="900" spc="300" dirty="0">
                <a:solidFill>
                  <a:schemeClr val="bg1"/>
                </a:solidFill>
                <a:latin typeface="Roboto Th" pitchFamily="2" charset="0"/>
              </a:endParaRPr>
            </a:p>
            <a:p>
              <a:endParaRPr lang="zh-CN" altLang="en-US" sz="900" spc="300" dirty="0">
                <a:solidFill>
                  <a:schemeClr val="bg1"/>
                </a:solidFill>
                <a:latin typeface="Roboto Th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41" presetID="2" presetClass="entr" presetSubtype="6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4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46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 animBg="1"/>
          <p:bldP spid="56" grpId="0" animBg="1"/>
          <p:bldP spid="57" grpId="0" animBg="1"/>
          <p:bldP spid="58" grpId="0" animBg="1"/>
          <p:bldP spid="60" grpId="0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41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46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 animBg="1"/>
          <p:bldP spid="56" grpId="0" animBg="1"/>
          <p:bldP spid="57" grpId="0" animBg="1"/>
          <p:bldP spid="58" grpId="0" animBg="1"/>
          <p:bldP spid="60" grpId="0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0911"/>
            </a:gs>
            <a:gs pos="51000">
              <a:srgbClr val="0E1B2E">
                <a:alpha val="95000"/>
              </a:srgbClr>
            </a:gs>
            <a:gs pos="100000">
              <a:srgbClr val="09173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椭圆 370"/>
          <p:cNvSpPr/>
          <p:nvPr/>
        </p:nvSpPr>
        <p:spPr>
          <a:xfrm>
            <a:off x="3971625" y="1304625"/>
            <a:ext cx="4248751" cy="4248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0" name="组合 379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381" name="椭圆 380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8" name="组合 687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692" name="椭圆 691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9" name="椭圆 688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0" name="椭圆 70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文本框 729"/>
          <p:cNvSpPr txBox="1"/>
          <p:nvPr/>
        </p:nvSpPr>
        <p:spPr>
          <a:xfrm>
            <a:off x="4739380" y="3075104"/>
            <a:ext cx="27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謝謝收看</a:t>
            </a:r>
            <a:r>
              <a:rPr lang="en-US" altLang="zh-CN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spc="-150" dirty="0">
              <a:solidFill>
                <a:srgbClr val="0756A7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2" name="文本框 731"/>
          <p:cNvSpPr txBox="1"/>
          <p:nvPr/>
        </p:nvSpPr>
        <p:spPr>
          <a:xfrm>
            <a:off x="7989709" y="3529186"/>
            <a:ext cx="451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TW" sz="11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Research Report</a:t>
            </a:r>
            <a:endParaRPr lang="zh-CN" altLang="en-US" sz="11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34" name="文本框 733"/>
          <p:cNvSpPr txBox="1"/>
          <p:nvPr/>
        </p:nvSpPr>
        <p:spPr>
          <a:xfrm>
            <a:off x="900494" y="2983056"/>
            <a:ext cx="2141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SQL</a:t>
            </a:r>
          </a:p>
          <a:p>
            <a:pPr algn="ctr"/>
            <a:r>
              <a:rPr lang="en-US" altLang="zh-TW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V.S. NOSQL</a:t>
            </a:r>
          </a:p>
          <a:p>
            <a:pPr algn="ctr"/>
            <a:endParaRPr lang="zh-CN" altLang="en-US" sz="2800" b="1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35" name="文本框 734"/>
          <p:cNvSpPr txBox="1"/>
          <p:nvPr/>
        </p:nvSpPr>
        <p:spPr>
          <a:xfrm>
            <a:off x="8982606" y="2989374"/>
            <a:ext cx="25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研究報告</a:t>
            </a:r>
            <a:endParaRPr lang="zh-CN" altLang="en-US" sz="2800" b="1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736" name="直接连接符 73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2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2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2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2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3" presetClass="entr" presetSubtype="28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95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7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 tmFilter="0,0; .5, 1; 1, 1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372" grpId="0" animBg="1"/>
      <p:bldP spid="378" grpId="0" animBg="1"/>
      <p:bldP spid="37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/>
      <p:bldP spid="732" grpId="0"/>
      <p:bldP spid="734" grpId="0"/>
      <p:bldP spid="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41" y="0"/>
            <a:ext cx="12381160" cy="5496985"/>
            <a:chOff x="-169241" y="0"/>
            <a:chExt cx="12381160" cy="549698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848051" y="0"/>
              <a:ext cx="625642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400300" y="0"/>
              <a:ext cx="1511300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846571" y="0"/>
              <a:ext cx="709429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55950" y="0"/>
              <a:ext cx="84287" cy="7683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720975" y="644525"/>
              <a:ext cx="477118" cy="549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2550" y="488950"/>
              <a:ext cx="2139165" cy="8509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2550" y="970059"/>
              <a:ext cx="2078322" cy="318991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-91053" y="1770159"/>
              <a:ext cx="2251925" cy="3303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-169241" y="2530778"/>
              <a:ext cx="2642934" cy="21595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1121711" y="2178657"/>
              <a:ext cx="1039161" cy="56807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4191000"/>
              <a:ext cx="2221715" cy="5002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2550" y="4250267"/>
              <a:ext cx="1028307" cy="123613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110857" y="4691270"/>
              <a:ext cx="1110858" cy="79513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51333" y="0"/>
              <a:ext cx="990600" cy="3841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9211733" y="0"/>
              <a:ext cx="262468" cy="11938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8331200" y="0"/>
              <a:ext cx="1803401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9342968" y="0"/>
              <a:ext cx="1358899" cy="1265354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9632987" y="0"/>
              <a:ext cx="569346" cy="13398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9762066" y="192087"/>
              <a:ext cx="2358800" cy="124724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9827393" y="0"/>
              <a:ext cx="1746540" cy="165128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0492352" y="1129554"/>
              <a:ext cx="1628514" cy="86857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0424620" y="1066800"/>
              <a:ext cx="1787299" cy="2730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9827393" y="1900622"/>
              <a:ext cx="2293473" cy="73277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632987" y="2603004"/>
              <a:ext cx="713280" cy="14372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9414933" y="4200117"/>
              <a:ext cx="2705933" cy="4226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9474201" y="4622800"/>
              <a:ext cx="660400" cy="63526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0134601" y="4411459"/>
              <a:ext cx="839528" cy="84660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/>
          </p:nvSpPr>
          <p:spPr>
            <a:xfrm>
              <a:off x="3213701" y="6635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160178" y="1003298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265884" y="414336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957049" y="244311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46782" y="2364273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078561" y="1274144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335223" y="260313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418023" y="3645512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185715" y="4673270"/>
              <a:ext cx="36000" cy="360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453" y="4182117"/>
              <a:ext cx="36000" cy="3600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1096580" y="5460985"/>
              <a:ext cx="36000" cy="3600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10154209" y="424378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50191" y="59737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9382640" y="311618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9533458" y="373259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9339791" y="514547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9858541" y="7503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401699" y="10733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074613" y="885729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0554365" y="2728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9451341" y="4215300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1410316" y="4511555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0101776" y="525489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464676" y="46116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280774" y="3313443"/>
            <a:ext cx="1254116" cy="1326700"/>
            <a:chOff x="1873642" y="3313443"/>
            <a:chExt cx="1254116" cy="1326700"/>
          </a:xfrm>
        </p:grpSpPr>
        <p:cxnSp>
          <p:nvCxnSpPr>
            <p:cNvPr id="132" name="直接连接符 131"/>
            <p:cNvCxnSpPr/>
            <p:nvPr/>
          </p:nvCxnSpPr>
          <p:spPr>
            <a:xfrm>
              <a:off x="2530858" y="3730854"/>
              <a:ext cx="596900" cy="63942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873642" y="3313443"/>
              <a:ext cx="839425" cy="859557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205417" y="3970172"/>
              <a:ext cx="455753" cy="470963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2688535" y="4306624"/>
              <a:ext cx="353428" cy="333519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1389369" y="2796889"/>
            <a:ext cx="2291042" cy="1211619"/>
            <a:chOff x="1952771" y="2666157"/>
            <a:chExt cx="2291042" cy="1211619"/>
          </a:xfrm>
        </p:grpSpPr>
        <p:sp>
          <p:nvSpPr>
            <p:cNvPr id="144" name="文本框 143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01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000963" y="3169732"/>
              <a:ext cx="2242850" cy="21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2654820" y="2923669"/>
              <a:ext cx="14959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 </a:t>
              </a:r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簡介關聯式</a:t>
              </a:r>
              <a:r>
                <a:rPr lang="en-US" altLang="zh-TW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/</a:t>
              </a:r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非關聯式資料庫</a:t>
              </a:r>
              <a:r>
                <a:rPr lang="en-US" altLang="zh-TW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(NoSQL</a:t>
              </a:r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、</a:t>
              </a:r>
              <a:r>
                <a:rPr lang="en-US" altLang="zh-TW" sz="1400" b="1" spc="300" dirty="0" err="1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NonSQL</a:t>
              </a:r>
              <a:r>
                <a:rPr lang="en-US" altLang="zh-TW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)</a:t>
              </a:r>
              <a:endParaRPr lang="zh-CN" altLang="en-US" sz="1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894944" y="2014576"/>
            <a:ext cx="922446" cy="1296051"/>
            <a:chOff x="4145567" y="1963954"/>
            <a:chExt cx="922446" cy="1296051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4648970" y="2521565"/>
              <a:ext cx="419043" cy="70183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145567" y="1963954"/>
              <a:ext cx="714348" cy="1202248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169583" y="2522014"/>
              <a:ext cx="333450" cy="530798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4566929" y="2947177"/>
              <a:ext cx="190354" cy="312828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4085685" y="1678918"/>
            <a:ext cx="2291042" cy="996176"/>
            <a:chOff x="1952771" y="2666157"/>
            <a:chExt cx="2291042" cy="996176"/>
          </a:xfrm>
        </p:grpSpPr>
        <p:sp>
          <p:nvSpPr>
            <p:cNvPr id="161" name="文本框 160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02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00963" y="3169732"/>
              <a:ext cx="2242850" cy="21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654820" y="2923669"/>
              <a:ext cx="15889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詳細介紹任一非關聯式資料庫</a:t>
              </a:r>
              <a:endParaRPr lang="zh-CN" altLang="en-US" sz="1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854205" y="1849874"/>
            <a:ext cx="2543904" cy="996176"/>
            <a:chOff x="1952771" y="2666157"/>
            <a:chExt cx="2543904" cy="996176"/>
          </a:xfrm>
        </p:grpSpPr>
        <p:sp>
          <p:nvSpPr>
            <p:cNvPr id="187" name="文本框 186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03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039062" y="3169731"/>
              <a:ext cx="24303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8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654820" y="2923669"/>
              <a:ext cx="18418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請比較關聯式</a:t>
              </a:r>
              <a:r>
                <a:rPr lang="en-US" altLang="zh-TW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/</a:t>
              </a:r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非關聯式資料庫優缺點</a:t>
              </a:r>
              <a:endParaRPr lang="zh-CN" altLang="en-US" sz="1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 flipH="1">
            <a:off x="8286521" y="2969396"/>
            <a:ext cx="1254116" cy="1326700"/>
            <a:chOff x="1873642" y="3313443"/>
            <a:chExt cx="1254116" cy="1326700"/>
          </a:xfrm>
        </p:grpSpPr>
        <p:cxnSp>
          <p:nvCxnSpPr>
            <p:cNvPr id="193" name="直接连接符 192"/>
            <p:cNvCxnSpPr/>
            <p:nvPr/>
          </p:nvCxnSpPr>
          <p:spPr>
            <a:xfrm>
              <a:off x="2530858" y="3730854"/>
              <a:ext cx="596900" cy="63942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73642" y="3313443"/>
              <a:ext cx="839425" cy="859557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205417" y="3970172"/>
              <a:ext cx="455753" cy="470963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688535" y="4306624"/>
              <a:ext cx="353428" cy="333519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 flipH="1">
            <a:off x="6859058" y="2152073"/>
            <a:ext cx="922446" cy="1296051"/>
            <a:chOff x="4145567" y="1963954"/>
            <a:chExt cx="922446" cy="1296051"/>
          </a:xfrm>
        </p:grpSpPr>
        <p:cxnSp>
          <p:nvCxnSpPr>
            <p:cNvPr id="199" name="直接连接符 198"/>
            <p:cNvCxnSpPr/>
            <p:nvPr/>
          </p:nvCxnSpPr>
          <p:spPr>
            <a:xfrm>
              <a:off x="4648970" y="2521565"/>
              <a:ext cx="419043" cy="70183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4145567" y="1963954"/>
              <a:ext cx="714348" cy="1202248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169583" y="2522014"/>
              <a:ext cx="333450" cy="530798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566929" y="2947177"/>
              <a:ext cx="190354" cy="312828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合 202"/>
          <p:cNvGrpSpPr/>
          <p:nvPr/>
        </p:nvGrpSpPr>
        <p:grpSpPr>
          <a:xfrm>
            <a:off x="9298112" y="3082061"/>
            <a:ext cx="2543904" cy="719018"/>
            <a:chOff x="1952771" y="2666157"/>
            <a:chExt cx="2543904" cy="719018"/>
          </a:xfrm>
        </p:grpSpPr>
        <p:sp>
          <p:nvSpPr>
            <p:cNvPr id="204" name="文本框 203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04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2039062" y="3169731"/>
              <a:ext cx="24303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spc="300" dirty="0">
                  <a:solidFill>
                    <a:srgbClr val="65D3F6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LINK</a:t>
              </a:r>
              <a:endParaRPr lang="zh-CN" altLang="en-US" sz="8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654820" y="2923669"/>
              <a:ext cx="1841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參考資料</a:t>
              </a:r>
              <a:endParaRPr lang="zh-CN" altLang="en-US" sz="1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117" name="椭圆 116"/>
          <p:cNvSpPr/>
          <p:nvPr/>
        </p:nvSpPr>
        <p:spPr>
          <a:xfrm>
            <a:off x="2398395" y="3342142"/>
            <a:ext cx="7039610" cy="70396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3244956" y="4188703"/>
            <a:ext cx="5346489" cy="53464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147997" y="5091744"/>
            <a:ext cx="3540404" cy="35404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433585" y="5821504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887798" y="506410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361835" y="5851516"/>
            <a:ext cx="60804" cy="57918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6512384" y="623137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122846" y="65635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301535" y="6355237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454808" y="4564820"/>
            <a:ext cx="79161" cy="7540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3261856" y="6279833"/>
            <a:ext cx="79161" cy="75404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308911" y="4559407"/>
            <a:ext cx="79161" cy="7540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8506214" y="6325552"/>
            <a:ext cx="79161" cy="75404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4556451" y="5788815"/>
            <a:ext cx="272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zh-CN" altLang="en-US" sz="3600" b="1" dirty="0">
              <a:solidFill>
                <a:srgbClr val="0756A7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3056105" y="4704287"/>
            <a:ext cx="78090" cy="74384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92075" y="3294271"/>
            <a:ext cx="78090" cy="7438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34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3" presetClass="entr" presetSubtype="28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8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5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800"/>
                            </p:stCondLst>
                            <p:childTnLst>
                              <p:par>
                                <p:cTn id="8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5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3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8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209" grpId="0"/>
      <p:bldP spid="211" grpId="0" animBg="1"/>
      <p:bldP spid="2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125689" y="1749210"/>
            <a:ext cx="37639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zh-TW" altLang="en-US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簡介關聯式</a:t>
            </a:r>
            <a:r>
              <a:rPr lang="en-US" altLang="zh-TW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/</a:t>
            </a:r>
            <a:r>
              <a:rPr lang="zh-TW" altLang="en-US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非關聯式資料庫</a:t>
            </a:r>
            <a:r>
              <a:rPr lang="en-US" altLang="zh-TW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(NoSQL</a:t>
            </a:r>
            <a:r>
              <a:rPr lang="zh-TW" altLang="en-US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、</a:t>
            </a:r>
            <a:r>
              <a:rPr lang="en-US" altLang="zh-TW" sz="4400" b="1" spc="300" dirty="0" err="1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NonSQL</a:t>
            </a:r>
            <a:r>
              <a:rPr lang="en-US" altLang="zh-TW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)</a:t>
            </a:r>
            <a:endParaRPr lang="zh-CN" altLang="en-US" sz="4400" b="1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461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6" grpId="0" animBg="1"/>
          <p:bldP spid="357" grpId="0" animBg="1"/>
          <p:bldP spid="358" grpId="0" animBg="1"/>
          <p:bldP spid="8" grpId="0" animBg="1"/>
          <p:bldP spid="322" grpId="0" animBg="1"/>
          <p:bldP spid="323" grpId="0" animBg="1"/>
          <p:bldP spid="324" grpId="0" animBg="1"/>
          <p:bldP spid="325" grpId="0" animBg="1"/>
          <p:bldP spid="326" grpId="0" animBg="1"/>
          <p:bldP spid="328" grpId="0" animBg="1"/>
          <p:bldP spid="331" grpId="0" animBg="1"/>
          <p:bldP spid="334" grpId="0" animBg="1"/>
          <p:bldP spid="335" grpId="0" animBg="1"/>
          <p:bldP spid="336" grpId="0" animBg="1"/>
          <p:bldP spid="337" grpId="0" animBg="1"/>
          <p:bldP spid="362" grpId="0" animBg="1"/>
          <p:bldP spid="363" grpId="0" animBg="1"/>
          <p:bldP spid="364" grpId="0" animBg="1"/>
          <p:bldP spid="369" grpId="0"/>
          <p:bldP spid="37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6" grpId="0" animBg="1"/>
          <p:bldP spid="357" grpId="0" animBg="1"/>
          <p:bldP spid="358" grpId="0" animBg="1"/>
          <p:bldP spid="8" grpId="0" animBg="1"/>
          <p:bldP spid="322" grpId="0" animBg="1"/>
          <p:bldP spid="323" grpId="0" animBg="1"/>
          <p:bldP spid="324" grpId="0" animBg="1"/>
          <p:bldP spid="325" grpId="0" animBg="1"/>
          <p:bldP spid="326" grpId="0" animBg="1"/>
          <p:bldP spid="328" grpId="0" animBg="1"/>
          <p:bldP spid="331" grpId="0" animBg="1"/>
          <p:bldP spid="334" grpId="0" animBg="1"/>
          <p:bldP spid="335" grpId="0" animBg="1"/>
          <p:bldP spid="336" grpId="0" animBg="1"/>
          <p:bldP spid="337" grpId="0" animBg="1"/>
          <p:bldP spid="362" grpId="0" animBg="1"/>
          <p:bldP spid="363" grpId="0" animBg="1"/>
          <p:bldP spid="364" grpId="0" animBg="1"/>
          <p:bldP spid="369" grpId="0"/>
          <p:bldP spid="37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9">
            <a:extLst>
              <a:ext uri="{FF2B5EF4-FFF2-40B4-BE49-F238E27FC236}">
                <a16:creationId xmlns:a16="http://schemas.microsoft.com/office/drawing/2014/main" id="{A7C7A7DC-1C42-4E50-85AB-05FF67F7B0BA}"/>
              </a:ext>
            </a:extLst>
          </p:cNvPr>
          <p:cNvSpPr txBox="1"/>
          <p:nvPr/>
        </p:nvSpPr>
        <p:spPr>
          <a:xfrm>
            <a:off x="6075819" y="462218"/>
            <a:ext cx="269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4CB6DB"/>
                </a:solidFill>
                <a:latin typeface="Roboto Th" pitchFamily="2" charset="0"/>
                <a:ea typeface="Roboto Th" pitchFamily="2" charset="0"/>
              </a:rPr>
              <a:t> SQL</a:t>
            </a:r>
            <a:endParaRPr lang="zh-CN" altLang="en-US" sz="2800" b="1" spc="300" dirty="0">
              <a:solidFill>
                <a:srgbClr val="4CB6DB"/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sp>
        <p:nvSpPr>
          <p:cNvPr id="3" name="文本框 43">
            <a:extLst>
              <a:ext uri="{FF2B5EF4-FFF2-40B4-BE49-F238E27FC236}">
                <a16:creationId xmlns:a16="http://schemas.microsoft.com/office/drawing/2014/main" id="{068FE6E6-CE55-4FE5-B2C6-D1EEC1EF4929}"/>
              </a:ext>
            </a:extLst>
          </p:cNvPr>
          <p:cNvSpPr txBox="1"/>
          <p:nvPr/>
        </p:nvSpPr>
        <p:spPr>
          <a:xfrm>
            <a:off x="1299883" y="1099082"/>
            <a:ext cx="9959788" cy="504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在</a:t>
            </a: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1970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年代初，由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IBM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公司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San </a:t>
            </a:r>
            <a:r>
              <a:rPr lang="en-US" altLang="zh-CN" sz="1200" b="1" dirty="0" err="1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Jose,California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研究實驗室的埃德加</a:t>
            </a: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·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科德發表將資料組成表格的應用原則（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Codd's Relational Algebra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）。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1974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年，同一實驗室的</a:t>
            </a:r>
            <a:r>
              <a:rPr lang="en-US" altLang="zh-CN" sz="1200" b="1" dirty="0" err="1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D.D.Chamberlin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R.F. Boyce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對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Codd's Relational Algebra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在研製關聯式資料庫管理系統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System R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中，研製出一套規範語言</a:t>
            </a: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-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SEQUEL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Structured English Query Language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），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並在</a:t>
            </a: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1976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</a:t>
            </a: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11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月的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IBM Journal of R&amp;D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上公布新版本的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（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叫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SEQUEL/2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）。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1980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年改名為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1979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ORACLE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公司首先提供商用的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，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IBM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公司在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DB2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SQL/DS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資料庫系統中也實現了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1986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</a:t>
            </a: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10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月，美國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採用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作為關聯式資料庫管理系統的標準語言（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 X3. 135-1986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），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後為國際標準化組織（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ISO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採納為國際標準。</a:t>
            </a:r>
          </a:p>
          <a:p>
            <a:pPr>
              <a:lnSpc>
                <a:spcPct val="150000"/>
              </a:lnSpc>
            </a:pPr>
            <a:endParaRPr lang="zh-TW" altLang="en-US" sz="1200" b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1989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年，美國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採納在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 X3.135-1989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報告中定義的關聯式資料庫管理系統的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標準語言，稱為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 SQL 89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，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該標準替代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 X3.135-1986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版本。該標準為下列組織所採納：</a:t>
            </a:r>
          </a:p>
          <a:p>
            <a:pPr>
              <a:lnSpc>
                <a:spcPct val="150000"/>
              </a:lnSpc>
            </a:pPr>
            <a:endParaRPr lang="zh-TW" altLang="en-US" sz="1200" b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國際標準化組織（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ISO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），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為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ISO 9075-1989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報告「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Database Language SQL With Integrity Enhancement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」</a:t>
            </a: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美國聯邦政府，發布在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The Federal Information Processing Standard Publication(FIPS PUB)127</a:t>
            </a: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目前，所有主要的關聯式資料庫管理系統支援某些形式的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，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大部分資料庫至少遵守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 SQL89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標準。</a:t>
            </a:r>
          </a:p>
          <a:p>
            <a:pPr>
              <a:lnSpc>
                <a:spcPct val="150000"/>
              </a:lnSpc>
            </a:pPr>
            <a:endParaRPr lang="zh-TW" altLang="en-US" sz="1200" b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ANSI SQL92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標準在交叉連接（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cross join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）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和內部連接之上，新增加了外部連接，並支援在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FROM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子句中寫連接表達式。支援集合的並運算、交運算。支援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Case (SQL)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表達式。支援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CHECK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約束。建立臨時表。支援</a:t>
            </a:r>
            <a:r>
              <a:rPr lang="en-US" altLang="zh-CN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cursor</a:t>
            </a:r>
            <a:r>
              <a:rPr lang="zh-CN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。</a:t>
            </a:r>
            <a:r>
              <a:rPr lang="zh-TW" altLang="en-US" sz="1200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支援事務隔離。</a:t>
            </a:r>
            <a:endParaRPr lang="zh-CN" altLang="en-US" sz="1200" b="1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sp>
        <p:nvSpPr>
          <p:cNvPr id="4" name="椭圆 52">
            <a:extLst>
              <a:ext uri="{FF2B5EF4-FFF2-40B4-BE49-F238E27FC236}">
                <a16:creationId xmlns:a16="http://schemas.microsoft.com/office/drawing/2014/main" id="{A3DDF1E9-AA6C-42C3-A38D-644868EEF838}"/>
              </a:ext>
            </a:extLst>
          </p:cNvPr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17">
            <a:extLst>
              <a:ext uri="{FF2B5EF4-FFF2-40B4-BE49-F238E27FC236}">
                <a16:creationId xmlns:a16="http://schemas.microsoft.com/office/drawing/2014/main" id="{E66B593C-36C8-4D0C-834D-78B8C6B2D662}"/>
              </a:ext>
            </a:extLst>
          </p:cNvPr>
          <p:cNvCxnSpPr/>
          <p:nvPr/>
        </p:nvCxnSpPr>
        <p:spPr>
          <a:xfrm>
            <a:off x="4097951" y="725889"/>
            <a:ext cx="1849659" cy="0"/>
          </a:xfrm>
          <a:prstGeom prst="line">
            <a:avLst/>
          </a:prstGeom>
          <a:ln w="9525">
            <a:solidFill>
              <a:srgbClr val="4CB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8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17000"/>
                  </a:srgbClr>
                </a:gs>
                <a:gs pos="40000">
                  <a:srgbClr val="4CB6DB">
                    <a:alpha val="9000"/>
                  </a:srgbClr>
                </a:gs>
                <a:gs pos="70000">
                  <a:srgbClr val="65D3F6">
                    <a:alpha val="7000"/>
                  </a:srgbClr>
                </a:gs>
                <a:gs pos="100000">
                  <a:schemeClr val="bg1">
                    <a:alpha val="2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26775" y="3051957"/>
            <a:ext cx="316047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b="1" dirty="0">
                <a:solidFill>
                  <a:srgbClr val="65D3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DON'T AIM FOR SUCCESS IF YOU WANT IT; JUST DO WHAT YOU LOVE AND BELIEVE IN, AND IT WILL COME NATURALLY.</a:t>
            </a:r>
            <a:endParaRPr lang="zh-CN" altLang="en-US" sz="900" b="1" dirty="0">
              <a:solidFill>
                <a:srgbClr val="65D3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45733" y="1292766"/>
            <a:ext cx="4888975" cy="4201107"/>
            <a:chOff x="3645733" y="1292766"/>
            <a:chExt cx="4888975" cy="4201107"/>
          </a:xfrm>
        </p:grpSpPr>
        <p:sp>
          <p:nvSpPr>
            <p:cNvPr id="17" name="等腰三角形 16"/>
            <p:cNvSpPr/>
            <p:nvPr/>
          </p:nvSpPr>
          <p:spPr>
            <a:xfrm rot="7903198">
              <a:off x="3636400" y="1302099"/>
              <a:ext cx="135321" cy="116656"/>
            </a:xfrm>
            <a:prstGeom prst="triangle">
              <a:avLst/>
            </a:prstGeom>
            <a:solidFill>
              <a:srgbClr val="4CB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/>
          </p:nvSpPr>
          <p:spPr>
            <a:xfrm rot="18542142">
              <a:off x="8408719" y="5367885"/>
              <a:ext cx="135321" cy="1166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29">
            <a:extLst>
              <a:ext uri="{FF2B5EF4-FFF2-40B4-BE49-F238E27FC236}">
                <a16:creationId xmlns:a16="http://schemas.microsoft.com/office/drawing/2014/main" id="{16C072EE-01E0-475B-B202-887C5D2E6BBB}"/>
              </a:ext>
            </a:extLst>
          </p:cNvPr>
          <p:cNvSpPr txBox="1"/>
          <p:nvPr/>
        </p:nvSpPr>
        <p:spPr>
          <a:xfrm>
            <a:off x="4886164" y="373007"/>
            <a:ext cx="415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4CB6DB"/>
                </a:solidFill>
                <a:latin typeface="Roboto Th" pitchFamily="2" charset="0"/>
                <a:ea typeface="Roboto Th" pitchFamily="2" charset="0"/>
              </a:rPr>
              <a:t> NOSQL</a:t>
            </a:r>
            <a:endParaRPr lang="zh-CN" altLang="en-US" sz="2800" b="1" spc="300" dirty="0">
              <a:solidFill>
                <a:srgbClr val="4CB6DB"/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sp>
        <p:nvSpPr>
          <p:cNvPr id="73" name="文本框 43">
            <a:extLst>
              <a:ext uri="{FF2B5EF4-FFF2-40B4-BE49-F238E27FC236}">
                <a16:creationId xmlns:a16="http://schemas.microsoft.com/office/drawing/2014/main" id="{0616E385-F4BC-4081-AF72-A054F5B06032}"/>
              </a:ext>
            </a:extLst>
          </p:cNvPr>
          <p:cNvSpPr txBox="1"/>
          <p:nvPr/>
        </p:nvSpPr>
        <p:spPr>
          <a:xfrm>
            <a:off x="5787503" y="1167394"/>
            <a:ext cx="3499388" cy="501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一般人第一次看到「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NoSQL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」，直覺地都會以為是「不使用 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SQL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」的意思，其實不然，所以目前業界比較傾向使用「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Not Only SQL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」來解釋 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NoSQL 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一詞，也就是說通常是透過類似 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SQL 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的 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API 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來存取這類 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DB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以下則是摘錄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《nosql-database.org》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網站對「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NoSQL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」的定義：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「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Next Generation Databases mostly addressing some of the points: being non-relational, distributed, open-source and horizontally scalable. 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」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圖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《nosql-database.org》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站上對「</a:t>
            </a:r>
            <a:r>
              <a:rPr lang="en-US" altLang="zh-CN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NoSQL</a:t>
            </a:r>
            <a:r>
              <a:rPr lang="zh-CN" altLang="en-US" sz="12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rPr>
              <a:t>」的定義與特徵說明</a:t>
            </a:r>
          </a:p>
        </p:txBody>
      </p:sp>
      <p:pic>
        <p:nvPicPr>
          <p:cNvPr id="74" name="圖片 73">
            <a:extLst>
              <a:ext uri="{FF2B5EF4-FFF2-40B4-BE49-F238E27FC236}">
                <a16:creationId xmlns:a16="http://schemas.microsoft.com/office/drawing/2014/main" id="{F3F1092C-B6ED-4829-B6B5-4242C56A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9" y="2148973"/>
            <a:ext cx="5051728" cy="25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15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95977" y="795858"/>
            <a:ext cx="920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以下這張 MongoDB 與 RDBMS 的對照表摘錄自官網的《</a:t>
            </a:r>
            <a:r>
              <a:rPr lang="zh-TW" altLang="zh-TW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to MongoDB Mapping Chart</a:t>
            </a:r>
            <a:r>
              <a:rPr lang="zh-TW" altLang="zh-TW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  <a:endParaRPr lang="zh-TW" altLang="zh-TW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2576" y="3365299"/>
            <a:ext cx="176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LOGO</a:t>
            </a:r>
            <a:endParaRPr lang="zh-CN" altLang="en-US" sz="2800" b="1" spc="3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71813" y="3834121"/>
            <a:ext cx="2027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ADD YOUR LOGO HERE</a:t>
            </a:r>
            <a:endParaRPr lang="zh-CN" altLang="en-US" sz="10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812120" y="1516268"/>
            <a:ext cx="538388" cy="59761"/>
            <a:chOff x="5607050" y="1793751"/>
            <a:chExt cx="538388" cy="59761"/>
          </a:xfrm>
        </p:grpSpPr>
        <p:sp>
          <p:nvSpPr>
            <p:cNvPr id="30" name="椭圆 29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85527" y="5360268"/>
            <a:ext cx="3020947" cy="18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spc="300" dirty="0">
                <a:solidFill>
                  <a:srgbClr val="0756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A DAY IS A MINIATURE OF ETERNITY. </a:t>
            </a:r>
            <a:endParaRPr lang="zh-CN" altLang="en-US" sz="600" b="1" spc="300" dirty="0">
              <a:solidFill>
                <a:srgbClr val="0756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3AD314-2BC5-4670-BF88-96B6C13B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57476"/>
              </p:ext>
            </p:extLst>
          </p:nvPr>
        </p:nvGraphicFramePr>
        <p:xfrm>
          <a:off x="1323055" y="2057557"/>
          <a:ext cx="10024516" cy="3952891"/>
        </p:xfrm>
        <a:graphic>
          <a:graphicData uri="http://schemas.openxmlformats.org/drawingml/2006/table">
            <a:tbl>
              <a:tblPr/>
              <a:tblGrid>
                <a:gridCol w="5012258">
                  <a:extLst>
                    <a:ext uri="{9D8B030D-6E8A-4147-A177-3AD203B41FA5}">
                      <a16:colId xmlns:a16="http://schemas.microsoft.com/office/drawing/2014/main" val="2454172314"/>
                    </a:ext>
                  </a:extLst>
                </a:gridCol>
                <a:gridCol w="5012258">
                  <a:extLst>
                    <a:ext uri="{9D8B030D-6E8A-4147-A177-3AD203B41FA5}">
                      <a16:colId xmlns:a16="http://schemas.microsoft.com/office/drawing/2014/main" val="86188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RDBMS(SQL)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MongoDB(NOSQL)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20107"/>
                  </a:ext>
                </a:extLst>
              </a:tr>
              <a:tr h="3523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database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database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98621"/>
                  </a:ext>
                </a:extLst>
              </a:tr>
              <a:tr h="3523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table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CC0000"/>
                          </a:solidFill>
                          <a:effectLst/>
                        </a:rPr>
                        <a:t>collection</a:t>
                      </a:r>
                      <a:endParaRPr lang="en-US" sz="1700" dirty="0"/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35113"/>
                  </a:ext>
                </a:extLst>
              </a:tr>
              <a:tr h="3523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row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CC0000"/>
                          </a:solidFill>
                          <a:effectLst/>
                        </a:rPr>
                        <a:t>document</a:t>
                      </a:r>
                      <a:r>
                        <a:rPr lang="en-US" sz="1700" dirty="0"/>
                        <a:t> or </a:t>
                      </a:r>
                      <a:r>
                        <a:rPr lang="en-US" sz="1700" i="1" u="none" strike="noStrike" dirty="0">
                          <a:solidFill>
                            <a:srgbClr val="888888"/>
                          </a:solidFill>
                          <a:effectLst/>
                          <a:hlinkClick r:id="rId4"/>
                        </a:rPr>
                        <a:t>BSON</a:t>
                      </a:r>
                      <a:r>
                        <a:rPr lang="en-US" sz="1700" dirty="0"/>
                        <a:t> document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336409"/>
                  </a:ext>
                </a:extLst>
              </a:tr>
              <a:tr h="3523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column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CC0000"/>
                          </a:solidFill>
                          <a:effectLst/>
                        </a:rPr>
                        <a:t>field</a:t>
                      </a:r>
                      <a:endParaRPr lang="en-US" sz="1700" dirty="0"/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53784"/>
                  </a:ext>
                </a:extLst>
              </a:tr>
              <a:tr h="3523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index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index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755517"/>
                  </a:ext>
                </a:extLst>
              </a:tr>
              <a:tr h="35231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table joins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CC0000"/>
                          </a:solidFill>
                          <a:effectLst/>
                        </a:rPr>
                        <a:t>embedded documents and linking</a:t>
                      </a:r>
                      <a:endParaRPr lang="en-US" sz="1700"/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3164"/>
                  </a:ext>
                </a:extLst>
              </a:tr>
              <a:tr h="87532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primary key</a:t>
                      </a:r>
                      <a:br>
                        <a:rPr lang="en-US" sz="1700"/>
                      </a:br>
                      <a:r>
                        <a:rPr lang="en-US" sz="1700"/>
                        <a:t>Specify any unique column or column combination as primary key.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u="none" strike="noStrike">
                          <a:solidFill>
                            <a:srgbClr val="888888"/>
                          </a:solidFill>
                          <a:effectLst/>
                          <a:hlinkClick r:id="rId5"/>
                        </a:rPr>
                        <a:t>primary key</a:t>
                      </a:r>
                      <a:br>
                        <a:rPr lang="en-US" sz="1700"/>
                      </a:br>
                      <a:r>
                        <a:rPr lang="en-US" sz="1700"/>
                        <a:t>In MongoDB, the primary key is automatically set to the </a:t>
                      </a:r>
                      <a:r>
                        <a:rPr lang="en-US" sz="1700" i="1" u="none" strike="noStrike">
                          <a:solidFill>
                            <a:srgbClr val="888888"/>
                          </a:solidFill>
                          <a:effectLst/>
                          <a:hlinkClick r:id="rId6"/>
                        </a:rPr>
                        <a:t>_id</a:t>
                      </a:r>
                      <a:r>
                        <a:rPr lang="en-US" sz="1700"/>
                        <a:t> field.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90154"/>
                  </a:ext>
                </a:extLst>
              </a:tr>
              <a:tr h="6138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aggregation (e.g. group by)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aggregation pipeline</a:t>
                      </a:r>
                      <a:br>
                        <a:rPr lang="en-US" sz="1700" dirty="0"/>
                      </a:br>
                      <a:r>
                        <a:rPr lang="en-US" sz="1700" dirty="0"/>
                        <a:t>See the </a:t>
                      </a:r>
                      <a:r>
                        <a:rPr lang="en-US" sz="1700" i="1" u="none" strike="noStrike" dirty="0">
                          <a:solidFill>
                            <a:srgbClr val="888888"/>
                          </a:solidFill>
                          <a:effectLst/>
                          <a:hlinkClick r:id="rId7"/>
                        </a:rPr>
                        <a:t>SQL to Aggregation Mapping Chart</a:t>
                      </a:r>
                      <a:r>
                        <a:rPr lang="en-US" sz="1700" dirty="0"/>
                        <a:t>.</a:t>
                      </a:r>
                    </a:p>
                  </a:txBody>
                  <a:tcPr marL="45401" marR="45401" marT="45401" marB="45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0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8" grpId="0"/>
      <p:bldP spid="2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椭圆 364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67" name="椭圆 36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68" name="椭圆 36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4" name="组合 373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375" name="椭圆 37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2" name="组合 681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686" name="椭圆 685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3" name="椭圆 682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椭圆 703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7" name="直接连接符 726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9" name="文本框 728"/>
          <p:cNvSpPr txBox="1"/>
          <p:nvPr/>
        </p:nvSpPr>
        <p:spPr>
          <a:xfrm>
            <a:off x="5776713" y="2603676"/>
            <a:ext cx="4779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詳細介紹任一非關聯式資料庫</a:t>
            </a:r>
            <a:endParaRPr lang="zh-CN" altLang="en-US" sz="4400" b="1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64" name="文本框 729">
            <a:extLst>
              <a:ext uri="{FF2B5EF4-FFF2-40B4-BE49-F238E27FC236}">
                <a16:creationId xmlns:a16="http://schemas.microsoft.com/office/drawing/2014/main" id="{C2D885CE-8860-4442-86BE-00F0EC5F9301}"/>
              </a:ext>
            </a:extLst>
          </p:cNvPr>
          <p:cNvSpPr txBox="1"/>
          <p:nvPr/>
        </p:nvSpPr>
        <p:spPr>
          <a:xfrm>
            <a:off x="6096000" y="4229873"/>
            <a:ext cx="35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zh-TW" altLang="en-US" sz="24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以</a:t>
            </a:r>
            <a:r>
              <a:rPr lang="en-US" altLang="zh-CN" sz="24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MongoDB</a:t>
            </a:r>
            <a:r>
              <a:rPr lang="zh-TW" altLang="en-US" sz="24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為例</a:t>
            </a:r>
            <a:endParaRPr lang="zh-CN" altLang="en-US" sz="1050" spc="300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5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5" grpId="0" animBg="1"/>
          <p:bldP spid="367" grpId="0" animBg="1"/>
          <p:bldP spid="368" grpId="0" animBg="1"/>
          <p:bldP spid="372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4" grpId="0" animBg="1"/>
          <p:bldP spid="717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8" grpId="0"/>
          <p:bldP spid="729" grpId="0"/>
          <p:bldP spid="3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5" grpId="0" animBg="1"/>
          <p:bldP spid="367" grpId="0" animBg="1"/>
          <p:bldP spid="368" grpId="0" animBg="1"/>
          <p:bldP spid="372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4" grpId="0" animBg="1"/>
          <p:bldP spid="717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8" grpId="0"/>
          <p:bldP spid="729" grpId="0"/>
          <p:bldP spid="36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MongoDB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44">
            <a:extLst>
              <a:ext uri="{FF2B5EF4-FFF2-40B4-BE49-F238E27FC236}">
                <a16:creationId xmlns:a16="http://schemas.microsoft.com/office/drawing/2014/main" id="{980561FC-41F8-4819-820D-9BF8A4426B5C}"/>
              </a:ext>
            </a:extLst>
          </p:cNvPr>
          <p:cNvSpPr txBox="1"/>
          <p:nvPr/>
        </p:nvSpPr>
        <p:spPr>
          <a:xfrm>
            <a:off x="1347468" y="1058587"/>
            <a:ext cx="756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世界頂尖的大師級人物  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Martin Fowler</a:t>
            </a:r>
            <a:r>
              <a:rPr lang="zh-CN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、</a:t>
            </a:r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堪稱為「架構師中的架構師」。他在 </a:t>
            </a:r>
            <a:r>
              <a:rPr lang="en-US" altLang="zh-TW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2013 </a:t>
            </a:r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年的「</a:t>
            </a:r>
            <a:r>
              <a:rPr lang="en-US" altLang="zh-CN" b="1" dirty="0" err="1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goto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; Conference</a:t>
            </a:r>
            <a:r>
              <a:rPr lang="zh-CN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」</a:t>
            </a:r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有一場主題為「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Introduction to NoSQL</a:t>
            </a:r>
            <a:r>
              <a:rPr lang="zh-CN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」</a:t>
            </a:r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的演講，其中便對 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NoSQL DB </a:t>
            </a:r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做了一個分類：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Document</a:t>
            </a:r>
            <a:r>
              <a:rPr lang="zh-CN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Big Table</a:t>
            </a:r>
            <a:r>
              <a:rPr lang="zh-CN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Graph </a:t>
            </a:r>
            <a:r>
              <a:rPr lang="zh-TW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以及 </a:t>
            </a:r>
            <a:r>
              <a:rPr lang="en-US" altLang="zh-CN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Key-Value</a:t>
            </a:r>
            <a:r>
              <a:rPr lang="zh-CN" altLang="en-US" b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。</a:t>
            </a:r>
            <a:endParaRPr lang="zh-CN" altLang="en-US" b="1" dirty="0">
              <a:solidFill>
                <a:schemeClr val="bg1"/>
              </a:solidFill>
              <a:latin typeface="Roboto Th" pitchFamily="2" charset="0"/>
            </a:endParaRPr>
          </a:p>
        </p:txBody>
      </p:sp>
      <p:pic>
        <p:nvPicPr>
          <p:cNvPr id="11" name="線上媒體 10" title="GOTO 2012 ￢ﾀﾢ Introduction to NoSQL ￢ﾀﾢ Martin Fowler">
            <a:hlinkClick r:id="" action="ppaction://media"/>
            <a:extLst>
              <a:ext uri="{FF2B5EF4-FFF2-40B4-BE49-F238E27FC236}">
                <a16:creationId xmlns:a16="http://schemas.microsoft.com/office/drawing/2014/main" id="{627E3445-C610-4283-8A9C-EAC5D69A43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348966" y="289486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7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7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8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6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9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13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5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9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31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7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9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60" y="516517"/>
            <a:ext cx="356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MongoDB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8750658" y="4178658"/>
            <a:ext cx="6539848" cy="6539848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67F4E53-1ACE-4F3B-A7B0-7F237392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98" y="1087587"/>
            <a:ext cx="5741307" cy="365247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06008C9-1379-4292-9F3B-61DD031F3620}"/>
              </a:ext>
            </a:extLst>
          </p:cNvPr>
          <p:cNvSpPr txBox="1"/>
          <p:nvPr/>
        </p:nvSpPr>
        <p:spPr>
          <a:xfrm>
            <a:off x="6517017" y="3143485"/>
            <a:ext cx="5467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由上圖，我們可以知道：</a:t>
            </a:r>
            <a:r>
              <a:rPr lang="en-US" altLang="zh-TW" b="1" dirty="0">
                <a:solidFill>
                  <a:schemeClr val="bg1"/>
                </a:solidFill>
              </a:rPr>
              <a:t>MongoDB </a:t>
            </a:r>
            <a:r>
              <a:rPr lang="zh-TW" altLang="en-US" b="1" dirty="0">
                <a:solidFill>
                  <a:schemeClr val="bg1"/>
                </a:solidFill>
              </a:rPr>
              <a:t>應該是一種 </a:t>
            </a:r>
            <a:r>
              <a:rPr lang="en-US" altLang="zh-TW" b="1" dirty="0">
                <a:solidFill>
                  <a:schemeClr val="bg1"/>
                </a:solidFill>
              </a:rPr>
              <a:t>Non-Relational</a:t>
            </a:r>
            <a:r>
              <a:rPr lang="zh-TW" altLang="en-US" b="1" dirty="0">
                <a:solidFill>
                  <a:schemeClr val="bg1"/>
                </a:solidFill>
              </a:rPr>
              <a:t>、</a:t>
            </a:r>
            <a:r>
              <a:rPr lang="en-US" altLang="zh-TW" b="1" dirty="0">
                <a:solidFill>
                  <a:schemeClr val="bg1"/>
                </a:solidFill>
              </a:rPr>
              <a:t>NoSQL</a:t>
            </a:r>
            <a:r>
              <a:rPr lang="zh-TW" altLang="en-US" b="1" dirty="0">
                <a:solidFill>
                  <a:schemeClr val="bg1"/>
                </a:solidFill>
              </a:rPr>
              <a:t>、</a:t>
            </a:r>
            <a:r>
              <a:rPr lang="en-US" altLang="zh-TW" b="1" dirty="0">
                <a:solidFill>
                  <a:schemeClr val="bg1"/>
                </a:solidFill>
              </a:rPr>
              <a:t>Document based 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DB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Non-Relational</a:t>
            </a:r>
            <a:r>
              <a:rPr lang="zh-TW" altLang="en-US" b="1" dirty="0">
                <a:solidFill>
                  <a:schemeClr val="bg1"/>
                </a:solidFill>
              </a:rPr>
              <a:t>：代表了「無法或不使用 </a:t>
            </a:r>
            <a:r>
              <a:rPr lang="en-US" altLang="zh-TW" b="1" dirty="0">
                <a:solidFill>
                  <a:schemeClr val="bg1"/>
                </a:solidFill>
              </a:rPr>
              <a:t>JOIN</a:t>
            </a:r>
            <a:r>
              <a:rPr lang="zh-TW" altLang="en-US" b="1" dirty="0">
                <a:solidFill>
                  <a:schemeClr val="bg1"/>
                </a:solidFill>
              </a:rPr>
              <a:t>」。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NoSQL</a:t>
            </a:r>
            <a:r>
              <a:rPr lang="zh-TW" altLang="en-US" b="1" dirty="0">
                <a:solidFill>
                  <a:schemeClr val="bg1"/>
                </a:solidFill>
              </a:rPr>
              <a:t>：代表了「不使用標準 </a:t>
            </a:r>
            <a:r>
              <a:rPr lang="en-US" altLang="zh-TW" b="1" dirty="0">
                <a:solidFill>
                  <a:schemeClr val="bg1"/>
                </a:solidFill>
              </a:rPr>
              <a:t>SQL </a:t>
            </a:r>
            <a:r>
              <a:rPr lang="zh-TW" altLang="en-US" b="1" dirty="0">
                <a:solidFill>
                  <a:schemeClr val="bg1"/>
                </a:solidFill>
              </a:rPr>
              <a:t>語言」。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Document based</a:t>
            </a:r>
            <a:r>
              <a:rPr lang="zh-TW" altLang="en-US" b="1" dirty="0">
                <a:solidFill>
                  <a:schemeClr val="bg1"/>
                </a:solidFill>
              </a:rPr>
              <a:t>：代表了「每筆紀錄都是一個 </a:t>
            </a:r>
            <a:r>
              <a:rPr lang="en-US" altLang="zh-TW" b="1" dirty="0">
                <a:solidFill>
                  <a:schemeClr val="bg1"/>
                </a:solidFill>
              </a:rPr>
              <a:t>document</a:t>
            </a:r>
            <a:r>
              <a:rPr lang="zh-TW" altLang="en-US" b="1" dirty="0">
                <a:solidFill>
                  <a:schemeClr val="bg1"/>
                </a:solidFill>
              </a:rPr>
              <a:t>」（相對於 </a:t>
            </a:r>
            <a:r>
              <a:rPr lang="en-US" altLang="zh-TW" b="1" dirty="0">
                <a:solidFill>
                  <a:schemeClr val="bg1"/>
                </a:solidFill>
              </a:rPr>
              <a:t>RDBMS 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row </a:t>
            </a:r>
            <a:r>
              <a:rPr lang="zh-TW" altLang="en-US" b="1" dirty="0">
                <a:solidFill>
                  <a:schemeClr val="bg1"/>
                </a:solidFill>
              </a:rPr>
              <a:t>而言）</a:t>
            </a:r>
            <a:r>
              <a:rPr lang="zh-TW" altLang="en-US" dirty="0">
                <a:solidFill>
                  <a:schemeClr val="accent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3620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5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1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2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5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9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3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5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2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4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0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3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89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2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277 0.37338 L -4.58333E-6 -2.96296E-6 " pathEditMode="relative" rAng="0" ptsTypes="AA">
                                          <p:cBhvr>
                                            <p:cTn id="9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8" y="-1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20079 0.20532 " pathEditMode="relative" rAng="0" ptsTypes="AA">
                                          <p:cBhvr>
                                            <p:cTn id="95" dur="2000" spd="-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39" y="10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571 0.42824 L -2.5E-6 1.11022E-16 " pathEditMode="relative" rAng="0" ptsTypes="AA">
                                          <p:cBhvr>
                                            <p:cTn id="97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-2141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107 0.42593 L 1.04167E-6 -2.22222E-6 " pathEditMode="relative" rAng="0" ptsTypes="AA">
                                          <p:cBhvr>
                                            <p:cTn id="9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-2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992 0.62176 L -2.5E-6 1.11111E-6 " pathEditMode="relative" rAng="0" ptsTypes="AA">
                                          <p:cBhvr>
                                            <p:cTn id="10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1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7187 0.56366 L 3.33333E-6 1.11111E-6 " pathEditMode="relative" rAng="0" ptsTypes="AA">
                                          <p:cBhvr>
                                            <p:cTn id="103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94" y="-281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4843 0.72847 L 3.33333E-6 2.96296E-6 " pathEditMode="relative" rAng="0" ptsTypes="AA">
                                          <p:cBhvr>
                                            <p:cTn id="10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22" y="-3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9635 0.34953 L 1.45833E-6 3.33333E-6 " pathEditMode="relative" rAng="0" ptsTypes="AA">
                                          <p:cBhvr>
                                            <p:cTn id="107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8" y="-17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0717 0.43796 L 5E-6 1.11111E-6 " pathEditMode="relative" rAng="0" ptsTypes="AA">
                                          <p:cBhvr>
                                            <p:cTn id="109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65" y="-21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993 0.47454 L -3.75E-6 -4.81481E-6 " pathEditMode="relative" rAng="0" ptsTypes="AA">
                                          <p:cBhvr>
                                            <p:cTn id="111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503" y="-2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-1.85185E-6 L 0.25639 0.29699 " pathEditMode="relative" rAng="0" ptsTypes="AA">
                                          <p:cBhvr>
                                            <p:cTn id="113" dur="2000" spd="-100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12" y="1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1.85185E-6 L 0.30027 0.33819 " pathEditMode="relative" rAng="0" ptsTypes="AA">
                                          <p:cBhvr>
                                            <p:cTn id="115" dur="20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013" y="168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33881 0.28403 " pathEditMode="relative" rAng="0" ptsTypes="AA">
                                          <p:cBhvr>
                                            <p:cTn id="117" dur="2000" spd="-100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40" y="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26719 0.43055 " pathEditMode="relative" rAng="0" ptsTypes="AA">
                                          <p:cBhvr>
                                            <p:cTn id="119" dur="20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359" y="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11111E-6 L 0.29219 0.3287 " pathEditMode="relative" rAng="0" ptsTypes="AA">
                                          <p:cBhvr>
                                            <p:cTn id="121" dur="20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09" y="164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3.7037E-7 L 0.26381 0.56921 " pathEditMode="relative" rAng="0" ptsTypes="AA">
                                          <p:cBhvr>
                                            <p:cTn id="123" dur="2000" spd="-100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90" y="284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2.59259E-6 L 0.29519 0.68518 " pathEditMode="relative" rAng="0" ptsTypes="AA">
                                          <p:cBhvr>
                                            <p:cTn id="125" dur="20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53" y="342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6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4.07407E-6 L 0.31954 0.44977 " pathEditMode="relative" rAng="0" ptsTypes="AA">
                                          <p:cBhvr>
                                            <p:cTn id="127" dur="20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7" y="224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55 0.58959 L 1.25E-6 -3.7037E-6 " pathEditMode="relative" rAng="0" ptsTypes="AA">
                                          <p:cBhvr>
                                            <p:cTn id="1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28" y="-29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7578 0.58727 L 3.125E-6 3.33333E-6 " pathEditMode="relative" rAng="0" ptsTypes="AA">
                                          <p:cBhvr>
                                            <p:cTn id="13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293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408 0.76065 L 4.375E-6 -3.7037E-6 " pathEditMode="relative" rAng="0" ptsTypes="AA">
                                          <p:cBhvr>
                                            <p:cTn id="133" dur="2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-3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315 0.5662 L 4.375E-6 0 " pathEditMode="relative" rAng="0" ptsTypes="AA">
                                          <p:cBhvr>
                                            <p:cTn id="135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-2831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 animBg="1"/>
          <p:bldP spid="50" grpId="0" animBg="1"/>
          <p:bldP spid="51" grpId="0" animBg="1"/>
          <p:bldP spid="51" grpId="1" animBg="1"/>
          <p:bldP spid="52" grpId="0" animBg="1"/>
          <p:bldP spid="52" grpId="1" animBg="1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1189</Words>
  <Application>Microsoft Office PowerPoint</Application>
  <PresentationFormat>寬螢幕</PresentationFormat>
  <Paragraphs>139</Paragraphs>
  <Slides>18</Slides>
  <Notes>15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YaHei UI</vt:lpstr>
      <vt:lpstr>Roboto Th</vt:lpstr>
      <vt:lpstr>方正兰亭纤黑_GBK</vt:lpstr>
      <vt:lpstr>Agency FB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立強 鄭</cp:lastModifiedBy>
  <cp:revision>316</cp:revision>
  <dcterms:created xsi:type="dcterms:W3CDTF">2015-12-17T09:50:40Z</dcterms:created>
  <dcterms:modified xsi:type="dcterms:W3CDTF">2020-09-29T13:57:19Z</dcterms:modified>
</cp:coreProperties>
</file>