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71dc3b-c840-4c83-b08b-70a3bae4218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MakerDAO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</a:t>
            </a:r>
            <a:r>
              <a:rPr lang="en-US" altLang="zh-CN"/>
              <a:t>MakerDAO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/>
              <a:t>稳定币</a:t>
            </a:r>
            <a:r>
              <a:rPr lang="en-US" altLang="zh-CN"/>
              <a:t>stablecoin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币值相对锚定等价物保持稳定的加密货币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Dai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 sz="2400"/>
              <a:t>Dai</a:t>
            </a:r>
            <a:r>
              <a:rPr lang="zh-CN" altLang="en-US" sz="2400"/>
              <a:t>稳定货币是由抵押资产支撑的数字货币</a:t>
            </a:r>
            <a:r>
              <a:rPr lang="en-US" altLang="zh-CN" sz="2400"/>
              <a:t>,</a:t>
            </a:r>
            <a:r>
              <a:rPr lang="zh-CN" altLang="en-US" sz="2400"/>
              <a:t>其价格对美元保持稳定</a:t>
            </a:r>
            <a:r>
              <a:rPr lang="en-US" altLang="zh-CN" sz="2400"/>
              <a:t>.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/>
              <a:t>Dai</a:t>
            </a:r>
            <a:r>
              <a:rPr lang="zh-CN" altLang="en-US" sz="2400"/>
              <a:t>被创建之后</a:t>
            </a:r>
            <a:r>
              <a:rPr lang="en-US" altLang="zh-CN" sz="2400"/>
              <a:t>,</a:t>
            </a:r>
            <a:r>
              <a:rPr lang="zh-CN" altLang="en-US" sz="2400"/>
              <a:t>可以作为任何其他数字货币资产一样使用</a:t>
            </a:r>
            <a:r>
              <a:rPr lang="en-US" altLang="zh-CN" sz="2400"/>
              <a:t>:</a:t>
            </a:r>
            <a:r>
              <a:rPr lang="zh-CN" altLang="en-US" sz="2400"/>
              <a:t>账户间转账</a:t>
            </a:r>
            <a:r>
              <a:rPr lang="en-US" altLang="zh-CN" sz="2400"/>
              <a:t>,</a:t>
            </a:r>
            <a:r>
              <a:rPr lang="zh-CN" altLang="en-US" sz="2400"/>
              <a:t>商品支付护着长期储存</a:t>
            </a:r>
            <a:r>
              <a:rPr lang="en-US" altLang="zh-CN" sz="2400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Maker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Maker</a:t>
            </a:r>
            <a:r>
              <a:rPr lang="zh-CN" altLang="en-US">
                <a:sym typeface="+mn-ea"/>
              </a:rPr>
              <a:t>是以太坊上的智能合约平台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DAO),Dai</a:t>
            </a:r>
            <a:r>
              <a:rPr lang="zh-CN" altLang="en-US">
                <a:sym typeface="+mn-ea"/>
              </a:rPr>
              <a:t>币是其上发行的稳定加密货币</a:t>
            </a:r>
            <a:r>
              <a:rPr lang="en-US" altLang="zh-CN">
                <a:sym typeface="+mn-ea"/>
              </a:rPr>
              <a:t>(stablecoin).</a:t>
            </a:r>
            <a:endParaRPr lang="en-US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Maker</a:t>
            </a:r>
            <a:r>
              <a:rPr lang="zh-CN" altLang="en-US">
                <a:sym typeface="+mn-ea"/>
              </a:rPr>
              <a:t>通过抵押债仓</a:t>
            </a:r>
            <a:r>
              <a:rPr lang="en-US" altLang="zh-CN">
                <a:sym typeface="+mn-ea"/>
              </a:rPr>
              <a:t>(CDP),</a:t>
            </a:r>
            <a:r>
              <a:rPr lang="zh-CN" altLang="en-US">
                <a:sym typeface="+mn-ea"/>
              </a:rPr>
              <a:t>自动化反馈机制和适当的外部激励手段支撑并稳定</a:t>
            </a:r>
            <a:r>
              <a:rPr lang="en-US" altLang="zh-CN">
                <a:sym typeface="+mn-ea"/>
              </a:rPr>
              <a:t>Dai</a:t>
            </a:r>
            <a:r>
              <a:rPr lang="zh-CN" altLang="en-US">
                <a:sym typeface="+mn-ea"/>
              </a:rPr>
              <a:t>的价格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MakerDAO</a:t>
            </a:r>
            <a:r>
              <a:rPr lang="zh-CN" altLang="en-US">
                <a:sym typeface="+mn-ea"/>
              </a:rPr>
              <a:t>是发布及管理</a:t>
            </a:r>
            <a:r>
              <a:rPr lang="en-US" altLang="zh-CN">
                <a:sym typeface="+mn-ea"/>
              </a:rPr>
              <a:t>Maker</a:t>
            </a:r>
            <a:r>
              <a:rPr lang="zh-CN" altLang="en-US">
                <a:sym typeface="+mn-ea"/>
              </a:rPr>
              <a:t>平台的公司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有时</a:t>
            </a:r>
            <a:r>
              <a:rPr lang="en-US" altLang="zh-CN">
                <a:sym typeface="+mn-ea"/>
              </a:rPr>
              <a:t>MakerDAO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Maker</a:t>
            </a:r>
            <a:r>
              <a:rPr lang="zh-CN" altLang="en-US">
                <a:sym typeface="+mn-ea"/>
              </a:rPr>
              <a:t>不做区分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MKR</a:t>
            </a:r>
            <a:r>
              <a:rPr lang="zh-CN" altLang="en-US"/>
              <a:t>是一种管理型代币</a:t>
            </a:r>
            <a:r>
              <a:rPr lang="en-US" altLang="zh-CN"/>
              <a:t>,</a:t>
            </a:r>
            <a:r>
              <a:rPr lang="zh-CN" altLang="en-US"/>
              <a:t>拥有</a:t>
            </a:r>
            <a:r>
              <a:rPr lang="en-US" altLang="zh-CN"/>
              <a:t>MKR</a:t>
            </a:r>
            <a:r>
              <a:rPr lang="zh-CN" altLang="en-US"/>
              <a:t>的用户决定哪种有价值 数字资产可以作为抵押资产来生成</a:t>
            </a:r>
            <a:r>
              <a:rPr lang="en-US" altLang="zh-CN"/>
              <a:t>Dai</a:t>
            </a:r>
            <a:r>
              <a:rPr lang="zh-CN" altLang="en-US"/>
              <a:t>以及清算时的清算比例等等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Dai</a:t>
            </a:r>
            <a:r>
              <a:rPr lang="zh-CN" altLang="en-US"/>
              <a:t>币使用流程示例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175" y="1381760"/>
            <a:ext cx="9128760" cy="853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3175" y="2235200"/>
            <a:ext cx="9128760" cy="374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en-US" altLang="zh-CN"/>
              <a:t>CDP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	</a:t>
            </a:r>
            <a:r>
              <a:rPr lang="zh-CN" altLang="en-US"/>
              <a:t>用户发送交易到</a:t>
            </a:r>
            <a:r>
              <a:rPr lang="en-US" altLang="zh-CN"/>
              <a:t>Maker</a:t>
            </a:r>
            <a:r>
              <a:rPr lang="zh-CN" altLang="en-US"/>
              <a:t>创建</a:t>
            </a:r>
            <a:r>
              <a:rPr lang="en-US" altLang="zh-CN"/>
              <a:t>CDP.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2. </a:t>
            </a:r>
            <a:r>
              <a:rPr lang="zh-CN" altLang="en-US"/>
              <a:t>存储抵押物到</a:t>
            </a:r>
            <a:r>
              <a:rPr lang="en-US" altLang="zh-CN"/>
              <a:t>CDP</a:t>
            </a:r>
            <a:r>
              <a:rPr lang="zh-CN" altLang="en-US"/>
              <a:t>中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发送交易明细抵押资产的种类和数量储存到用来生成</a:t>
            </a:r>
            <a:r>
              <a:rPr lang="en-US" altLang="zh-CN">
                <a:sym typeface="+mn-ea"/>
              </a:rPr>
              <a:t>Dai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CDP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此后</a:t>
            </a:r>
            <a:r>
              <a:rPr lang="en-US" altLang="zh-CN">
                <a:sym typeface="+mn-ea"/>
              </a:rPr>
              <a:t>CDP</a:t>
            </a:r>
            <a:r>
              <a:rPr lang="zh-CN" altLang="en-US">
                <a:sym typeface="+mn-ea"/>
              </a:rPr>
              <a:t>便具备抵押功能了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3. </a:t>
            </a:r>
            <a:r>
              <a:rPr lang="zh-CN" altLang="en-US"/>
              <a:t>锁定抵押物生成</a:t>
            </a:r>
            <a:r>
              <a:rPr lang="en-US" altLang="zh-CN"/>
              <a:t>Dai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	</a:t>
            </a:r>
            <a:r>
              <a:rPr lang="zh-CN" altLang="en-US"/>
              <a:t>发送交易并明细要生成的</a:t>
            </a:r>
            <a:r>
              <a:rPr lang="en-US" altLang="zh-CN"/>
              <a:t>Dai</a:t>
            </a:r>
            <a:r>
              <a:rPr lang="zh-CN" altLang="en-US"/>
              <a:t>的数量</a:t>
            </a:r>
            <a:r>
              <a:rPr lang="en-US" altLang="zh-CN"/>
              <a:t>,</a:t>
            </a:r>
            <a:r>
              <a:rPr lang="zh-CN" altLang="en-US"/>
              <a:t>同时</a:t>
            </a:r>
            <a:r>
              <a:rPr lang="en-US" altLang="zh-CN"/>
              <a:t>CDP</a:t>
            </a:r>
            <a:r>
              <a:rPr lang="zh-CN" altLang="en-US"/>
              <a:t>会产生同等的债务</a:t>
            </a:r>
            <a:r>
              <a:rPr lang="en-US" altLang="zh-CN"/>
              <a:t>,</a:t>
            </a:r>
            <a:r>
              <a:rPr lang="zh-CN" altLang="en-US"/>
              <a:t>这笔债务会锁定抵押物直到未偿付的债务被付清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4. </a:t>
            </a:r>
            <a:r>
              <a:rPr lang="zh-CN" altLang="en-US"/>
              <a:t>偿还债务及费用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	</a:t>
            </a:r>
            <a:r>
              <a:rPr lang="zh-CN" altLang="en-US"/>
              <a:t>赎回资产时需要偿还</a:t>
            </a:r>
            <a:r>
              <a:rPr lang="en-US" altLang="zh-CN"/>
              <a:t>CDP</a:t>
            </a:r>
            <a:r>
              <a:rPr lang="zh-CN" altLang="en-US"/>
              <a:t>中的债务及稳定费用</a:t>
            </a:r>
            <a:r>
              <a:rPr lang="en-US" altLang="zh-CN"/>
              <a:t>,</a:t>
            </a:r>
            <a:r>
              <a:rPr lang="zh-CN" altLang="en-US"/>
              <a:t>稳定费用只能用</a:t>
            </a:r>
            <a:r>
              <a:rPr lang="en-US" altLang="zh-CN"/>
              <a:t>MKR</a:t>
            </a:r>
            <a:r>
              <a:rPr lang="zh-CN" altLang="en-US"/>
              <a:t>支付</a:t>
            </a:r>
            <a:r>
              <a:rPr lang="en-US" altLang="zh-CN"/>
              <a:t>.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5. </a:t>
            </a:r>
            <a:r>
              <a:rPr lang="zh-CN" altLang="en-US"/>
              <a:t>拿回抵押资产关闭</a:t>
            </a:r>
            <a:r>
              <a:rPr lang="en-US" altLang="zh-CN"/>
              <a:t>CDP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	</a:t>
            </a:r>
            <a:r>
              <a:rPr lang="zh-CN" altLang="en-US"/>
              <a:t>当债务和稳定费用偿还后</a:t>
            </a:r>
            <a:r>
              <a:rPr lang="en-US" altLang="zh-CN"/>
              <a:t>,CDP</a:t>
            </a:r>
            <a:r>
              <a:rPr lang="zh-CN" altLang="en-US"/>
              <a:t>持有者发送交易给</a:t>
            </a:r>
            <a:r>
              <a:rPr lang="en-US" altLang="zh-CN"/>
              <a:t>Maker</a:t>
            </a:r>
            <a:r>
              <a:rPr lang="zh-CN" altLang="en-US"/>
              <a:t>并拿回所有的抵押资产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159385"/>
            <a:ext cx="10515600" cy="739140"/>
          </a:xfrm>
        </p:spPr>
        <p:txBody>
          <a:bodyPr>
            <a:normAutofit fontScale="90000"/>
          </a:bodyPr>
          <a:p>
            <a:r>
              <a:rPr lang="en-US" altLang="zh-CN"/>
              <a:t>Maker</a:t>
            </a:r>
            <a:r>
              <a:rPr lang="zh-CN" altLang="en-US"/>
              <a:t>平台介绍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435" y="838200"/>
            <a:ext cx="11127740" cy="5817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MakerDAO介绍</vt:lpstr>
      <vt:lpstr>什么MakerDAO</vt:lpstr>
      <vt:lpstr>Dai币使用流程示例</vt:lpstr>
      <vt:lpstr>Maker平台介绍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</dc:creator>
  <cp:lastModifiedBy>郭豆豆</cp:lastModifiedBy>
  <cp:revision>4</cp:revision>
  <dcterms:created xsi:type="dcterms:W3CDTF">2018-09-04T01:46:00Z</dcterms:created>
  <dcterms:modified xsi:type="dcterms:W3CDTF">2018-09-04T05:33:54Z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