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2ECE-C44C-442D-8D71-BA941CF9F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A6389-0CE2-48AA-9133-BD0DB6C89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8FB3-9EAF-4768-99F3-BCF3D9C4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CDC4-FD84-4EEC-B1A3-E4AEE9AB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00BE-7938-4449-91A6-C476433A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8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9C6A-97A7-4BAD-847D-42C263B6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43F75-5FBA-4BC6-8EFC-6F1E8E535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D7B6-8CDB-4108-BF72-2895FCB2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EF647-FD48-4D0A-9F8E-A5DB844F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155D5-2C6F-4897-B213-00A7D0B9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F1093-5A9C-42C0-BCAB-E506F5DBC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AA928-4A5D-4739-A2BE-2762F3C63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8C14B-B216-4DAD-9803-0BA980B1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4CA9-ACAE-4DB4-9CDB-9D4CCB32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68992-68B3-42DC-9C51-9A1D08A1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8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7FC8-1946-449C-B2D5-85CCBB8C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6CF7-FE27-435C-A252-AB6EC7A9D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948FF-F3B5-4BC5-B5ED-3B0234E6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4C49-3268-4568-AA81-A030E8D0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F50A-00E1-4B17-8B1C-B13E3ACD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4E2A-6677-4A43-BB1C-6FFC2A9F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DE05-5912-46C2-A4C2-005841DA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EE55-A772-4095-BDFE-EFCB6064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9399-F353-4625-9D1F-3F049925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4213-B381-4985-AE86-11663424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2CAD-0B31-4791-80EA-BE9B731B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F218-FE8B-4B53-83EF-DE09C8AE1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6893E-31C0-4E31-9EF4-909AF7DE5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65AF0-95A5-498C-93A4-2C572335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2AB05-F2E3-42D8-B2A5-9460DB81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6ECE9-5990-4E60-A8CE-049C5240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E179-4229-447D-9A89-2E1FA828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07075-0DE1-42D3-841E-C464BFBA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6E8C6-99CE-486E-9EA7-83CD88E3B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EC053-866B-46EB-A7D4-D7255EF2E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A9060-2B1E-4999-BD74-270C9F810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D4067-DA22-4A03-A3E4-0EEEB9E6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18720-53E8-40BD-B04F-2A55B284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F0140-7B57-4D66-95E4-8F70659F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8EF8-EB96-47A2-B775-37078563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BFD2C-CDF6-44CF-B3A0-F5BB8147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9B17F-1C20-446B-A2E5-E9BDED1C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BAE4C-466A-493F-8120-278C6C2B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3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46E02-488E-4ED9-BCA8-729A7F19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BB437-1A36-4683-B7C4-0E97F44E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BF9E7-10B6-4B0F-A23C-A6FDF249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0A64-1639-48E1-B5C7-A14B4CAB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BB63-3831-4500-BFE4-74EF506C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1A6C-44AD-49CC-A9BE-D101DA5C6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5DF4-06FC-4A5B-9DF6-6E350AA1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AD846-3B16-4025-9A6E-2DA00B8C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62571-CDF0-4186-8CEB-48611200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9320-2C9F-42BC-834D-13C6AB35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501D-7139-43B5-A727-079A08746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D85F2-C3A0-4322-94B3-2E3EC1D8C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0CEF5-7AED-4A1C-9F63-96235F51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51DE5-429B-4A9C-9E54-6E73208E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CE915-EBF4-4D80-B5C5-0EBC6CC5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6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4315D-CD06-488F-B01C-04F31FEE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8CB10-A926-4882-9664-E8A3BC817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4B8AA-CB2E-4F83-B32C-96E27ABA4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3BB4-925C-446E-AEFE-3CE2B5C9774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E31D-2EA6-4B81-94CB-9CD4F0CB7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4F2E-191C-416E-8EA1-D3F0C30E7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FE2D-DB1D-4F31-957A-F00F5519D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6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2279-2295-4FEE-8012-FDAB314E0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CRC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DB71-6FB9-4C7E-A9A3-B83B1742E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Session 2 (Page 18 – 19)</a:t>
            </a:r>
          </a:p>
          <a:p>
            <a:pPr>
              <a:defRPr/>
            </a:pPr>
            <a:r>
              <a:rPr lang="en-US" dirty="0"/>
              <a:t>UML Weekend Crash Course</a:t>
            </a:r>
          </a:p>
          <a:p>
            <a:pPr>
              <a:defRPr/>
            </a:pPr>
            <a:r>
              <a:rPr lang="en-US" dirty="0"/>
              <a:t>Thomas A. Pender</a:t>
            </a:r>
          </a:p>
        </p:txBody>
      </p:sp>
    </p:spTree>
    <p:extLst>
      <p:ext uri="{BB962C8B-B14F-4D97-AF65-F5344CB8AC3E}">
        <p14:creationId xmlns:p14="http://schemas.microsoft.com/office/powerpoint/2010/main" val="267450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C110-9FDB-483D-AE4F-41D0119F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CRC (Class, Responsibilities, and Collaborators)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2E30-1089-4338-B649-239A8461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CRC stands for Class, Responsibilities, and Collaborators. </a:t>
            </a:r>
          </a:p>
          <a:p>
            <a:r>
              <a:rPr lang="en-US" dirty="0"/>
              <a:t>Originally developed as a learning tool for making the transition to OO thinking. </a:t>
            </a:r>
          </a:p>
          <a:p>
            <a:r>
              <a:rPr lang="en-US" dirty="0"/>
              <a:t>The goal was to provide the simplest possible conceptual introduction to OO modeling.</a:t>
            </a:r>
          </a:p>
          <a:p>
            <a:r>
              <a:rPr lang="en-US" dirty="0"/>
              <a:t>A CRC card is a 3-x-5" or 4-x-6" lined index card.</a:t>
            </a:r>
          </a:p>
        </p:txBody>
      </p:sp>
    </p:spTree>
    <p:extLst>
      <p:ext uri="{BB962C8B-B14F-4D97-AF65-F5344CB8AC3E}">
        <p14:creationId xmlns:p14="http://schemas.microsoft.com/office/powerpoint/2010/main" val="55706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8772-EAE0-4801-B923-47B6125A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CRC Card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AD70E-C2C8-470D-913F-D6FDF304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46" y="1435510"/>
            <a:ext cx="6935503" cy="474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9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8CD1-5088-4115-AE96-D7E8E337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C627-3C9C-41DD-BE7E-DC42CBD8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people in two distinct roles: domain expert and object-oriented technology facilitator. </a:t>
            </a:r>
          </a:p>
          <a:p>
            <a:r>
              <a:rPr lang="en-US" dirty="0"/>
              <a:t>Domain experts provide knowledge of the subject area</a:t>
            </a:r>
          </a:p>
          <a:p>
            <a:r>
              <a:rPr lang="en-US" dirty="0"/>
              <a:t>OO facilitator coaches the team through the development of the cards and the eventual model.</a:t>
            </a:r>
          </a:p>
        </p:txBody>
      </p:sp>
    </p:spTree>
    <p:extLst>
      <p:ext uri="{BB962C8B-B14F-4D97-AF65-F5344CB8AC3E}">
        <p14:creationId xmlns:p14="http://schemas.microsoft.com/office/powerpoint/2010/main" val="330728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A79-79A7-4CEA-B79C-89102939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4FEB-0C5C-46F4-98AE-3A7A2EB32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Before the Scenario Execution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The Problem: Everyone agrees on the problem definition.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Brainstorming for Classes: Based on the problem statement, the team identifies candidate classes using the vocabulary of the problem.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Filtering Classes: The team works on definitions for each class, eliminating synonyms and conflicts.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Assigning Cards: Each team member is assigned responsibility for one or more classes.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The Scenario Execution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Each scenario expresses something that the system is supposed to do. The team walks through the scenario identifying the responsibilities of each class in the scenario.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Each discovered responsibility is recorded on the card of the corresponding class.</a:t>
            </a:r>
          </a:p>
        </p:txBody>
      </p:sp>
    </p:spTree>
    <p:extLst>
      <p:ext uri="{BB962C8B-B14F-4D97-AF65-F5344CB8AC3E}">
        <p14:creationId xmlns:p14="http://schemas.microsoft.com/office/powerpoint/2010/main" val="348315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F6A2-F529-4410-B627-F4A09997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CRC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3B02-460C-4A04-ABD0-C3FA48960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During the Scenario Execution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Grouping the Cards: The team identifies similar classes.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Scenario List: The team reviews the scenario coverage for completeness.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Collaboration Drawings: The cards are combined on a wall or white board to show how they cooperate in the execution of the scenarios.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After the Scenario Execution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The team reviews the resulting model and plans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33172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03C7-A028-42AF-AA24-88CADFFB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CRC Cards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D1C0406-8970-4209-980F-8039231D7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99020"/>
              </p:ext>
            </p:extLst>
          </p:nvPr>
        </p:nvGraphicFramePr>
        <p:xfrm>
          <a:off x="2489200" y="2035282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878">
                  <a:extLst>
                    <a:ext uri="{9D8B030D-6E8A-4147-A177-3AD203B41FA5}">
                      <a16:colId xmlns:a16="http://schemas.microsoft.com/office/drawing/2014/main" val="2666759257"/>
                    </a:ext>
                  </a:extLst>
                </a:gridCol>
                <a:gridCol w="5168122">
                  <a:extLst>
                    <a:ext uri="{9D8B030D-6E8A-4147-A177-3AD203B41FA5}">
                      <a16:colId xmlns:a16="http://schemas.microsoft.com/office/drawing/2014/main" val="3186233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23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Keeps track of owner, balance and transactions for each instance of customer’s bank account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84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Superclass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02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Current Account, Saving Account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66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Responsibilities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Collaborators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06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Keep Track of 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95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Update bank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59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Keep track of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735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96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E5DA-D805-483C-9A57-0790C013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CRC Cards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4E3D2-56C6-4F32-9BA6-6DE2020B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027" y="1690688"/>
            <a:ext cx="62293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5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ABA8-04AB-4170-A034-A7722700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CRC Cards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71F84-94DB-405A-955B-54D46B8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825625"/>
            <a:ext cx="815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CRC Cards</vt:lpstr>
      <vt:lpstr>CRC (Class, Responsibilities, and Collaborators)</vt:lpstr>
      <vt:lpstr>CRC Card</vt:lpstr>
      <vt:lpstr>CRC Process</vt:lpstr>
      <vt:lpstr>CRC Process</vt:lpstr>
      <vt:lpstr>CRC Process</vt:lpstr>
      <vt:lpstr>Sample CRC Cards</vt:lpstr>
      <vt:lpstr>Sample CRC Cards</vt:lpstr>
      <vt:lpstr>Sample CRC Cards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Cards</dc:title>
  <dc:creator>Manzur H. Khan</dc:creator>
  <cp:lastModifiedBy>Manzur H. Khan</cp:lastModifiedBy>
  <cp:revision>4</cp:revision>
  <dcterms:created xsi:type="dcterms:W3CDTF">2020-08-03T02:07:20Z</dcterms:created>
  <dcterms:modified xsi:type="dcterms:W3CDTF">2021-05-22T04:36:55Z</dcterms:modified>
</cp:coreProperties>
</file>