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1F8EC"/>
    <a:srgbClr val="C9EDFF"/>
    <a:srgbClr val="67CCFF"/>
    <a:srgbClr val="7979FF"/>
    <a:srgbClr val="B889DB"/>
    <a:srgbClr val="6666FF"/>
    <a:srgbClr val="FD4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 Ibn Alam" userId="50c5a165-0f41-4312-a5ec-0c41a91f59c2" providerId="ADAL" clId="{648FFEC5-E6B2-4CD0-8B68-24CBE67B32F1}"/>
    <pc:docChg chg="undo custSel addSld modSld">
      <pc:chgData name="Rifat Ibn Alam" userId="50c5a165-0f41-4312-a5ec-0c41a91f59c2" providerId="ADAL" clId="{648FFEC5-E6B2-4CD0-8B68-24CBE67B32F1}" dt="2022-09-20T03:59:40.343" v="399" actId="20577"/>
      <pc:docMkLst>
        <pc:docMk/>
      </pc:docMkLst>
      <pc:sldChg chg="addSp modSp mod setBg">
        <pc:chgData name="Rifat Ibn Alam" userId="50c5a165-0f41-4312-a5ec-0c41a91f59c2" providerId="ADAL" clId="{648FFEC5-E6B2-4CD0-8B68-24CBE67B32F1}" dt="2022-09-15T20:16:00.014" v="65"/>
        <pc:sldMkLst>
          <pc:docMk/>
          <pc:sldMk cId="3857975638" sldId="256"/>
        </pc:sldMkLst>
        <pc:spChg chg="mod">
          <ac:chgData name="Rifat Ibn Alam" userId="50c5a165-0f41-4312-a5ec-0c41a91f59c2" providerId="ADAL" clId="{648FFEC5-E6B2-4CD0-8B68-24CBE67B32F1}" dt="2022-09-15T20:14:19.066" v="27" actId="164"/>
          <ac:spMkLst>
            <pc:docMk/>
            <pc:sldMk cId="3857975638" sldId="256"/>
            <ac:spMk id="2" creationId="{951DC7CD-B92D-65DE-2824-D7D0EC53F513}"/>
          </ac:spMkLst>
        </pc:spChg>
        <pc:grpChg chg="add mod">
          <ac:chgData name="Rifat Ibn Alam" userId="50c5a165-0f41-4312-a5ec-0c41a91f59c2" providerId="ADAL" clId="{648FFEC5-E6B2-4CD0-8B68-24CBE67B32F1}" dt="2022-09-15T20:14:23.724" v="51" actId="1036"/>
          <ac:grpSpMkLst>
            <pc:docMk/>
            <pc:sldMk cId="3857975638" sldId="256"/>
            <ac:grpSpMk id="3" creationId="{EBE59253-CB53-7E6E-E4CA-1AA8DDA0896C}"/>
          </ac:grpSpMkLst>
        </pc:grpChg>
        <pc:picChg chg="mod">
          <ac:chgData name="Rifat Ibn Alam" userId="50c5a165-0f41-4312-a5ec-0c41a91f59c2" providerId="ADAL" clId="{648FFEC5-E6B2-4CD0-8B68-24CBE67B32F1}" dt="2022-09-15T20:14:19.066" v="27" actId="164"/>
          <ac:picMkLst>
            <pc:docMk/>
            <pc:sldMk cId="3857975638" sldId="256"/>
            <ac:picMk id="4" creationId="{4EBEA66E-83B3-038F-C782-AF4BF3A61A50}"/>
          </ac:picMkLst>
        </pc:picChg>
      </pc:sldChg>
      <pc:sldChg chg="addSp delSp modSp mod">
        <pc:chgData name="Rifat Ibn Alam" userId="50c5a165-0f41-4312-a5ec-0c41a91f59c2" providerId="ADAL" clId="{648FFEC5-E6B2-4CD0-8B68-24CBE67B32F1}" dt="2022-09-18T08:09:42.832" v="326" actId="1076"/>
        <pc:sldMkLst>
          <pc:docMk/>
          <pc:sldMk cId="596355146" sldId="257"/>
        </pc:sldMkLst>
        <pc:spChg chg="add del mod">
          <ac:chgData name="Rifat Ibn Alam" userId="50c5a165-0f41-4312-a5ec-0c41a91f59c2" providerId="ADAL" clId="{648FFEC5-E6B2-4CD0-8B68-24CBE67B32F1}" dt="2022-09-18T08:09:19.195" v="317" actId="478"/>
          <ac:spMkLst>
            <pc:docMk/>
            <pc:sldMk cId="596355146" sldId="257"/>
            <ac:spMk id="3" creationId="{8B272D72-3B3E-9150-5559-BCEA08580017}"/>
          </ac:spMkLst>
        </pc:spChg>
        <pc:spChg chg="mod">
          <ac:chgData name="Rifat Ibn Alam" userId="50c5a165-0f41-4312-a5ec-0c41a91f59c2" providerId="ADAL" clId="{648FFEC5-E6B2-4CD0-8B68-24CBE67B32F1}" dt="2022-09-18T03:15:17.722" v="180" actId="1076"/>
          <ac:spMkLst>
            <pc:docMk/>
            <pc:sldMk cId="596355146" sldId="257"/>
            <ac:spMk id="5" creationId="{48BDE91B-87BE-ED55-F670-9EE2E365BFB4}"/>
          </ac:spMkLst>
        </pc:spChg>
        <pc:spChg chg="mod">
          <ac:chgData name="Rifat Ibn Alam" userId="50c5a165-0f41-4312-a5ec-0c41a91f59c2" providerId="ADAL" clId="{648FFEC5-E6B2-4CD0-8B68-24CBE67B32F1}" dt="2022-09-18T08:09:42.832" v="326" actId="1076"/>
          <ac:spMkLst>
            <pc:docMk/>
            <pc:sldMk cId="596355146" sldId="257"/>
            <ac:spMk id="6" creationId="{E1772A36-FD11-F30D-2374-D4522FA5601C}"/>
          </ac:spMkLst>
        </pc:spChg>
        <pc:spChg chg="add mod">
          <ac:chgData name="Rifat Ibn Alam" userId="50c5a165-0f41-4312-a5ec-0c41a91f59c2" providerId="ADAL" clId="{648FFEC5-E6B2-4CD0-8B68-24CBE67B32F1}" dt="2022-09-18T08:09:41.046" v="325" actId="403"/>
          <ac:spMkLst>
            <pc:docMk/>
            <pc:sldMk cId="596355146" sldId="257"/>
            <ac:spMk id="16" creationId="{01841CEC-6C5E-2591-E9EC-BDFE5C153D5B}"/>
          </ac:spMkLst>
        </pc:spChg>
        <pc:spChg chg="add mod">
          <ac:chgData name="Rifat Ibn Alam" userId="50c5a165-0f41-4312-a5ec-0c41a91f59c2" providerId="ADAL" clId="{648FFEC5-E6B2-4CD0-8B68-24CBE67B32F1}" dt="2022-09-18T08:09:28.191" v="320" actId="1076"/>
          <ac:spMkLst>
            <pc:docMk/>
            <pc:sldMk cId="596355146" sldId="257"/>
            <ac:spMk id="17" creationId="{E6082607-3210-EF34-82B7-718257B8B2F4}"/>
          </ac:spMkLst>
        </pc:spChg>
        <pc:spChg chg="del ord">
          <ac:chgData name="Rifat Ibn Alam" userId="50c5a165-0f41-4312-a5ec-0c41a91f59c2" providerId="ADAL" clId="{648FFEC5-E6B2-4CD0-8B68-24CBE67B32F1}" dt="2022-09-18T08:06:15.219" v="293" actId="478"/>
          <ac:spMkLst>
            <pc:docMk/>
            <pc:sldMk cId="596355146" sldId="257"/>
            <ac:spMk id="42" creationId="{F65BEF0B-74CF-E2FC-0032-D8950477B33C}"/>
          </ac:spMkLst>
        </pc:spChg>
        <pc:spChg chg="mod ord">
          <ac:chgData name="Rifat Ibn Alam" userId="50c5a165-0f41-4312-a5ec-0c41a91f59c2" providerId="ADAL" clId="{648FFEC5-E6B2-4CD0-8B68-24CBE67B32F1}" dt="2022-09-15T20:27:08.434" v="156" actId="166"/>
          <ac:spMkLst>
            <pc:docMk/>
            <pc:sldMk cId="596355146" sldId="257"/>
            <ac:spMk id="72" creationId="{0A3568F4-A836-672C-DA67-3B37C426A61C}"/>
          </ac:spMkLst>
        </pc:spChg>
        <pc:spChg chg="ord">
          <ac:chgData name="Rifat Ibn Alam" userId="50c5a165-0f41-4312-a5ec-0c41a91f59c2" providerId="ADAL" clId="{648FFEC5-E6B2-4CD0-8B68-24CBE67B32F1}" dt="2022-09-15T20:26:59.261" v="154" actId="166"/>
          <ac:spMkLst>
            <pc:docMk/>
            <pc:sldMk cId="596355146" sldId="257"/>
            <ac:spMk id="73" creationId="{646F5434-E69B-966B-47D7-D7278B49EFD0}"/>
          </ac:spMkLst>
        </pc:spChg>
        <pc:spChg chg="ord">
          <ac:chgData name="Rifat Ibn Alam" userId="50c5a165-0f41-4312-a5ec-0c41a91f59c2" providerId="ADAL" clId="{648FFEC5-E6B2-4CD0-8B68-24CBE67B32F1}" dt="2022-09-15T20:27:04" v="155" actId="166"/>
          <ac:spMkLst>
            <pc:docMk/>
            <pc:sldMk cId="596355146" sldId="257"/>
            <ac:spMk id="74" creationId="{80E5188D-6405-2D92-E40D-51497B53EC99}"/>
          </ac:spMkLst>
        </pc:spChg>
        <pc:spChg chg="ord">
          <ac:chgData name="Rifat Ibn Alam" userId="50c5a165-0f41-4312-a5ec-0c41a91f59c2" providerId="ADAL" clId="{648FFEC5-E6B2-4CD0-8B68-24CBE67B32F1}" dt="2022-09-15T20:27:41.766" v="160" actId="166"/>
          <ac:spMkLst>
            <pc:docMk/>
            <pc:sldMk cId="596355146" sldId="257"/>
            <ac:spMk id="75" creationId="{469359CC-7A18-B911-4A2B-D8B2EBA72364}"/>
          </ac:spMkLst>
        </pc:spChg>
        <pc:spChg chg="ord">
          <ac:chgData name="Rifat Ibn Alam" userId="50c5a165-0f41-4312-a5ec-0c41a91f59c2" providerId="ADAL" clId="{648FFEC5-E6B2-4CD0-8B68-24CBE67B32F1}" dt="2022-09-15T20:27:34.261" v="159" actId="166"/>
          <ac:spMkLst>
            <pc:docMk/>
            <pc:sldMk cId="596355146" sldId="257"/>
            <ac:spMk id="76" creationId="{7A6E2872-D358-0D32-2C61-DCDED737470B}"/>
          </ac:spMkLst>
        </pc:spChg>
        <pc:spChg chg="mod ord">
          <ac:chgData name="Rifat Ibn Alam" userId="50c5a165-0f41-4312-a5ec-0c41a91f59c2" providerId="ADAL" clId="{648FFEC5-E6B2-4CD0-8B68-24CBE67B32F1}" dt="2022-09-18T08:09:20.764" v="318" actId="1076"/>
          <ac:spMkLst>
            <pc:docMk/>
            <pc:sldMk cId="596355146" sldId="257"/>
            <ac:spMk id="77" creationId="{ADD78138-C54F-A0AA-A018-9F0D7B52AE69}"/>
          </ac:spMkLst>
        </pc:spChg>
        <pc:cxnChg chg="add">
          <ac:chgData name="Rifat Ibn Alam" userId="50c5a165-0f41-4312-a5ec-0c41a91f59c2" providerId="ADAL" clId="{648FFEC5-E6B2-4CD0-8B68-24CBE67B32F1}" dt="2022-09-15T20:22:19.504" v="68" actId="11529"/>
          <ac:cxnSpMkLst>
            <pc:docMk/>
            <pc:sldMk cId="596355146" sldId="257"/>
            <ac:cxnSpMk id="4" creationId="{84B7DCA8-BA0D-97B7-6FFC-99CA0731EFB2}"/>
          </ac:cxnSpMkLst>
        </pc:cxnChg>
        <pc:cxnChg chg="add mod">
          <ac:chgData name="Rifat Ibn Alam" userId="50c5a165-0f41-4312-a5ec-0c41a91f59c2" providerId="ADAL" clId="{648FFEC5-E6B2-4CD0-8B68-24CBE67B32F1}" dt="2022-09-15T20:23:15.323" v="96" actId="1038"/>
          <ac:cxnSpMkLst>
            <pc:docMk/>
            <pc:sldMk cId="596355146" sldId="257"/>
            <ac:cxnSpMk id="7" creationId="{9EB469A2-A7EE-9CB2-4DB5-C301B1C0D9ED}"/>
          </ac:cxnSpMkLst>
        </pc:cxnChg>
        <pc:cxnChg chg="add mod">
          <ac:chgData name="Rifat Ibn Alam" userId="50c5a165-0f41-4312-a5ec-0c41a91f59c2" providerId="ADAL" clId="{648FFEC5-E6B2-4CD0-8B68-24CBE67B32F1}" dt="2022-09-15T20:23:20.025" v="101" actId="1038"/>
          <ac:cxnSpMkLst>
            <pc:docMk/>
            <pc:sldMk cId="596355146" sldId="257"/>
            <ac:cxnSpMk id="8" creationId="{EB20990E-6A11-86A4-AF3F-D3568811946E}"/>
          </ac:cxnSpMkLst>
        </pc:cxnChg>
        <pc:cxnChg chg="add mod">
          <ac:chgData name="Rifat Ibn Alam" userId="50c5a165-0f41-4312-a5ec-0c41a91f59c2" providerId="ADAL" clId="{648FFEC5-E6B2-4CD0-8B68-24CBE67B32F1}" dt="2022-09-15T20:23:25.530" v="107" actId="1038"/>
          <ac:cxnSpMkLst>
            <pc:docMk/>
            <pc:sldMk cId="596355146" sldId="257"/>
            <ac:cxnSpMk id="9" creationId="{729A5BE7-E645-F69A-8625-039C2AA29202}"/>
          </ac:cxnSpMkLst>
        </pc:cxnChg>
        <pc:cxnChg chg="add mod">
          <ac:chgData name="Rifat Ibn Alam" userId="50c5a165-0f41-4312-a5ec-0c41a91f59c2" providerId="ADAL" clId="{648FFEC5-E6B2-4CD0-8B68-24CBE67B32F1}" dt="2022-09-15T20:23:29.957" v="112" actId="1038"/>
          <ac:cxnSpMkLst>
            <pc:docMk/>
            <pc:sldMk cId="596355146" sldId="257"/>
            <ac:cxnSpMk id="10" creationId="{B437BA24-820F-2031-92E1-7553B653EB08}"/>
          </ac:cxnSpMkLst>
        </pc:cxnChg>
        <pc:cxnChg chg="add mod">
          <ac:chgData name="Rifat Ibn Alam" userId="50c5a165-0f41-4312-a5ec-0c41a91f59c2" providerId="ADAL" clId="{648FFEC5-E6B2-4CD0-8B68-24CBE67B32F1}" dt="2022-09-15T20:23:36.165" v="116" actId="1038"/>
          <ac:cxnSpMkLst>
            <pc:docMk/>
            <pc:sldMk cId="596355146" sldId="257"/>
            <ac:cxnSpMk id="11" creationId="{F2DBBF98-8FE3-608E-612A-1F1A3C0CC70E}"/>
          </ac:cxnSpMkLst>
        </pc:cxnChg>
        <pc:cxnChg chg="add mod">
          <ac:chgData name="Rifat Ibn Alam" userId="50c5a165-0f41-4312-a5ec-0c41a91f59c2" providerId="ADAL" clId="{648FFEC5-E6B2-4CD0-8B68-24CBE67B32F1}" dt="2022-09-15T20:29:24.453" v="171" actId="1037"/>
          <ac:cxnSpMkLst>
            <pc:docMk/>
            <pc:sldMk cId="596355146" sldId="257"/>
            <ac:cxnSpMk id="12" creationId="{68079D29-7614-5717-9E26-6B450179C029}"/>
          </ac:cxnSpMkLst>
        </pc:cxnChg>
        <pc:cxnChg chg="add mod">
          <ac:chgData name="Rifat Ibn Alam" userId="50c5a165-0f41-4312-a5ec-0c41a91f59c2" providerId="ADAL" clId="{648FFEC5-E6B2-4CD0-8B68-24CBE67B32F1}" dt="2022-09-15T20:23:46.901" v="124" actId="1038"/>
          <ac:cxnSpMkLst>
            <pc:docMk/>
            <pc:sldMk cId="596355146" sldId="257"/>
            <ac:cxnSpMk id="13" creationId="{32F6E023-8B3F-D79D-0781-DFE73DEF19C7}"/>
          </ac:cxnSpMkLst>
        </pc:cxnChg>
        <pc:cxnChg chg="add mod">
          <ac:chgData name="Rifat Ibn Alam" userId="50c5a165-0f41-4312-a5ec-0c41a91f59c2" providerId="ADAL" clId="{648FFEC5-E6B2-4CD0-8B68-24CBE67B32F1}" dt="2022-09-15T20:29:10.554" v="170" actId="1037"/>
          <ac:cxnSpMkLst>
            <pc:docMk/>
            <pc:sldMk cId="596355146" sldId="257"/>
            <ac:cxnSpMk id="14" creationId="{6B6AB792-F10C-CE30-5C56-7981B9AD6E50}"/>
          </ac:cxnSpMkLst>
        </pc:cxnChg>
        <pc:cxnChg chg="add mod">
          <ac:chgData name="Rifat Ibn Alam" userId="50c5a165-0f41-4312-a5ec-0c41a91f59c2" providerId="ADAL" clId="{648FFEC5-E6B2-4CD0-8B68-24CBE67B32F1}" dt="2022-09-15T20:31:45.418" v="173" actId="1038"/>
          <ac:cxnSpMkLst>
            <pc:docMk/>
            <pc:sldMk cId="596355146" sldId="257"/>
            <ac:cxnSpMk id="15" creationId="{A51DF4A6-F97D-EF3C-014E-1A725807278B}"/>
          </ac:cxnSpMkLst>
        </pc:cxnChg>
      </pc:sldChg>
      <pc:sldChg chg="addSp delSp modSp mod">
        <pc:chgData name="Rifat Ibn Alam" userId="50c5a165-0f41-4312-a5ec-0c41a91f59c2" providerId="ADAL" clId="{648FFEC5-E6B2-4CD0-8B68-24CBE67B32F1}" dt="2022-09-18T10:58:54.541" v="363" actId="14100"/>
        <pc:sldMkLst>
          <pc:docMk/>
          <pc:sldMk cId="1964418899" sldId="258"/>
        </pc:sldMkLst>
        <pc:spChg chg="mod">
          <ac:chgData name="Rifat Ibn Alam" userId="50c5a165-0f41-4312-a5ec-0c41a91f59c2" providerId="ADAL" clId="{648FFEC5-E6B2-4CD0-8B68-24CBE67B32F1}" dt="2022-09-15T20:16:48.462" v="66" actId="113"/>
          <ac:spMkLst>
            <pc:docMk/>
            <pc:sldMk cId="1964418899" sldId="258"/>
            <ac:spMk id="3" creationId="{67568744-B44B-F61B-0D18-3346150129A9}"/>
          </ac:spMkLst>
        </pc:spChg>
        <pc:spChg chg="ord">
          <ac:chgData name="Rifat Ibn Alam" userId="50c5a165-0f41-4312-a5ec-0c41a91f59c2" providerId="ADAL" clId="{648FFEC5-E6B2-4CD0-8B68-24CBE67B32F1}" dt="2022-09-15T20:26:42.255" v="153" actId="167"/>
          <ac:spMkLst>
            <pc:docMk/>
            <pc:sldMk cId="1964418899" sldId="258"/>
            <ac:spMk id="6" creationId="{E1772A36-FD11-F30D-2374-D4522FA5601C}"/>
          </ac:spMkLst>
        </pc:spChg>
        <pc:spChg chg="add del mod">
          <ac:chgData name="Rifat Ibn Alam" userId="50c5a165-0f41-4312-a5ec-0c41a91f59c2" providerId="ADAL" clId="{648FFEC5-E6B2-4CD0-8B68-24CBE67B32F1}" dt="2022-09-18T10:56:04.230" v="342" actId="478"/>
          <ac:spMkLst>
            <pc:docMk/>
            <pc:sldMk cId="1964418899" sldId="258"/>
            <ac:spMk id="16" creationId="{917C65D0-3DBF-AEAF-C62A-0D18A48143D3}"/>
          </ac:spMkLst>
        </pc:spChg>
        <pc:spChg chg="mod">
          <ac:chgData name="Rifat Ibn Alam" userId="50c5a165-0f41-4312-a5ec-0c41a91f59c2" providerId="ADAL" clId="{648FFEC5-E6B2-4CD0-8B68-24CBE67B32F1}" dt="2022-09-15T14:38:31.100" v="9" actId="20577"/>
          <ac:spMkLst>
            <pc:docMk/>
            <pc:sldMk cId="1964418899" sldId="258"/>
            <ac:spMk id="17" creationId="{7581FADF-2157-AAC3-06CF-9E485359B19D}"/>
          </ac:spMkLst>
        </pc:spChg>
        <pc:spChg chg="add mod">
          <ac:chgData name="Rifat Ibn Alam" userId="50c5a165-0f41-4312-a5ec-0c41a91f59c2" providerId="ADAL" clId="{648FFEC5-E6B2-4CD0-8B68-24CBE67B32F1}" dt="2022-09-18T10:58:54.541" v="363" actId="14100"/>
          <ac:spMkLst>
            <pc:docMk/>
            <pc:sldMk cId="1964418899" sldId="258"/>
            <ac:spMk id="18" creationId="{C4F47947-CFB7-2D87-F886-236C0CCDD16B}"/>
          </ac:spMkLst>
        </pc:spChg>
        <pc:spChg chg="mod">
          <ac:chgData name="Rifat Ibn Alam" userId="50c5a165-0f41-4312-a5ec-0c41a91f59c2" providerId="ADAL" clId="{648FFEC5-E6B2-4CD0-8B68-24CBE67B32F1}" dt="2022-09-15T14:40:40.093" v="17" actId="1076"/>
          <ac:spMkLst>
            <pc:docMk/>
            <pc:sldMk cId="1964418899" sldId="258"/>
            <ac:spMk id="33" creationId="{2CA38284-0140-A761-86D2-030B94CF5F5C}"/>
          </ac:spMkLst>
        </pc:spChg>
        <pc:spChg chg="mod">
          <ac:chgData name="Rifat Ibn Alam" userId="50c5a165-0f41-4312-a5ec-0c41a91f59c2" providerId="ADAL" clId="{648FFEC5-E6B2-4CD0-8B68-24CBE67B32F1}" dt="2022-09-15T14:38:34.819" v="13" actId="20577"/>
          <ac:spMkLst>
            <pc:docMk/>
            <pc:sldMk cId="1964418899" sldId="258"/>
            <ac:spMk id="35" creationId="{93AF658D-C4C0-310E-69C9-02ACD5A95157}"/>
          </ac:spMkLst>
        </pc:spChg>
        <pc:spChg chg="mod">
          <ac:chgData name="Rifat Ibn Alam" userId="50c5a165-0f41-4312-a5ec-0c41a91f59c2" providerId="ADAL" clId="{648FFEC5-E6B2-4CD0-8B68-24CBE67B32F1}" dt="2022-09-18T10:55:16.991" v="339" actId="20577"/>
          <ac:spMkLst>
            <pc:docMk/>
            <pc:sldMk cId="1964418899" sldId="258"/>
            <ac:spMk id="42" creationId="{F65BEF0B-74CF-E2FC-0032-D8950477B33C}"/>
          </ac:spMkLst>
        </pc:spChg>
        <pc:spChg chg="mod">
          <ac:chgData name="Rifat Ibn Alam" userId="50c5a165-0f41-4312-a5ec-0c41a91f59c2" providerId="ADAL" clId="{648FFEC5-E6B2-4CD0-8B68-24CBE67B32F1}" dt="2022-09-15T14:42:20.580" v="23" actId="14100"/>
          <ac:spMkLst>
            <pc:docMk/>
            <pc:sldMk cId="1964418899" sldId="258"/>
            <ac:spMk id="53" creationId="{0969360E-10DE-3F30-911C-C70AA49599BC}"/>
          </ac:spMkLst>
        </pc:spChg>
        <pc:spChg chg="mod">
          <ac:chgData name="Rifat Ibn Alam" userId="50c5a165-0f41-4312-a5ec-0c41a91f59c2" providerId="ADAL" clId="{648FFEC5-E6B2-4CD0-8B68-24CBE67B32F1}" dt="2022-09-18T10:56:15.981" v="345" actId="20577"/>
          <ac:spMkLst>
            <pc:docMk/>
            <pc:sldMk cId="1964418899" sldId="258"/>
            <ac:spMk id="72" creationId="{0A3568F4-A836-672C-DA67-3B37C426A61C}"/>
          </ac:spMkLst>
        </pc:spChg>
        <pc:spChg chg="mod">
          <ac:chgData name="Rifat Ibn Alam" userId="50c5a165-0f41-4312-a5ec-0c41a91f59c2" providerId="ADAL" clId="{648FFEC5-E6B2-4CD0-8B68-24CBE67B32F1}" dt="2022-09-18T10:58:46.371" v="362" actId="404"/>
          <ac:spMkLst>
            <pc:docMk/>
            <pc:sldMk cId="1964418899" sldId="258"/>
            <ac:spMk id="75" creationId="{469359CC-7A18-B911-4A2B-D8B2EBA72364}"/>
          </ac:spMkLst>
        </pc:spChg>
        <pc:spChg chg="mod">
          <ac:chgData name="Rifat Ibn Alam" userId="50c5a165-0f41-4312-a5ec-0c41a91f59c2" providerId="ADAL" clId="{648FFEC5-E6B2-4CD0-8B68-24CBE67B32F1}" dt="2022-09-18T10:52:37.728" v="329" actId="20577"/>
          <ac:spMkLst>
            <pc:docMk/>
            <pc:sldMk cId="1964418899" sldId="258"/>
            <ac:spMk id="76" creationId="{7A6E2872-D358-0D32-2C61-DCDED737470B}"/>
          </ac:spMkLst>
        </pc:spChg>
        <pc:cxnChg chg="add mod ord">
          <ac:chgData name="Rifat Ibn Alam" userId="50c5a165-0f41-4312-a5ec-0c41a91f59c2" providerId="ADAL" clId="{648FFEC5-E6B2-4CD0-8B68-24CBE67B32F1}" dt="2022-09-15T20:26:35.461" v="152" actId="167"/>
          <ac:cxnSpMkLst>
            <pc:docMk/>
            <pc:sldMk cId="1964418899" sldId="258"/>
            <ac:cxnSpMk id="5" creationId="{11ED0730-A69B-0506-2295-588E617403DC}"/>
          </ac:cxnSpMkLst>
        </pc:cxnChg>
        <pc:cxnChg chg="add mod ord">
          <ac:chgData name="Rifat Ibn Alam" userId="50c5a165-0f41-4312-a5ec-0c41a91f59c2" providerId="ADAL" clId="{648FFEC5-E6B2-4CD0-8B68-24CBE67B32F1}" dt="2022-09-15T20:26:35.461" v="152" actId="167"/>
          <ac:cxnSpMkLst>
            <pc:docMk/>
            <pc:sldMk cId="1964418899" sldId="258"/>
            <ac:cxnSpMk id="7" creationId="{A2F545ED-1C0E-F405-2534-674949EBA92B}"/>
          </ac:cxnSpMkLst>
        </pc:cxnChg>
        <pc:cxnChg chg="add mod ord">
          <ac:chgData name="Rifat Ibn Alam" userId="50c5a165-0f41-4312-a5ec-0c41a91f59c2" providerId="ADAL" clId="{648FFEC5-E6B2-4CD0-8B68-24CBE67B32F1}" dt="2022-09-15T20:26:35.461" v="152" actId="167"/>
          <ac:cxnSpMkLst>
            <pc:docMk/>
            <pc:sldMk cId="1964418899" sldId="258"/>
            <ac:cxnSpMk id="8" creationId="{FD2B9AB3-2B96-6069-86CD-A0927CEF4748}"/>
          </ac:cxnSpMkLst>
        </pc:cxnChg>
        <pc:cxnChg chg="add mod ord">
          <ac:chgData name="Rifat Ibn Alam" userId="50c5a165-0f41-4312-a5ec-0c41a91f59c2" providerId="ADAL" clId="{648FFEC5-E6B2-4CD0-8B68-24CBE67B32F1}" dt="2022-09-15T20:26:35.461" v="152" actId="167"/>
          <ac:cxnSpMkLst>
            <pc:docMk/>
            <pc:sldMk cId="1964418899" sldId="258"/>
            <ac:cxnSpMk id="9" creationId="{0C564AB6-B66C-BBD1-6133-1621479900D2}"/>
          </ac:cxnSpMkLst>
        </pc:cxnChg>
        <pc:cxnChg chg="add mod ord">
          <ac:chgData name="Rifat Ibn Alam" userId="50c5a165-0f41-4312-a5ec-0c41a91f59c2" providerId="ADAL" clId="{648FFEC5-E6B2-4CD0-8B68-24CBE67B32F1}" dt="2022-09-15T20:26:35.461" v="152" actId="167"/>
          <ac:cxnSpMkLst>
            <pc:docMk/>
            <pc:sldMk cId="1964418899" sldId="258"/>
            <ac:cxnSpMk id="10" creationId="{377B0FD5-BF8F-0F95-D4B3-49F14BA3F86F}"/>
          </ac:cxnSpMkLst>
        </pc:cxnChg>
        <pc:cxnChg chg="add mod ord">
          <ac:chgData name="Rifat Ibn Alam" userId="50c5a165-0f41-4312-a5ec-0c41a91f59c2" providerId="ADAL" clId="{648FFEC5-E6B2-4CD0-8B68-24CBE67B32F1}" dt="2022-09-15T20:26:35.461" v="152" actId="167"/>
          <ac:cxnSpMkLst>
            <pc:docMk/>
            <pc:sldMk cId="1964418899" sldId="258"/>
            <ac:cxnSpMk id="11" creationId="{66C357F2-1BFB-3414-1C83-B908DF7E519C}"/>
          </ac:cxnSpMkLst>
        </pc:cxnChg>
        <pc:cxnChg chg="add mod ord">
          <ac:chgData name="Rifat Ibn Alam" userId="50c5a165-0f41-4312-a5ec-0c41a91f59c2" providerId="ADAL" clId="{648FFEC5-E6B2-4CD0-8B68-24CBE67B32F1}" dt="2022-09-15T20:26:35.461" v="152" actId="167"/>
          <ac:cxnSpMkLst>
            <pc:docMk/>
            <pc:sldMk cId="1964418899" sldId="258"/>
            <ac:cxnSpMk id="12" creationId="{BC9AFA3A-BB8D-B46A-6B90-8E4B8D8F1D83}"/>
          </ac:cxnSpMkLst>
        </pc:cxnChg>
        <pc:cxnChg chg="add mod ord">
          <ac:chgData name="Rifat Ibn Alam" userId="50c5a165-0f41-4312-a5ec-0c41a91f59c2" providerId="ADAL" clId="{648FFEC5-E6B2-4CD0-8B68-24CBE67B32F1}" dt="2022-09-15T20:26:35.461" v="152" actId="167"/>
          <ac:cxnSpMkLst>
            <pc:docMk/>
            <pc:sldMk cId="1964418899" sldId="258"/>
            <ac:cxnSpMk id="13" creationId="{55F08618-F981-941F-3C5E-4F858EE04D7F}"/>
          </ac:cxnSpMkLst>
        </pc:cxnChg>
        <pc:cxnChg chg="add mod ord">
          <ac:chgData name="Rifat Ibn Alam" userId="50c5a165-0f41-4312-a5ec-0c41a91f59c2" providerId="ADAL" clId="{648FFEC5-E6B2-4CD0-8B68-24CBE67B32F1}" dt="2022-09-15T20:26:35.461" v="152" actId="167"/>
          <ac:cxnSpMkLst>
            <pc:docMk/>
            <pc:sldMk cId="1964418899" sldId="258"/>
            <ac:cxnSpMk id="14" creationId="{E64DBBBA-88BD-AFB5-C948-15BD16C58247}"/>
          </ac:cxnSpMkLst>
        </pc:cxnChg>
        <pc:cxnChg chg="add mod ord">
          <ac:chgData name="Rifat Ibn Alam" userId="50c5a165-0f41-4312-a5ec-0c41a91f59c2" providerId="ADAL" clId="{648FFEC5-E6B2-4CD0-8B68-24CBE67B32F1}" dt="2022-09-15T20:26:35.461" v="152" actId="167"/>
          <ac:cxnSpMkLst>
            <pc:docMk/>
            <pc:sldMk cId="1964418899" sldId="258"/>
            <ac:cxnSpMk id="15" creationId="{88F2C3DA-0B18-DD18-833A-9CA5A4E77215}"/>
          </ac:cxnSpMkLst>
        </pc:cxnChg>
      </pc:sldChg>
      <pc:sldChg chg="modSp mod">
        <pc:chgData name="Rifat Ibn Alam" userId="50c5a165-0f41-4312-a5ec-0c41a91f59c2" providerId="ADAL" clId="{648FFEC5-E6B2-4CD0-8B68-24CBE67B32F1}" dt="2022-09-19T08:05:56.954" v="396" actId="20577"/>
        <pc:sldMkLst>
          <pc:docMk/>
          <pc:sldMk cId="2122201715" sldId="260"/>
        </pc:sldMkLst>
        <pc:spChg chg="mod">
          <ac:chgData name="Rifat Ibn Alam" userId="50c5a165-0f41-4312-a5ec-0c41a91f59c2" providerId="ADAL" clId="{648FFEC5-E6B2-4CD0-8B68-24CBE67B32F1}" dt="2022-09-19T08:05:56.954" v="396" actId="20577"/>
          <ac:spMkLst>
            <pc:docMk/>
            <pc:sldMk cId="2122201715" sldId="260"/>
            <ac:spMk id="8" creationId="{C5CD7875-0852-67D3-F38B-734613D43B73}"/>
          </ac:spMkLst>
        </pc:spChg>
      </pc:sldChg>
      <pc:sldChg chg="addSp delSp modSp add mod">
        <pc:chgData name="Rifat Ibn Alam" userId="50c5a165-0f41-4312-a5ec-0c41a91f59c2" providerId="ADAL" clId="{648FFEC5-E6B2-4CD0-8B68-24CBE67B32F1}" dt="2022-09-20T03:59:40.343" v="399" actId="20577"/>
        <pc:sldMkLst>
          <pc:docMk/>
          <pc:sldMk cId="354259303" sldId="261"/>
        </pc:sldMkLst>
        <pc:spChg chg="add mod">
          <ac:chgData name="Rifat Ibn Alam" userId="50c5a165-0f41-4312-a5ec-0c41a91f59c2" providerId="ADAL" clId="{648FFEC5-E6B2-4CD0-8B68-24CBE67B32F1}" dt="2022-09-20T03:59:40.343" v="399" actId="20577"/>
          <ac:spMkLst>
            <pc:docMk/>
            <pc:sldMk cId="354259303" sldId="261"/>
            <ac:spMk id="2" creationId="{B5D318AA-C8A3-4311-18BA-C1D839C1A0A9}"/>
          </ac:spMkLst>
        </pc:spChg>
        <pc:spChg chg="del">
          <ac:chgData name="Rifat Ibn Alam" userId="50c5a165-0f41-4312-a5ec-0c41a91f59c2" providerId="ADAL" clId="{648FFEC5-E6B2-4CD0-8B68-24CBE67B32F1}" dt="2022-09-18T08:03:41.249" v="249" actId="478"/>
          <ac:spMkLst>
            <pc:docMk/>
            <pc:sldMk cId="354259303" sldId="261"/>
            <ac:spMk id="8" creationId="{C5CD7875-0852-67D3-F38B-734613D43B73}"/>
          </ac:spMkLst>
        </pc:spChg>
        <pc:spChg chg="del">
          <ac:chgData name="Rifat Ibn Alam" userId="50c5a165-0f41-4312-a5ec-0c41a91f59c2" providerId="ADAL" clId="{648FFEC5-E6B2-4CD0-8B68-24CBE67B32F1}" dt="2022-09-18T08:03:41.249" v="249" actId="478"/>
          <ac:spMkLst>
            <pc:docMk/>
            <pc:sldMk cId="354259303" sldId="261"/>
            <ac:spMk id="9" creationId="{B45609F4-66A5-1B6C-0F30-1CED85082532}"/>
          </ac:spMkLst>
        </pc:spChg>
      </pc:sldChg>
      <pc:sldChg chg="modSp mod">
        <pc:chgData name="Rifat Ibn Alam" userId="50c5a165-0f41-4312-a5ec-0c41a91f59c2" providerId="ADAL" clId="{648FFEC5-E6B2-4CD0-8B68-24CBE67B32F1}" dt="2022-09-19T08:06:17.467" v="397" actId="1037"/>
        <pc:sldMkLst>
          <pc:docMk/>
          <pc:sldMk cId="4117607282" sldId="262"/>
        </pc:sldMkLst>
        <pc:spChg chg="mod">
          <ac:chgData name="Rifat Ibn Alam" userId="50c5a165-0f41-4312-a5ec-0c41a91f59c2" providerId="ADAL" clId="{648FFEC5-E6B2-4CD0-8B68-24CBE67B32F1}" dt="2022-09-19T08:06:17.467" v="397" actId="1037"/>
          <ac:spMkLst>
            <pc:docMk/>
            <pc:sldMk cId="4117607282" sldId="262"/>
            <ac:spMk id="72" creationId="{0A3568F4-A836-672C-DA67-3B37C426A61C}"/>
          </ac:spMkLst>
        </pc:spChg>
      </pc:sldChg>
    </pc:docChg>
  </pc:docChgLst>
  <pc:docChgLst>
    <pc:chgData name="Rifat Ibn Alam" userId="50c5a165-0f41-4312-a5ec-0c41a91f59c2" providerId="ADAL" clId="{4E60E673-C07A-440C-AC59-512E5F4F0FBC}"/>
    <pc:docChg chg="undo custSel addSld delSld modSld">
      <pc:chgData name="Rifat Ibn Alam" userId="50c5a165-0f41-4312-a5ec-0c41a91f59c2" providerId="ADAL" clId="{4E60E673-C07A-440C-AC59-512E5F4F0FBC}" dt="2022-09-20T16:34:12.385" v="350" actId="403"/>
      <pc:docMkLst>
        <pc:docMk/>
      </pc:docMkLst>
      <pc:sldChg chg="modSp mod">
        <pc:chgData name="Rifat Ibn Alam" userId="50c5a165-0f41-4312-a5ec-0c41a91f59c2" providerId="ADAL" clId="{4E60E673-C07A-440C-AC59-512E5F4F0FBC}" dt="2022-09-17T14:06:41.561" v="123" actId="1076"/>
        <pc:sldMkLst>
          <pc:docMk/>
          <pc:sldMk cId="3857975638" sldId="256"/>
        </pc:sldMkLst>
        <pc:spChg chg="mod">
          <ac:chgData name="Rifat Ibn Alam" userId="50c5a165-0f41-4312-a5ec-0c41a91f59c2" providerId="ADAL" clId="{4E60E673-C07A-440C-AC59-512E5F4F0FBC}" dt="2022-09-17T14:06:41.561" v="123" actId="1076"/>
          <ac:spMkLst>
            <pc:docMk/>
            <pc:sldMk cId="3857975638" sldId="256"/>
            <ac:spMk id="98" creationId="{82E83D98-4A3A-5D58-64F0-8CB853E17519}"/>
          </ac:spMkLst>
        </pc:spChg>
      </pc:sldChg>
      <pc:sldChg chg="addSp delSp modSp mod">
        <pc:chgData name="Rifat Ibn Alam" userId="50c5a165-0f41-4312-a5ec-0c41a91f59c2" providerId="ADAL" clId="{4E60E673-C07A-440C-AC59-512E5F4F0FBC}" dt="2022-09-17T14:16:03.923" v="334" actId="1037"/>
        <pc:sldMkLst>
          <pc:docMk/>
          <pc:sldMk cId="596355146" sldId="257"/>
        </pc:sldMkLst>
        <pc:spChg chg="mod">
          <ac:chgData name="Rifat Ibn Alam" userId="50c5a165-0f41-4312-a5ec-0c41a91f59c2" providerId="ADAL" clId="{4E60E673-C07A-440C-AC59-512E5F4F0FBC}" dt="2022-09-14T16:58:14.627" v="105" actId="1036"/>
          <ac:spMkLst>
            <pc:docMk/>
            <pc:sldMk cId="596355146" sldId="257"/>
            <ac:spMk id="2" creationId="{1DCC6A59-B1A8-9B1C-41A0-051B9AADD1B4}"/>
          </ac:spMkLst>
        </pc:spChg>
        <pc:spChg chg="del">
          <ac:chgData name="Rifat Ibn Alam" userId="50c5a165-0f41-4312-a5ec-0c41a91f59c2" providerId="ADAL" clId="{4E60E673-C07A-440C-AC59-512E5F4F0FBC}" dt="2022-09-14T16:57:36.147" v="95" actId="478"/>
          <ac:spMkLst>
            <pc:docMk/>
            <pc:sldMk cId="596355146" sldId="257"/>
            <ac:spMk id="3" creationId="{67568744-B44B-F61B-0D18-3346150129A9}"/>
          </ac:spMkLst>
        </pc:spChg>
        <pc:spChg chg="add">
          <ac:chgData name="Rifat Ibn Alam" userId="50c5a165-0f41-4312-a5ec-0c41a91f59c2" providerId="ADAL" clId="{4E60E673-C07A-440C-AC59-512E5F4F0FBC}" dt="2022-09-14T16:57:40.778" v="96" actId="22"/>
          <ac:spMkLst>
            <pc:docMk/>
            <pc:sldMk cId="596355146" sldId="257"/>
            <ac:spMk id="5" creationId="{48BDE91B-87BE-ED55-F670-9EE2E365BFB4}"/>
          </ac:spMkLst>
        </pc:spChg>
        <pc:cxnChg chg="mod">
          <ac:chgData name="Rifat Ibn Alam" userId="50c5a165-0f41-4312-a5ec-0c41a91f59c2" providerId="ADAL" clId="{4E60E673-C07A-440C-AC59-512E5F4F0FBC}" dt="2022-09-17T14:06:06.866" v="107" actId="1037"/>
          <ac:cxnSpMkLst>
            <pc:docMk/>
            <pc:sldMk cId="596355146" sldId="257"/>
            <ac:cxnSpMk id="9" creationId="{729A5BE7-E645-F69A-8625-039C2AA29202}"/>
          </ac:cxnSpMkLst>
        </pc:cxnChg>
        <pc:cxnChg chg="mod">
          <ac:chgData name="Rifat Ibn Alam" userId="50c5a165-0f41-4312-a5ec-0c41a91f59c2" providerId="ADAL" clId="{4E60E673-C07A-440C-AC59-512E5F4F0FBC}" dt="2022-09-17T14:16:03.923" v="334" actId="1037"/>
          <ac:cxnSpMkLst>
            <pc:docMk/>
            <pc:sldMk cId="596355146" sldId="257"/>
            <ac:cxnSpMk id="10" creationId="{B437BA24-820F-2031-92E1-7553B653EB08}"/>
          </ac:cxnSpMkLst>
        </pc:cxnChg>
      </pc:sldChg>
      <pc:sldChg chg="modSp mod">
        <pc:chgData name="Rifat Ibn Alam" userId="50c5a165-0f41-4312-a5ec-0c41a91f59c2" providerId="ADAL" clId="{4E60E673-C07A-440C-AC59-512E5F4F0FBC}" dt="2022-09-20T16:34:12.385" v="350" actId="403"/>
        <pc:sldMkLst>
          <pc:docMk/>
          <pc:sldMk cId="1964418899" sldId="258"/>
        </pc:sldMkLst>
        <pc:spChg chg="mod">
          <ac:chgData name="Rifat Ibn Alam" userId="50c5a165-0f41-4312-a5ec-0c41a91f59c2" providerId="ADAL" clId="{4E60E673-C07A-440C-AC59-512E5F4F0FBC}" dt="2022-09-14T16:57:08.296" v="94" actId="207"/>
          <ac:spMkLst>
            <pc:docMk/>
            <pc:sldMk cId="1964418899" sldId="258"/>
            <ac:spMk id="3" creationId="{67568744-B44B-F61B-0D18-3346150129A9}"/>
          </ac:spMkLst>
        </pc:spChg>
        <pc:spChg chg="mod">
          <ac:chgData name="Rifat Ibn Alam" userId="50c5a165-0f41-4312-a5ec-0c41a91f59c2" providerId="ADAL" clId="{4E60E673-C07A-440C-AC59-512E5F4F0FBC}" dt="2022-09-14T16:52:24.592" v="58" actId="13926"/>
          <ac:spMkLst>
            <pc:docMk/>
            <pc:sldMk cId="1964418899" sldId="258"/>
            <ac:spMk id="4" creationId="{D45DFF6C-3A43-A694-9687-92000E6B538C}"/>
          </ac:spMkLst>
        </pc:spChg>
        <pc:spChg chg="mod">
          <ac:chgData name="Rifat Ibn Alam" userId="50c5a165-0f41-4312-a5ec-0c41a91f59c2" providerId="ADAL" clId="{4E60E673-C07A-440C-AC59-512E5F4F0FBC}" dt="2022-09-14T16:53:48.132" v="77" actId="1038"/>
          <ac:spMkLst>
            <pc:docMk/>
            <pc:sldMk cId="1964418899" sldId="258"/>
            <ac:spMk id="6" creationId="{E1772A36-FD11-F30D-2374-D4522FA5601C}"/>
          </ac:spMkLst>
        </pc:spChg>
        <pc:spChg chg="mod">
          <ac:chgData name="Rifat Ibn Alam" userId="50c5a165-0f41-4312-a5ec-0c41a91f59c2" providerId="ADAL" clId="{4E60E673-C07A-440C-AC59-512E5F4F0FBC}" dt="2022-09-14T16:54:32.964" v="84" actId="1038"/>
          <ac:spMkLst>
            <pc:docMk/>
            <pc:sldMk cId="1964418899" sldId="258"/>
            <ac:spMk id="17" creationId="{7581FADF-2157-AAC3-06CF-9E485359B19D}"/>
          </ac:spMkLst>
        </pc:spChg>
        <pc:spChg chg="mod">
          <ac:chgData name="Rifat Ibn Alam" userId="50c5a165-0f41-4312-a5ec-0c41a91f59c2" providerId="ADAL" clId="{4E60E673-C07A-440C-AC59-512E5F4F0FBC}" dt="2022-09-20T16:34:09.525" v="349" actId="20577"/>
          <ac:spMkLst>
            <pc:docMk/>
            <pc:sldMk cId="1964418899" sldId="258"/>
            <ac:spMk id="18" creationId="{C4F47947-CFB7-2D87-F886-236C0CCDD16B}"/>
          </ac:spMkLst>
        </pc:spChg>
        <pc:spChg chg="mod">
          <ac:chgData name="Rifat Ibn Alam" userId="50c5a165-0f41-4312-a5ec-0c41a91f59c2" providerId="ADAL" clId="{4E60E673-C07A-440C-AC59-512E5F4F0FBC}" dt="2022-09-14T16:50:26.855" v="21" actId="13926"/>
          <ac:spMkLst>
            <pc:docMk/>
            <pc:sldMk cId="1964418899" sldId="258"/>
            <ac:spMk id="23" creationId="{B17903C1-CDD6-7B0C-3FCC-D16C91A3D10B}"/>
          </ac:spMkLst>
        </pc:spChg>
        <pc:spChg chg="mod">
          <ac:chgData name="Rifat Ibn Alam" userId="50c5a165-0f41-4312-a5ec-0c41a91f59c2" providerId="ADAL" clId="{4E60E673-C07A-440C-AC59-512E5F4F0FBC}" dt="2022-09-14T16:54:32.964" v="84" actId="1038"/>
          <ac:spMkLst>
            <pc:docMk/>
            <pc:sldMk cId="1964418899" sldId="258"/>
            <ac:spMk id="26" creationId="{7DFF7231-15A4-6C23-31CE-A6C2A6E1E502}"/>
          </ac:spMkLst>
        </pc:spChg>
        <pc:spChg chg="mod">
          <ac:chgData name="Rifat Ibn Alam" userId="50c5a165-0f41-4312-a5ec-0c41a91f59c2" providerId="ADAL" clId="{4E60E673-C07A-440C-AC59-512E5F4F0FBC}" dt="2022-09-14T16:51:49.517" v="48" actId="13926"/>
          <ac:spMkLst>
            <pc:docMk/>
            <pc:sldMk cId="1964418899" sldId="258"/>
            <ac:spMk id="33" creationId="{2CA38284-0140-A761-86D2-030B94CF5F5C}"/>
          </ac:spMkLst>
        </pc:spChg>
        <pc:spChg chg="mod">
          <ac:chgData name="Rifat Ibn Alam" userId="50c5a165-0f41-4312-a5ec-0c41a91f59c2" providerId="ADAL" clId="{4E60E673-C07A-440C-AC59-512E5F4F0FBC}" dt="2022-09-14T16:54:32.964" v="84" actId="1038"/>
          <ac:spMkLst>
            <pc:docMk/>
            <pc:sldMk cId="1964418899" sldId="258"/>
            <ac:spMk id="35" creationId="{93AF658D-C4C0-310E-69C9-02ACD5A95157}"/>
          </ac:spMkLst>
        </pc:spChg>
        <pc:spChg chg="mod">
          <ac:chgData name="Rifat Ibn Alam" userId="50c5a165-0f41-4312-a5ec-0c41a91f59c2" providerId="ADAL" clId="{4E60E673-C07A-440C-AC59-512E5F4F0FBC}" dt="2022-09-17T14:07:28.566" v="126" actId="14100"/>
          <ac:spMkLst>
            <pc:docMk/>
            <pc:sldMk cId="1964418899" sldId="258"/>
            <ac:spMk id="42" creationId="{F65BEF0B-74CF-E2FC-0032-D8950477B33C}"/>
          </ac:spMkLst>
        </pc:spChg>
        <pc:spChg chg="mod">
          <ac:chgData name="Rifat Ibn Alam" userId="50c5a165-0f41-4312-a5ec-0c41a91f59c2" providerId="ADAL" clId="{4E60E673-C07A-440C-AC59-512E5F4F0FBC}" dt="2022-09-14T16:50:28.922" v="22" actId="13926"/>
          <ac:spMkLst>
            <pc:docMk/>
            <pc:sldMk cId="1964418899" sldId="258"/>
            <ac:spMk id="48" creationId="{27683298-C9AB-5AB3-3491-70BE07D7ADE2}"/>
          </ac:spMkLst>
        </pc:spChg>
        <pc:spChg chg="mod">
          <ac:chgData name="Rifat Ibn Alam" userId="50c5a165-0f41-4312-a5ec-0c41a91f59c2" providerId="ADAL" clId="{4E60E673-C07A-440C-AC59-512E5F4F0FBC}" dt="2022-09-14T16:54:32.964" v="84" actId="1038"/>
          <ac:spMkLst>
            <pc:docMk/>
            <pc:sldMk cId="1964418899" sldId="258"/>
            <ac:spMk id="53" creationId="{0969360E-10DE-3F30-911C-C70AA49599BC}"/>
          </ac:spMkLst>
        </pc:spChg>
        <pc:spChg chg="mod">
          <ac:chgData name="Rifat Ibn Alam" userId="50c5a165-0f41-4312-a5ec-0c41a91f59c2" providerId="ADAL" clId="{4E60E673-C07A-440C-AC59-512E5F4F0FBC}" dt="2022-09-14T16:53:26.580" v="65" actId="1038"/>
          <ac:spMkLst>
            <pc:docMk/>
            <pc:sldMk cId="1964418899" sldId="258"/>
            <ac:spMk id="69" creationId="{B5ABEC83-4E7F-68A7-FA55-82807A7E3AEB}"/>
          </ac:spMkLst>
        </pc:spChg>
        <pc:spChg chg="mod">
          <ac:chgData name="Rifat Ibn Alam" userId="50c5a165-0f41-4312-a5ec-0c41a91f59c2" providerId="ADAL" clId="{4E60E673-C07A-440C-AC59-512E5F4F0FBC}" dt="2022-09-14T16:53:23.172" v="63" actId="1038"/>
          <ac:spMkLst>
            <pc:docMk/>
            <pc:sldMk cId="1964418899" sldId="258"/>
            <ac:spMk id="70" creationId="{4EE5A20D-065A-7CB0-B15D-01266573E998}"/>
          </ac:spMkLst>
        </pc:spChg>
        <pc:spChg chg="mod">
          <ac:chgData name="Rifat Ibn Alam" userId="50c5a165-0f41-4312-a5ec-0c41a91f59c2" providerId="ADAL" clId="{4E60E673-C07A-440C-AC59-512E5F4F0FBC}" dt="2022-09-14T16:53:23.172" v="63" actId="1038"/>
          <ac:spMkLst>
            <pc:docMk/>
            <pc:sldMk cId="1964418899" sldId="258"/>
            <ac:spMk id="71" creationId="{9C738162-7CA2-6CDF-212B-F476AB9B522F}"/>
          </ac:spMkLst>
        </pc:spChg>
        <pc:spChg chg="mod">
          <ac:chgData name="Rifat Ibn Alam" userId="50c5a165-0f41-4312-a5ec-0c41a91f59c2" providerId="ADAL" clId="{4E60E673-C07A-440C-AC59-512E5F4F0FBC}" dt="2022-09-20T16:34:12.385" v="350" actId="403"/>
          <ac:spMkLst>
            <pc:docMk/>
            <pc:sldMk cId="1964418899" sldId="258"/>
            <ac:spMk id="75" creationId="{469359CC-7A18-B911-4A2B-D8B2EBA72364}"/>
          </ac:spMkLst>
        </pc:spChg>
        <pc:spChg chg="mod">
          <ac:chgData name="Rifat Ibn Alam" userId="50c5a165-0f41-4312-a5ec-0c41a91f59c2" providerId="ADAL" clId="{4E60E673-C07A-440C-AC59-512E5F4F0FBC}" dt="2022-09-14T16:53:46.629" v="75" actId="1038"/>
          <ac:spMkLst>
            <pc:docMk/>
            <pc:sldMk cId="1964418899" sldId="258"/>
            <ac:spMk id="76" creationId="{7A6E2872-D358-0D32-2C61-DCDED737470B}"/>
          </ac:spMkLst>
        </pc:spChg>
        <pc:spChg chg="mod">
          <ac:chgData name="Rifat Ibn Alam" userId="50c5a165-0f41-4312-a5ec-0c41a91f59c2" providerId="ADAL" clId="{4E60E673-C07A-440C-AC59-512E5F4F0FBC}" dt="2022-09-14T16:53:44.900" v="72" actId="1038"/>
          <ac:spMkLst>
            <pc:docMk/>
            <pc:sldMk cId="1964418899" sldId="258"/>
            <ac:spMk id="77" creationId="{ADD78138-C54F-A0AA-A018-9F0D7B52AE69}"/>
          </ac:spMkLst>
        </pc:spChg>
        <pc:cxnChg chg="mod">
          <ac:chgData name="Rifat Ibn Alam" userId="50c5a165-0f41-4312-a5ec-0c41a91f59c2" providerId="ADAL" clId="{4E60E673-C07A-440C-AC59-512E5F4F0FBC}" dt="2022-09-17T14:07:19.507" v="125" actId="1037"/>
          <ac:cxnSpMkLst>
            <pc:docMk/>
            <pc:sldMk cId="1964418899" sldId="258"/>
            <ac:cxnSpMk id="9" creationId="{0C564AB6-B66C-BBD1-6133-1621479900D2}"/>
          </ac:cxnSpMkLst>
        </pc:cxnChg>
      </pc:sldChg>
      <pc:sldChg chg="modSp new add del mod">
        <pc:chgData name="Rifat Ibn Alam" userId="50c5a165-0f41-4312-a5ec-0c41a91f59c2" providerId="ADAL" clId="{4E60E673-C07A-440C-AC59-512E5F4F0FBC}" dt="2022-09-17T14:13:55.458" v="333" actId="47"/>
        <pc:sldMkLst>
          <pc:docMk/>
          <pc:sldMk cId="65205547" sldId="259"/>
        </pc:sldMkLst>
        <pc:spChg chg="mod">
          <ac:chgData name="Rifat Ibn Alam" userId="50c5a165-0f41-4312-a5ec-0c41a91f59c2" providerId="ADAL" clId="{4E60E673-C07A-440C-AC59-512E5F4F0FBC}" dt="2022-09-17T14:10:06.356" v="140" actId="113"/>
          <ac:spMkLst>
            <pc:docMk/>
            <pc:sldMk cId="65205547" sldId="259"/>
            <ac:spMk id="2" creationId="{D9F84D34-5BA6-D852-379E-47E431A2FAC8}"/>
          </ac:spMkLst>
        </pc:spChg>
        <pc:spChg chg="mod">
          <ac:chgData name="Rifat Ibn Alam" userId="50c5a165-0f41-4312-a5ec-0c41a91f59c2" providerId="ADAL" clId="{4E60E673-C07A-440C-AC59-512E5F4F0FBC}" dt="2022-09-17T14:11:54.523" v="295" actId="14100"/>
          <ac:spMkLst>
            <pc:docMk/>
            <pc:sldMk cId="65205547" sldId="259"/>
            <ac:spMk id="3" creationId="{B218F14D-B5D2-9B60-969E-2A8D2C4E60DE}"/>
          </ac:spMkLst>
        </pc:spChg>
      </pc:sldChg>
      <pc:sldChg chg="addSp delSp modSp add mod">
        <pc:chgData name="Rifat Ibn Alam" userId="50c5a165-0f41-4312-a5ec-0c41a91f59c2" providerId="ADAL" clId="{4E60E673-C07A-440C-AC59-512E5F4F0FBC}" dt="2022-09-17T14:47:17.627" v="340" actId="113"/>
        <pc:sldMkLst>
          <pc:docMk/>
          <pc:sldMk cId="2122201715" sldId="260"/>
        </pc:sldMkLst>
        <pc:spChg chg="add del mod">
          <ac:chgData name="Rifat Ibn Alam" userId="50c5a165-0f41-4312-a5ec-0c41a91f59c2" providerId="ADAL" clId="{4E60E673-C07A-440C-AC59-512E5F4F0FBC}" dt="2022-09-17T14:12:17.859" v="299"/>
          <ac:spMkLst>
            <pc:docMk/>
            <pc:sldMk cId="2122201715" sldId="260"/>
            <ac:spMk id="5" creationId="{8C087C80-E24E-D740-3D08-A9EACC977F8C}"/>
          </ac:spMkLst>
        </pc:spChg>
        <pc:spChg chg="add del mod">
          <ac:chgData name="Rifat Ibn Alam" userId="50c5a165-0f41-4312-a5ec-0c41a91f59c2" providerId="ADAL" clId="{4E60E673-C07A-440C-AC59-512E5F4F0FBC}" dt="2022-09-17T14:12:17.859" v="299"/>
          <ac:spMkLst>
            <pc:docMk/>
            <pc:sldMk cId="2122201715" sldId="260"/>
            <ac:spMk id="6" creationId="{922AAE9E-C75E-29C2-AF72-7AA5CB2C9149}"/>
          </ac:spMkLst>
        </pc:spChg>
        <pc:spChg chg="add mod">
          <ac:chgData name="Rifat Ibn Alam" userId="50c5a165-0f41-4312-a5ec-0c41a91f59c2" providerId="ADAL" clId="{4E60E673-C07A-440C-AC59-512E5F4F0FBC}" dt="2022-09-17T14:46:56.854" v="336" actId="207"/>
          <ac:spMkLst>
            <pc:docMk/>
            <pc:sldMk cId="2122201715" sldId="260"/>
            <ac:spMk id="8" creationId="{C5CD7875-0852-67D3-F38B-734613D43B73}"/>
          </ac:spMkLst>
        </pc:spChg>
        <pc:spChg chg="add mod">
          <ac:chgData name="Rifat Ibn Alam" userId="50c5a165-0f41-4312-a5ec-0c41a91f59c2" providerId="ADAL" clId="{4E60E673-C07A-440C-AC59-512E5F4F0FBC}" dt="2022-09-17T14:47:17.627" v="340" actId="113"/>
          <ac:spMkLst>
            <pc:docMk/>
            <pc:sldMk cId="2122201715" sldId="260"/>
            <ac:spMk id="9" creationId="{B45609F4-66A5-1B6C-0F30-1CED85082532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78" creationId="{B90C933E-D033-6B1D-85EA-E26FBADD0A75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79" creationId="{F7A7AF87-6C89-40A0-7C14-58C65C52F2AE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86" creationId="{568C4C9F-9FAF-B1FF-DC14-23323B984C10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87" creationId="{ADF8DC1E-9A3B-69C4-4873-8B057094AAAE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88" creationId="{FC5DA3C5-485E-6A20-D7EF-B42A9A896789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89" creationId="{C8A45A2B-688E-0DFC-8F1D-200467A40E21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90" creationId="{1E59DCEC-F116-120A-5508-218984BB7263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91" creationId="{7A28C06C-0261-2F5D-D054-7D2E4054F10E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93" creationId="{E417FFF1-B9B2-F087-E3A9-4B9E72666EB1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94" creationId="{BCEB4ABA-F699-22A1-8DBC-A1BDDBD49AA7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95" creationId="{B1F093A6-AC46-7F83-B510-E511FF9CF83A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96" creationId="{68264A64-5BE1-1BDA-00F8-E83229D2BBB0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98" creationId="{82E83D98-4A3A-5D58-64F0-8CB853E17519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99" creationId="{A5F65BA4-68E1-23D0-983E-21776B56A01F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101" creationId="{F2CF45DC-AA60-C323-24CE-28FEF8267765}"/>
          </ac:spMkLst>
        </pc:spChg>
        <pc:spChg chg="del">
          <ac:chgData name="Rifat Ibn Alam" userId="50c5a165-0f41-4312-a5ec-0c41a91f59c2" providerId="ADAL" clId="{4E60E673-C07A-440C-AC59-512E5F4F0FBC}" dt="2022-09-17T14:12:10.568" v="297" actId="478"/>
          <ac:spMkLst>
            <pc:docMk/>
            <pc:sldMk cId="2122201715" sldId="260"/>
            <ac:spMk id="102" creationId="{4D0BAE1D-7AF0-196E-A837-26EAA6CC4DE9}"/>
          </ac:spMkLst>
        </pc:spChg>
        <pc:grpChg chg="del">
          <ac:chgData name="Rifat Ibn Alam" userId="50c5a165-0f41-4312-a5ec-0c41a91f59c2" providerId="ADAL" clId="{4E60E673-C07A-440C-AC59-512E5F4F0FBC}" dt="2022-09-17T14:12:10.568" v="297" actId="478"/>
          <ac:grpSpMkLst>
            <pc:docMk/>
            <pc:sldMk cId="2122201715" sldId="260"/>
            <ac:grpSpMk id="3" creationId="{EBE59253-CB53-7E6E-E4CA-1AA8DDA0896C}"/>
          </ac:grpSpMkLst>
        </pc:grpChg>
        <pc:picChg chg="add del mod">
          <ac:chgData name="Rifat Ibn Alam" userId="50c5a165-0f41-4312-a5ec-0c41a91f59c2" providerId="ADAL" clId="{4E60E673-C07A-440C-AC59-512E5F4F0FBC}" dt="2022-09-17T14:12:35.091" v="304" actId="478"/>
          <ac:picMkLst>
            <pc:docMk/>
            <pc:sldMk cId="2122201715" sldId="260"/>
            <ac:picMk id="7" creationId="{903D4B2E-E1E5-E9C2-979E-3C0B7355DAD8}"/>
          </ac:picMkLst>
        </pc:picChg>
        <pc:picChg chg="del">
          <ac:chgData name="Rifat Ibn Alam" userId="50c5a165-0f41-4312-a5ec-0c41a91f59c2" providerId="ADAL" clId="{4E60E673-C07A-440C-AC59-512E5F4F0FBC}" dt="2022-09-17T14:12:10.568" v="297" actId="478"/>
          <ac:picMkLst>
            <pc:docMk/>
            <pc:sldMk cId="2122201715" sldId="260"/>
            <ac:picMk id="82" creationId="{82BF491B-5397-2F20-8A02-9C63AC6F2948}"/>
          </ac:picMkLst>
        </pc:picChg>
        <pc:picChg chg="del">
          <ac:chgData name="Rifat Ibn Alam" userId="50c5a165-0f41-4312-a5ec-0c41a91f59c2" providerId="ADAL" clId="{4E60E673-C07A-440C-AC59-512E5F4F0FBC}" dt="2022-09-17T14:12:10.568" v="297" actId="478"/>
          <ac:picMkLst>
            <pc:docMk/>
            <pc:sldMk cId="2122201715" sldId="260"/>
            <ac:picMk id="83" creationId="{AF9BD9CD-D193-44E0-6D05-8D12C6749E96}"/>
          </ac:picMkLst>
        </pc:picChg>
        <pc:picChg chg="del">
          <ac:chgData name="Rifat Ibn Alam" userId="50c5a165-0f41-4312-a5ec-0c41a91f59c2" providerId="ADAL" clId="{4E60E673-C07A-440C-AC59-512E5F4F0FBC}" dt="2022-09-17T14:12:10.568" v="297" actId="478"/>
          <ac:picMkLst>
            <pc:docMk/>
            <pc:sldMk cId="2122201715" sldId="260"/>
            <ac:picMk id="84" creationId="{6E781490-E7E3-F5F3-E003-146504A6CD2D}"/>
          </ac:picMkLst>
        </pc:picChg>
        <pc:picChg chg="del">
          <ac:chgData name="Rifat Ibn Alam" userId="50c5a165-0f41-4312-a5ec-0c41a91f59c2" providerId="ADAL" clId="{4E60E673-C07A-440C-AC59-512E5F4F0FBC}" dt="2022-09-17T14:12:10.568" v="297" actId="478"/>
          <ac:picMkLst>
            <pc:docMk/>
            <pc:sldMk cId="2122201715" sldId="260"/>
            <ac:picMk id="85" creationId="{428705A5-C1FD-7036-F065-56B00F46711C}"/>
          </ac:picMkLst>
        </pc:picChg>
        <pc:picChg chg="del">
          <ac:chgData name="Rifat Ibn Alam" userId="50c5a165-0f41-4312-a5ec-0c41a91f59c2" providerId="ADAL" clId="{4E60E673-C07A-440C-AC59-512E5F4F0FBC}" dt="2022-09-17T14:12:10.568" v="297" actId="478"/>
          <ac:picMkLst>
            <pc:docMk/>
            <pc:sldMk cId="2122201715" sldId="260"/>
            <ac:picMk id="100" creationId="{1BE17E88-8FAC-6AD7-929B-D8DDC43B25A3}"/>
          </ac:picMkLst>
        </pc:picChg>
        <pc:picChg chg="del">
          <ac:chgData name="Rifat Ibn Alam" userId="50c5a165-0f41-4312-a5ec-0c41a91f59c2" providerId="ADAL" clId="{4E60E673-C07A-440C-AC59-512E5F4F0FBC}" dt="2022-09-17T14:12:10.568" v="297" actId="478"/>
          <ac:picMkLst>
            <pc:docMk/>
            <pc:sldMk cId="2122201715" sldId="260"/>
            <ac:picMk id="106" creationId="{E38F63A1-F6D4-0578-DF10-07A5E3E128AF}"/>
          </ac:picMkLst>
        </pc:picChg>
        <pc:picChg chg="del">
          <ac:chgData name="Rifat Ibn Alam" userId="50c5a165-0f41-4312-a5ec-0c41a91f59c2" providerId="ADAL" clId="{4E60E673-C07A-440C-AC59-512E5F4F0FBC}" dt="2022-09-17T14:12:10.568" v="297" actId="478"/>
          <ac:picMkLst>
            <pc:docMk/>
            <pc:sldMk cId="2122201715" sldId="260"/>
            <ac:picMk id="1026" creationId="{48320D8F-F510-DE28-C978-CD25AE1A79D9}"/>
          </ac:picMkLst>
        </pc:picChg>
        <pc:picChg chg="del">
          <ac:chgData name="Rifat Ibn Alam" userId="50c5a165-0f41-4312-a5ec-0c41a91f59c2" providerId="ADAL" clId="{4E60E673-C07A-440C-AC59-512E5F4F0FBC}" dt="2022-09-17T14:12:10.568" v="297" actId="478"/>
          <ac:picMkLst>
            <pc:docMk/>
            <pc:sldMk cId="2122201715" sldId="260"/>
            <ac:picMk id="1030" creationId="{47CFE50A-004B-C401-341C-57AB54D71D8A}"/>
          </ac:picMkLst>
        </pc:picChg>
        <pc:picChg chg="del">
          <ac:chgData name="Rifat Ibn Alam" userId="50c5a165-0f41-4312-a5ec-0c41a91f59c2" providerId="ADAL" clId="{4E60E673-C07A-440C-AC59-512E5F4F0FBC}" dt="2022-09-17T14:12:10.568" v="297" actId="478"/>
          <ac:picMkLst>
            <pc:docMk/>
            <pc:sldMk cId="2122201715" sldId="260"/>
            <ac:picMk id="1032" creationId="{880030DF-3781-8680-E5F7-D31A30C9F167}"/>
          </ac:picMkLst>
        </pc:picChg>
        <pc:picChg chg="del">
          <ac:chgData name="Rifat Ibn Alam" userId="50c5a165-0f41-4312-a5ec-0c41a91f59c2" providerId="ADAL" clId="{4E60E673-C07A-440C-AC59-512E5F4F0FBC}" dt="2022-09-17T14:12:10.568" v="297" actId="478"/>
          <ac:picMkLst>
            <pc:docMk/>
            <pc:sldMk cId="2122201715" sldId="260"/>
            <ac:picMk id="1034" creationId="{814F089A-965B-469E-00B1-2637D1F60509}"/>
          </ac:picMkLst>
        </pc:picChg>
      </pc:sldChg>
    </pc:docChg>
  </pc:docChgLst>
  <pc:docChgLst>
    <pc:chgData name="rifat.alam@aiub.edu" userId="50c5a165-0f41-4312-a5ec-0c41a91f59c2" providerId="ADAL" clId="{4E60E673-C07A-440C-AC59-512E5F4F0FBC}"/>
    <pc:docChg chg="custSel modSld">
      <pc:chgData name="rifat.alam@aiub.edu" userId="50c5a165-0f41-4312-a5ec-0c41a91f59c2" providerId="ADAL" clId="{4E60E673-C07A-440C-AC59-512E5F4F0FBC}" dt="2022-09-13T19:05:20.919" v="31" actId="1076"/>
      <pc:docMkLst>
        <pc:docMk/>
      </pc:docMkLst>
      <pc:sldChg chg="addSp modSp mod">
        <pc:chgData name="rifat.alam@aiub.edu" userId="50c5a165-0f41-4312-a5ec-0c41a91f59c2" providerId="ADAL" clId="{4E60E673-C07A-440C-AC59-512E5F4F0FBC}" dt="2022-09-13T19:05:20.919" v="31" actId="1076"/>
        <pc:sldMkLst>
          <pc:docMk/>
          <pc:sldMk cId="3857975638" sldId="256"/>
        </pc:sldMkLst>
        <pc:spChg chg="add mod">
          <ac:chgData name="rifat.alam@aiub.edu" userId="50c5a165-0f41-4312-a5ec-0c41a91f59c2" providerId="ADAL" clId="{4E60E673-C07A-440C-AC59-512E5F4F0FBC}" dt="2022-09-13T19:04:44.414" v="23" actId="207"/>
          <ac:spMkLst>
            <pc:docMk/>
            <pc:sldMk cId="3857975638" sldId="256"/>
            <ac:spMk id="2" creationId="{951DC7CD-B92D-65DE-2824-D7D0EC53F513}"/>
          </ac:spMkLst>
        </pc:spChg>
        <pc:picChg chg="add mod">
          <ac:chgData name="rifat.alam@aiub.edu" userId="50c5a165-0f41-4312-a5ec-0c41a91f59c2" providerId="ADAL" clId="{4E60E673-C07A-440C-AC59-512E5F4F0FBC}" dt="2022-09-13T19:05:20.919" v="31" actId="1076"/>
          <ac:picMkLst>
            <pc:docMk/>
            <pc:sldMk cId="3857975638" sldId="256"/>
            <ac:picMk id="4" creationId="{4EBEA66E-83B3-038F-C782-AF4BF3A61A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36E1C-EE65-4CAB-B68A-6FB538AF1E3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A5E65-88D7-4D0A-B390-B83C2F3D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F03D-FAC8-A187-1033-CF48C7F9B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572B4-A257-CE7D-C563-10062B96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3DA0-D206-F602-56D3-AE67D26C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F06F-2ABE-2710-B0D6-2E35E9E5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4C3C-F3BC-AB4C-91CB-DD0E0099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51CE-81B8-80A0-906C-7C59FB6A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6E38-8216-0E87-28AC-E730A5D12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49B8-10EB-F563-D78E-4A3DFDDF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F230E-BA79-2186-974D-FB0091F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64FB-0ED9-5E91-B787-9A45DA38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EF613-CC6E-C808-8B3A-DA098A4F7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70D71-4474-F0B3-A9C2-DFDE37E5E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795AA-EA08-2974-7925-4D39548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70EA-64F7-BF69-60D1-83690C2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3282-528A-D08E-BAC2-10A26A88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DA68-595E-E11A-171A-2B8E7580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65E1-FA5D-348E-9D3F-73E7F1D8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38D5-BA68-B1F3-FC73-0CB88A6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4D64-2503-32CC-83D8-56E24852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3E14-866B-2A1E-5048-ECE3029B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935E-93C6-282E-2644-911C7811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7DCDC-A302-520B-91D0-BFD4267A9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FD39-D82E-C928-0BEF-4A85BCF0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7794A-1479-0C91-AA6D-4C64AE52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D17A-D0E2-77DD-6062-AFBEF4B2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BEC4-4E29-1BDE-DE1F-270B4755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EF6E-38FD-4436-C79C-00DC862E0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36CEE-2A2F-F33A-481F-8FC5C959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59652-14A0-3E01-C211-DE9B5228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03B81-96B9-F94F-C4AB-68917DAE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6940D-1589-CB7A-7D61-CD665D84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1029-2DA2-6841-7E35-DB7FDB09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6C79C-133D-3040-322B-05BAC6A0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15DC-9B74-5A77-E447-5042E854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E022F-21E0-BC0A-3036-4179E267E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82D46-7E0F-3AC6-E750-03E52CD48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92403-F736-7532-7EF5-F96FB288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EB959-DC33-9E6A-237D-10624B30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7921F-BCC6-9211-A209-86DFCDC5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7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F86A-1673-6AF8-4703-7B0CA201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6CEDF-BF87-B9EC-918F-7678882C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4E8D3-F416-80EF-8DDE-B4AE06FD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DC519-BFC2-02F3-A85C-76FF4F40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0FBFC-E683-4904-CE9D-64F6315D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4F928-DC9E-8476-4B4D-998F54CB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DD1DE-4D4B-1DF3-E8D4-37B7B760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7D36-3460-6507-B2FF-BEBA2960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4852-3EB3-F78B-2425-238AB7B0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9E829-8520-BA68-6675-354B8956C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5CF6-CCD1-DE51-D75D-B90A9582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C32EB-89B0-7515-414A-2C7375E8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9E5D0-F63A-197B-D8A4-7E39472D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C05C-A062-E3E1-CB8C-3460C644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BF4C4-B990-111B-EB0D-2A2282518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A3DA7-3838-130A-FC14-026699895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37ECB-54DA-9937-0423-3AC4DF8A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7FB57-333F-286F-DCCB-D26A898D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250F-5FF0-D461-9657-4596AED9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5E916-08F7-6D1F-9CF1-1B25E4ED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E3DA-7CBF-7934-8188-BE640494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245EB-4220-5081-A475-6437F51AB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D7DF-6827-4540-9255-91F0A8B31B4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39D9-57CF-039E-6309-471A31341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E9BD-78A7-EA80-9541-BB21F8F2D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8056-4705-42F8-AE5C-ADAEAFC3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72A36-FD11-F30D-2374-D4522FA5601C}"/>
              </a:ext>
            </a:extLst>
          </p:cNvPr>
          <p:cNvSpPr/>
          <p:nvPr/>
        </p:nvSpPr>
        <p:spPr>
          <a:xfrm>
            <a:off x="216131" y="1354975"/>
            <a:ext cx="11748635" cy="5072749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ED0730-A69B-0506-2295-588E617403DC}"/>
              </a:ext>
            </a:extLst>
          </p:cNvPr>
          <p:cNvCxnSpPr/>
          <p:nvPr/>
        </p:nvCxnSpPr>
        <p:spPr>
          <a:xfrm>
            <a:off x="2019993" y="2265219"/>
            <a:ext cx="0" cy="4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F545ED-1C0E-F405-2534-674949EBA92B}"/>
              </a:ext>
            </a:extLst>
          </p:cNvPr>
          <p:cNvCxnSpPr/>
          <p:nvPr/>
        </p:nvCxnSpPr>
        <p:spPr>
          <a:xfrm>
            <a:off x="3031376" y="2265219"/>
            <a:ext cx="0" cy="4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B9AB3-2B96-6069-86CD-A0927CEF4748}"/>
              </a:ext>
            </a:extLst>
          </p:cNvPr>
          <p:cNvCxnSpPr/>
          <p:nvPr/>
        </p:nvCxnSpPr>
        <p:spPr>
          <a:xfrm>
            <a:off x="4032599" y="2265219"/>
            <a:ext cx="0" cy="4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564AB6-B66C-BBD1-6133-1621479900D2}"/>
              </a:ext>
            </a:extLst>
          </p:cNvPr>
          <p:cNvCxnSpPr/>
          <p:nvPr/>
        </p:nvCxnSpPr>
        <p:spPr>
          <a:xfrm>
            <a:off x="5037516" y="2265219"/>
            <a:ext cx="0" cy="4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7B0FD5-BF8F-0F95-D4B3-49F14BA3F86F}"/>
              </a:ext>
            </a:extLst>
          </p:cNvPr>
          <p:cNvCxnSpPr/>
          <p:nvPr/>
        </p:nvCxnSpPr>
        <p:spPr>
          <a:xfrm>
            <a:off x="6055365" y="2265219"/>
            <a:ext cx="0" cy="4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C357F2-1BFB-3414-1C83-B908DF7E519C}"/>
              </a:ext>
            </a:extLst>
          </p:cNvPr>
          <p:cNvCxnSpPr/>
          <p:nvPr/>
        </p:nvCxnSpPr>
        <p:spPr>
          <a:xfrm>
            <a:off x="7056588" y="2265219"/>
            <a:ext cx="0" cy="4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9AFA3A-BB8D-B46A-6B90-8E4B8D8F1D83}"/>
              </a:ext>
            </a:extLst>
          </p:cNvPr>
          <p:cNvCxnSpPr/>
          <p:nvPr/>
        </p:nvCxnSpPr>
        <p:spPr>
          <a:xfrm>
            <a:off x="8078131" y="2265219"/>
            <a:ext cx="0" cy="4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08618-F981-941F-3C5E-4F858EE04D7F}"/>
              </a:ext>
            </a:extLst>
          </p:cNvPr>
          <p:cNvCxnSpPr/>
          <p:nvPr/>
        </p:nvCxnSpPr>
        <p:spPr>
          <a:xfrm>
            <a:off x="9119165" y="2265219"/>
            <a:ext cx="0" cy="4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DBBBA-88BD-AFB5-C948-15BD16C58247}"/>
              </a:ext>
            </a:extLst>
          </p:cNvPr>
          <p:cNvCxnSpPr/>
          <p:nvPr/>
        </p:nvCxnSpPr>
        <p:spPr>
          <a:xfrm>
            <a:off x="10131377" y="2265219"/>
            <a:ext cx="0" cy="4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2C3DA-0B18-DD18-833A-9CA5A4E77215}"/>
              </a:ext>
            </a:extLst>
          </p:cNvPr>
          <p:cNvCxnSpPr/>
          <p:nvPr/>
        </p:nvCxnSpPr>
        <p:spPr>
          <a:xfrm>
            <a:off x="11088253" y="2265219"/>
            <a:ext cx="0" cy="4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65BEF0B-74CF-E2FC-0032-D8950477B33C}"/>
              </a:ext>
            </a:extLst>
          </p:cNvPr>
          <p:cNvSpPr/>
          <p:nvPr/>
        </p:nvSpPr>
        <p:spPr>
          <a:xfrm>
            <a:off x="5033823" y="5294680"/>
            <a:ext cx="3044308" cy="3733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Consulting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5148FDE-2B85-44A8-00F5-418B2C1A6F7C}"/>
              </a:ext>
            </a:extLst>
          </p:cNvPr>
          <p:cNvSpPr/>
          <p:nvPr/>
        </p:nvSpPr>
        <p:spPr>
          <a:xfrm>
            <a:off x="523705" y="2757046"/>
            <a:ext cx="1155469" cy="3740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8DAE2F-790D-1FD4-B68B-2BA7C913C4C4}"/>
              </a:ext>
            </a:extLst>
          </p:cNvPr>
          <p:cNvSpPr/>
          <p:nvPr/>
        </p:nvSpPr>
        <p:spPr>
          <a:xfrm>
            <a:off x="523704" y="3391583"/>
            <a:ext cx="1155469" cy="3740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FC53108-3C48-DF1E-B787-906DF2BDF331}"/>
              </a:ext>
            </a:extLst>
          </p:cNvPr>
          <p:cNvSpPr/>
          <p:nvPr/>
        </p:nvSpPr>
        <p:spPr>
          <a:xfrm>
            <a:off x="523703" y="4026120"/>
            <a:ext cx="1155469" cy="3740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629D31-D395-99F0-1F9C-0CB7F000CAC5}"/>
              </a:ext>
            </a:extLst>
          </p:cNvPr>
          <p:cNvSpPr/>
          <p:nvPr/>
        </p:nvSpPr>
        <p:spPr>
          <a:xfrm>
            <a:off x="523702" y="4660657"/>
            <a:ext cx="1155469" cy="3740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WED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3005316-F76E-E1DB-B71F-85CB9FDAD5D4}"/>
              </a:ext>
            </a:extLst>
          </p:cNvPr>
          <p:cNvSpPr/>
          <p:nvPr/>
        </p:nvSpPr>
        <p:spPr>
          <a:xfrm>
            <a:off x="523701" y="5295194"/>
            <a:ext cx="1155469" cy="3740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THURS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91BC3C-8A98-D5E2-3D71-9988C15AFDB5}"/>
              </a:ext>
            </a:extLst>
          </p:cNvPr>
          <p:cNvSpPr/>
          <p:nvPr/>
        </p:nvSpPr>
        <p:spPr>
          <a:xfrm>
            <a:off x="2019993" y="2078182"/>
            <a:ext cx="950423" cy="37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8-9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4A30BF-7BE4-296E-FBCB-8D5B55C17AFC}"/>
              </a:ext>
            </a:extLst>
          </p:cNvPr>
          <p:cNvSpPr/>
          <p:nvPr/>
        </p:nvSpPr>
        <p:spPr>
          <a:xfrm>
            <a:off x="3028600" y="2078181"/>
            <a:ext cx="950423" cy="37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9-10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0FD92-17EF-4060-E033-1D3EEBB99D59}"/>
              </a:ext>
            </a:extLst>
          </p:cNvPr>
          <p:cNvSpPr/>
          <p:nvPr/>
        </p:nvSpPr>
        <p:spPr>
          <a:xfrm>
            <a:off x="4037215" y="2078180"/>
            <a:ext cx="950423" cy="37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10-11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804D1D-8CD6-8F54-9584-D139006DCA6C}"/>
              </a:ext>
            </a:extLst>
          </p:cNvPr>
          <p:cNvSpPr/>
          <p:nvPr/>
        </p:nvSpPr>
        <p:spPr>
          <a:xfrm>
            <a:off x="5045822" y="2078180"/>
            <a:ext cx="950423" cy="37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11-12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FF33086-8C83-C5F0-AD75-53EB452A7BB8}"/>
              </a:ext>
            </a:extLst>
          </p:cNvPr>
          <p:cNvSpPr/>
          <p:nvPr/>
        </p:nvSpPr>
        <p:spPr>
          <a:xfrm>
            <a:off x="6054429" y="2078179"/>
            <a:ext cx="950423" cy="37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12-1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D364E7-282F-E721-43D5-22C871668B50}"/>
              </a:ext>
            </a:extLst>
          </p:cNvPr>
          <p:cNvSpPr/>
          <p:nvPr/>
        </p:nvSpPr>
        <p:spPr>
          <a:xfrm>
            <a:off x="7063044" y="2078178"/>
            <a:ext cx="950423" cy="37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ABEC83-4E7F-68A7-FA55-82807A7E3AEB}"/>
              </a:ext>
            </a:extLst>
          </p:cNvPr>
          <p:cNvSpPr/>
          <p:nvPr/>
        </p:nvSpPr>
        <p:spPr>
          <a:xfrm>
            <a:off x="8088269" y="2078178"/>
            <a:ext cx="950423" cy="37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E5A20D-065A-7CB0-B15D-01266573E998}"/>
              </a:ext>
            </a:extLst>
          </p:cNvPr>
          <p:cNvSpPr/>
          <p:nvPr/>
        </p:nvSpPr>
        <p:spPr>
          <a:xfrm>
            <a:off x="9121815" y="2078177"/>
            <a:ext cx="950423" cy="37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738162-7CA2-6CDF-212B-F476AB9B522F}"/>
              </a:ext>
            </a:extLst>
          </p:cNvPr>
          <p:cNvSpPr/>
          <p:nvPr/>
        </p:nvSpPr>
        <p:spPr>
          <a:xfrm>
            <a:off x="10130430" y="2078176"/>
            <a:ext cx="950423" cy="374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4-5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3568F4-A836-672C-DA67-3B37C426A61C}"/>
              </a:ext>
            </a:extLst>
          </p:cNvPr>
          <p:cNvSpPr/>
          <p:nvPr/>
        </p:nvSpPr>
        <p:spPr>
          <a:xfrm>
            <a:off x="2019994" y="4656503"/>
            <a:ext cx="3007364" cy="374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Consulting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6F5434-E69B-966B-47D7-D7278B49EFD0}"/>
              </a:ext>
            </a:extLst>
          </p:cNvPr>
          <p:cNvSpPr/>
          <p:nvPr/>
        </p:nvSpPr>
        <p:spPr>
          <a:xfrm>
            <a:off x="5045813" y="3392267"/>
            <a:ext cx="5075395" cy="3733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Consulting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E5188D-6405-2D92-E40D-51497B53EC99}"/>
              </a:ext>
            </a:extLst>
          </p:cNvPr>
          <p:cNvSpPr/>
          <p:nvPr/>
        </p:nvSpPr>
        <p:spPr>
          <a:xfrm>
            <a:off x="8088269" y="4020059"/>
            <a:ext cx="2032935" cy="375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Consulting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9359CC-7A18-B911-4A2B-D8B2EBA72364}"/>
              </a:ext>
            </a:extLst>
          </p:cNvPr>
          <p:cNvSpPr/>
          <p:nvPr/>
        </p:nvSpPr>
        <p:spPr>
          <a:xfrm>
            <a:off x="8085532" y="4649758"/>
            <a:ext cx="2056005" cy="3808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Consulting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D78138-C54F-A0AA-A018-9F0D7B52AE69}"/>
              </a:ext>
            </a:extLst>
          </p:cNvPr>
          <p:cNvSpPr/>
          <p:nvPr/>
        </p:nvSpPr>
        <p:spPr>
          <a:xfrm>
            <a:off x="8084298" y="2755865"/>
            <a:ext cx="2046131" cy="374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Consulting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C6A59-B1A8-9B1C-41A0-051B9AADD1B4}"/>
              </a:ext>
            </a:extLst>
          </p:cNvPr>
          <p:cNvSpPr txBox="1"/>
          <p:nvPr/>
        </p:nvSpPr>
        <p:spPr>
          <a:xfrm>
            <a:off x="3830771" y="382651"/>
            <a:ext cx="433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Consulting Hours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568744-B44B-F61B-0D18-3346150129A9}"/>
              </a:ext>
            </a:extLst>
          </p:cNvPr>
          <p:cNvSpPr/>
          <p:nvPr/>
        </p:nvSpPr>
        <p:spPr>
          <a:xfrm>
            <a:off x="8572500" y="346359"/>
            <a:ext cx="3375639" cy="889678"/>
          </a:xfrm>
          <a:prstGeom prst="roundRect">
            <a:avLst>
              <a:gd name="adj" fmla="val 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b="1" dirty="0">
                <a:solidFill>
                  <a:schemeClr val="tx1"/>
                </a:solidFill>
              </a:rPr>
              <a:t>Nyme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Ahmed</a:t>
            </a:r>
          </a:p>
          <a:p>
            <a:pPr algn="ctr"/>
            <a:r>
              <a:rPr lang="en-US" dirty="0"/>
              <a:t>Room No- </a:t>
            </a:r>
            <a:r>
              <a:rPr lang="en-US" b="1" dirty="0">
                <a:solidFill>
                  <a:schemeClr val="tx1"/>
                </a:solidFill>
              </a:rPr>
              <a:t>DN0227A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Email:</a:t>
            </a:r>
            <a:r>
              <a:rPr lang="en-US" b="1" dirty="0">
                <a:solidFill>
                  <a:schemeClr val="tx1"/>
                </a:solidFill>
              </a:rPr>
              <a:t> nyme.ahmed@aiub.edu</a:t>
            </a:r>
          </a:p>
        </p:txBody>
      </p:sp>
    </p:spTree>
    <p:extLst>
      <p:ext uri="{BB962C8B-B14F-4D97-AF65-F5344CB8AC3E}">
        <p14:creationId xmlns:p14="http://schemas.microsoft.com/office/powerpoint/2010/main" val="411760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RIFAT-IBN-ALAM</dc:creator>
  <cp:lastModifiedBy>Nyme Ahmed</cp:lastModifiedBy>
  <cp:revision>10</cp:revision>
  <dcterms:created xsi:type="dcterms:W3CDTF">2022-09-13T18:36:33Z</dcterms:created>
  <dcterms:modified xsi:type="dcterms:W3CDTF">2022-09-20T18:28:28Z</dcterms:modified>
</cp:coreProperties>
</file>