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11"/>
  </p:notesMasterIdLst>
  <p:sldIdLst>
    <p:sldId id="256" r:id="rId5"/>
    <p:sldId id="257" r:id="rId6"/>
    <p:sldId id="258" r:id="rId7"/>
    <p:sldId id="259" r:id="rId8"/>
    <p:sldId id="278" r:id="rId9"/>
    <p:sldId id="279" r:id="rId10"/>
    <p:sldId id="280" r:id="rId11"/>
    <p:sldId id="281" r:id="rId12"/>
    <p:sldId id="282" r:id="rId13"/>
    <p:sldId id="283" r:id="rId14"/>
    <p:sldId id="284" r:id="rId15"/>
    <p:sldId id="285" r:id="rId16"/>
    <p:sldId id="286" r:id="rId17"/>
    <p:sldId id="277"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323" r:id="rId55"/>
    <p:sldId id="324" r:id="rId56"/>
    <p:sldId id="325" r:id="rId57"/>
    <p:sldId id="326" r:id="rId58"/>
    <p:sldId id="327" r:id="rId59"/>
    <p:sldId id="328" r:id="rId60"/>
    <p:sldId id="329" r:id="rId61"/>
    <p:sldId id="330" r:id="rId62"/>
    <p:sldId id="331" r:id="rId63"/>
    <p:sldId id="332" r:id="rId64"/>
    <p:sldId id="333" r:id="rId65"/>
    <p:sldId id="334" r:id="rId66"/>
    <p:sldId id="335" r:id="rId67"/>
    <p:sldId id="336" r:id="rId68"/>
    <p:sldId id="337" r:id="rId69"/>
    <p:sldId id="338" r:id="rId70"/>
    <p:sldId id="339" r:id="rId71"/>
    <p:sldId id="340" r:id="rId72"/>
    <p:sldId id="341" r:id="rId73"/>
    <p:sldId id="342" r:id="rId74"/>
    <p:sldId id="343" r:id="rId75"/>
    <p:sldId id="344" r:id="rId76"/>
    <p:sldId id="345" r:id="rId77"/>
    <p:sldId id="346" r:id="rId78"/>
    <p:sldId id="347" r:id="rId79"/>
    <p:sldId id="348" r:id="rId80"/>
    <p:sldId id="349" r:id="rId81"/>
    <p:sldId id="350" r:id="rId82"/>
    <p:sldId id="351" r:id="rId83"/>
    <p:sldId id="352" r:id="rId84"/>
    <p:sldId id="353" r:id="rId85"/>
    <p:sldId id="354" r:id="rId86"/>
    <p:sldId id="355" r:id="rId87"/>
    <p:sldId id="356" r:id="rId88"/>
    <p:sldId id="357" r:id="rId89"/>
    <p:sldId id="358" r:id="rId90"/>
    <p:sldId id="359" r:id="rId91"/>
    <p:sldId id="360" r:id="rId92"/>
    <p:sldId id="361" r:id="rId93"/>
    <p:sldId id="362" r:id="rId94"/>
    <p:sldId id="363" r:id="rId95"/>
    <p:sldId id="364" r:id="rId96"/>
    <p:sldId id="365" r:id="rId97"/>
    <p:sldId id="366" r:id="rId98"/>
    <p:sldId id="367" r:id="rId99"/>
    <p:sldId id="368" r:id="rId100"/>
    <p:sldId id="369" r:id="rId101"/>
    <p:sldId id="370" r:id="rId102"/>
    <p:sldId id="371" r:id="rId103"/>
    <p:sldId id="372" r:id="rId104"/>
    <p:sldId id="373" r:id="rId105"/>
    <p:sldId id="374" r:id="rId106"/>
    <p:sldId id="375" r:id="rId107"/>
    <p:sldId id="376" r:id="rId108"/>
    <p:sldId id="377" r:id="rId109"/>
    <p:sldId id="378" r:id="rId1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4" autoAdjust="0"/>
    <p:restoredTop sz="92393" autoAdjust="0"/>
  </p:normalViewPr>
  <p:slideViewPr>
    <p:cSldViewPr snapToGrid="0">
      <p:cViewPr varScale="1">
        <p:scale>
          <a:sx n="90" d="100"/>
          <a:sy n="90" d="100"/>
        </p:scale>
        <p:origin x="26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presProps" Target="pres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viewProps" Target="view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12/15/2022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78197310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6225020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28115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8685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8421476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3192536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87308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73054147"/>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75646565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352228792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87235133"/>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81248102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071367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59374238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632563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716139"/>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284397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71292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050300408"/>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95894494"/>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716678449"/>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54863568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861769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147776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821467121"/>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5686822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00827322"/>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476864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8345621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948D77C6-9AC3-4B07-B8D5-3B3D91B97922}"/>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F4246A97-CA9F-4E3C-ABE8-412A5519115A}"/>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3BB86BB0-AF7F-4E3A-AC15-EB668B865AC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39584EC5-EC21-44BB-B5DB-1209DCDE632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8139607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47778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8331910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0154621"/>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3583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770141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183410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804375956"/>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8608256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196383009"/>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95495109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2" Type="http://schemas.openxmlformats.org/officeDocument/2006/relationships/hyperlink" Target="Sipser-%20TM%20Exercises.pdf"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CFL_1-TOC_Papadimitriou.pdf" TargetMode="External"/><Relationship Id="rId2" Type="http://schemas.openxmlformats.org/officeDocument/2006/relationships/hyperlink" Target="CFL_1-TOC_Sipser.pdf" TargetMode="External"/><Relationship Id="rId1" Type="http://schemas.openxmlformats.org/officeDocument/2006/relationships/slideLayout" Target="../slideLayouts/slideLayout6.xml"/><Relationship Id="rId4" Type="http://schemas.openxmlformats.org/officeDocument/2006/relationships/hyperlink" Target="CFL_1-TOC_Hopcroft.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hyperlink" Target="CFL_Exercise-TOC_Sipser.pdf" TargetMode="External"/><Relationship Id="rId2" Type="http://schemas.openxmlformats.org/officeDocument/2006/relationships/hyperlink" Target="CFL_2-TOC_Sipser.pdf" TargetMode="External"/><Relationship Id="rId1" Type="http://schemas.openxmlformats.org/officeDocument/2006/relationships/slideLayout" Target="../slideLayouts/slideLayout6.xml"/><Relationship Id="rId4" Type="http://schemas.openxmlformats.org/officeDocument/2006/relationships/hyperlink" Target="CFL_2-TOC_Papadimitriou.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hyperlink" Target="CFL_Exercise-TOC_Sipser.pdf" TargetMode="External"/><Relationship Id="rId2" Type="http://schemas.openxmlformats.org/officeDocument/2006/relationships/hyperlink" Target="CFL_2-TOC_Sipser.pdf" TargetMode="External"/><Relationship Id="rId1" Type="http://schemas.openxmlformats.org/officeDocument/2006/relationships/slideLayout" Target="../slideLayouts/slideLayout6.xml"/><Relationship Id="rId4" Type="http://schemas.openxmlformats.org/officeDocument/2006/relationships/hyperlink" Target="CFL_2-TOC_Papadimitriou.pdf"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hyperlink" Target="Pumping%20Lemma%20CFL-Sipser.pdf" TargetMode="Externa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hyperlink" Target="CFL_Exercise-TOC_Sipser.pdf" TargetMode="External"/><Relationship Id="rId2" Type="http://schemas.openxmlformats.org/officeDocument/2006/relationships/hyperlink" Target="CFL_2-TOC_Sipser.pdf" TargetMode="External"/><Relationship Id="rId1" Type="http://schemas.openxmlformats.org/officeDocument/2006/relationships/slideLayout" Target="../slideLayouts/slideLayout6.xml"/><Relationship Id="rId4" Type="http://schemas.openxmlformats.org/officeDocument/2006/relationships/hyperlink" Target="CFL_2-TOC_Papadimitriou.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hyperlink" Target="Papadimitriou-Turing%20Machine.pdf" TargetMode="External"/><Relationship Id="rId2" Type="http://schemas.openxmlformats.org/officeDocument/2006/relationships/hyperlink" Target="Sipser-Computability-1.pdf" TargetMode="External"/><Relationship Id="rId1" Type="http://schemas.openxmlformats.org/officeDocument/2006/relationships/slideLayout" Target="../slideLayouts/slideLayout6.xml"/><Relationship Id="rId4" Type="http://schemas.openxmlformats.org/officeDocument/2006/relationships/hyperlink" Target="Hopcroft-Turing%20Machine.pdf"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hyperlink" Target="Sipser-Turing%20Machine-1.pdf" TargetMode="Externa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Context-Free Languages (CFL)</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9</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4</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dirty="0"/>
              <a:t>Fall 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F25A51-2ABD-4D8F-9F3B-EC26B80EBD2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CA2270A-01A2-48F4-BEBD-BDA3AD7B19F9}"/>
              </a:ext>
            </a:extLst>
          </p:cNvPr>
          <p:cNvSpPr>
            <a:spLocks noGrp="1"/>
          </p:cNvSpPr>
          <p:nvPr>
            <p:ph type="body" sz="quarter" idx="12"/>
          </p:nvPr>
        </p:nvSpPr>
        <p:spPr/>
        <p:txBody>
          <a:bodyPr/>
          <a:lstStyle/>
          <a:p>
            <a:r>
              <a:rPr lang="en-US" dirty="0"/>
              <a:t>Designing</a:t>
            </a:r>
          </a:p>
        </p:txBody>
      </p:sp>
      <p:sp>
        <p:nvSpPr>
          <p:cNvPr id="4" name="Text Placeholder 3">
            <a:extLst>
              <a:ext uri="{FF2B5EF4-FFF2-40B4-BE49-F238E27FC236}">
                <a16:creationId xmlns:a16="http://schemas.microsoft.com/office/drawing/2014/main" id="{A93043A2-FC20-4B3C-852E-CDDF88B1B99A}"/>
              </a:ext>
            </a:extLst>
          </p:cNvPr>
          <p:cNvSpPr>
            <a:spLocks noGrp="1"/>
          </p:cNvSpPr>
          <p:nvPr>
            <p:ph type="body" sz="quarter" idx="13"/>
          </p:nvPr>
        </p:nvSpPr>
        <p:spPr/>
        <p:txBody>
          <a:bodyPr>
            <a:normAutofit fontScale="92500" lnSpcReduction="20000"/>
          </a:bodyPr>
          <a:lstStyle/>
          <a:p>
            <a:pPr algn="just" eaLnBrk="1" hangingPunct="1">
              <a:lnSpc>
                <a:spcPct val="110000"/>
              </a:lnSpc>
            </a:pPr>
            <a:r>
              <a:rPr lang="en-US" altLang="en-US" sz="2200" dirty="0">
                <a:sym typeface="Symbol" panose="05050102010706020507" pitchFamily="18" charset="2"/>
              </a:rPr>
              <a:t>CFG for regular language:</a:t>
            </a:r>
          </a:p>
          <a:p>
            <a:pPr lvl="1" algn="just" eaLnBrk="1" hangingPunct="1">
              <a:lnSpc>
                <a:spcPct val="110000"/>
              </a:lnSpc>
            </a:pPr>
            <a:r>
              <a:rPr lang="en-US" altLang="en-US" sz="1900" dirty="0">
                <a:sym typeface="Symbol" panose="05050102010706020507" pitchFamily="18" charset="2"/>
              </a:rPr>
              <a:t>Construct a DFA </a:t>
            </a:r>
            <a:r>
              <a:rPr lang="en-US" altLang="en-US" sz="1900" dirty="0">
                <a:latin typeface="Courier New" panose="02070309020205020404" pitchFamily="49" charset="0"/>
                <a:cs typeface="Courier New" panose="02070309020205020404" pitchFamily="49" charset="0"/>
                <a:sym typeface="Symbol" panose="05050102010706020507" pitchFamily="18" charset="2"/>
              </a:rPr>
              <a:t>M=(Q, </a:t>
            </a:r>
            <a:r>
              <a:rPr lang="el-GR" altLang="en-US" sz="1900" dirty="0">
                <a:latin typeface="Courier New" panose="02070309020205020404" pitchFamily="49" charset="0"/>
                <a:cs typeface="Courier New" panose="02070309020205020404" pitchFamily="49" charset="0"/>
                <a:sym typeface="Symbol" panose="05050102010706020507" pitchFamily="18" charset="2"/>
              </a:rPr>
              <a:t>Σ</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l-GR" altLang="en-US" sz="1900" dirty="0">
                <a:latin typeface="Courier New" panose="02070309020205020404" pitchFamily="49" charset="0"/>
                <a:cs typeface="Courier New" panose="02070309020205020404" pitchFamily="49" charset="0"/>
                <a:sym typeface="Symbol" panose="05050102010706020507" pitchFamily="18" charset="2"/>
              </a:rPr>
              <a:t></a:t>
            </a:r>
            <a:r>
              <a:rPr lang="en-US" altLang="en-US" sz="1900" dirty="0">
                <a:latin typeface="Courier New" panose="02070309020205020404" pitchFamily="49" charset="0"/>
                <a:cs typeface="Courier New" panose="02070309020205020404" pitchFamily="49" charset="0"/>
                <a:sym typeface="Symbol" panose="05050102010706020507" pitchFamily="18" charset="2"/>
              </a:rPr>
              <a:t>, q</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0</a:t>
            </a:r>
            <a:r>
              <a:rPr lang="en-US" altLang="en-US" sz="1900" dirty="0">
                <a:latin typeface="Courier New" panose="02070309020205020404" pitchFamily="49" charset="0"/>
                <a:cs typeface="Courier New" panose="02070309020205020404" pitchFamily="49" charset="0"/>
                <a:sym typeface="Symbol" panose="05050102010706020507" pitchFamily="18" charset="2"/>
              </a:rPr>
              <a:t>, F) </a:t>
            </a:r>
            <a:r>
              <a:rPr lang="en-US" altLang="en-US" sz="1900" dirty="0">
                <a:sym typeface="Symbol" panose="05050102010706020507" pitchFamily="18" charset="2"/>
              </a:rPr>
              <a:t>for the regular language.</a:t>
            </a:r>
          </a:p>
          <a:p>
            <a:pPr lvl="1" algn="just" eaLnBrk="1" hangingPunct="1">
              <a:lnSpc>
                <a:spcPct val="110000"/>
              </a:lnSpc>
            </a:pPr>
            <a:r>
              <a:rPr lang="en-US" altLang="en-US" sz="1900" dirty="0">
                <a:sym typeface="Symbol" panose="05050102010706020507" pitchFamily="18" charset="2"/>
              </a:rPr>
              <a:t>Convert the DFA </a:t>
            </a:r>
            <a:r>
              <a:rPr lang="en-US" altLang="en-US" sz="1900" dirty="0">
                <a:latin typeface="Courier New" panose="02070309020205020404" pitchFamily="49" charset="0"/>
                <a:cs typeface="Courier New" panose="02070309020205020404" pitchFamily="49" charset="0"/>
                <a:sym typeface="Symbol" panose="05050102010706020507" pitchFamily="18" charset="2"/>
              </a:rPr>
              <a:t>M</a:t>
            </a:r>
            <a:r>
              <a:rPr lang="en-US" altLang="en-US" sz="1900" dirty="0">
                <a:sym typeface="Symbol" panose="05050102010706020507" pitchFamily="18" charset="2"/>
              </a:rPr>
              <a:t> into equivalent CFG as follows – </a:t>
            </a:r>
          </a:p>
          <a:p>
            <a:pPr lvl="2" algn="just" eaLnBrk="1" hangingPunct="1">
              <a:lnSpc>
                <a:spcPct val="110000"/>
              </a:lnSpc>
            </a:pPr>
            <a:r>
              <a:rPr lang="en-US" altLang="en-US" sz="1900" dirty="0">
                <a:sym typeface="Symbol" panose="05050102010706020507" pitchFamily="18" charset="2"/>
              </a:rPr>
              <a:t>Variable </a:t>
            </a:r>
            <a:r>
              <a:rPr lang="en-US" altLang="en-US" sz="1900" dirty="0">
                <a:latin typeface="Courier New" panose="02070309020205020404" pitchFamily="49" charset="0"/>
                <a:cs typeface="Courier New" panose="02070309020205020404" pitchFamily="49" charset="0"/>
                <a:sym typeface="Symbol" panose="05050102010706020507" pitchFamily="18" charset="2"/>
              </a:rPr>
              <a:t>R</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i</a:t>
            </a:r>
            <a:r>
              <a:rPr lang="en-US" altLang="en-US" sz="1900" dirty="0">
                <a:sym typeface="Symbol" panose="05050102010706020507" pitchFamily="18" charset="2"/>
              </a:rPr>
              <a:t> for each state </a:t>
            </a:r>
            <a:r>
              <a:rPr lang="en-US" altLang="en-US" sz="1900" dirty="0" err="1">
                <a:latin typeface="Courier New" panose="02070309020205020404" pitchFamily="49" charset="0"/>
                <a:cs typeface="Courier New" panose="02070309020205020404" pitchFamily="49" charset="0"/>
                <a:sym typeface="Symbol" panose="05050102010706020507" pitchFamily="18" charset="2"/>
              </a:rPr>
              <a:t>q</a:t>
            </a:r>
            <a:r>
              <a:rPr lang="en-US" altLang="en-US" sz="19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1900" dirty="0" err="1">
                <a:latin typeface="Courier New" panose="02070309020205020404" pitchFamily="49" charset="0"/>
                <a:cs typeface="Courier New" panose="02070309020205020404" pitchFamily="49" charset="0"/>
                <a:sym typeface="Symbol" panose="05050102010706020507" pitchFamily="18" charset="2"/>
              </a:rPr>
              <a:t>Q</a:t>
            </a:r>
            <a:r>
              <a:rPr lang="en-US" altLang="en-US" sz="1900" dirty="0">
                <a:sym typeface="Symbol" panose="05050102010706020507" pitchFamily="18" charset="2"/>
              </a:rPr>
              <a:t>. Make </a:t>
            </a:r>
            <a:r>
              <a:rPr lang="en-US" altLang="en-US" sz="1900" dirty="0">
                <a:latin typeface="Courier New" panose="02070309020205020404" pitchFamily="49" charset="0"/>
                <a:cs typeface="Courier New" panose="02070309020205020404" pitchFamily="49" charset="0"/>
                <a:sym typeface="Symbol" panose="05050102010706020507" pitchFamily="18" charset="2"/>
              </a:rPr>
              <a:t>R</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0</a:t>
            </a:r>
            <a:r>
              <a:rPr lang="en-US" altLang="en-US" sz="1900" dirty="0">
                <a:sym typeface="Symbol" panose="05050102010706020507" pitchFamily="18" charset="2"/>
              </a:rPr>
              <a:t> the start variable for the start state </a:t>
            </a:r>
            <a:r>
              <a:rPr lang="en-US" altLang="en-US" sz="1900" dirty="0">
                <a:latin typeface="Courier New" panose="02070309020205020404" pitchFamily="49" charset="0"/>
                <a:cs typeface="Courier New" panose="02070309020205020404" pitchFamily="49" charset="0"/>
                <a:sym typeface="Symbol" panose="05050102010706020507" pitchFamily="18" charset="2"/>
              </a:rPr>
              <a:t>q</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0</a:t>
            </a:r>
            <a:r>
              <a:rPr lang="en-US" altLang="en-US" sz="1900" dirty="0">
                <a:sym typeface="Symbol" panose="05050102010706020507" pitchFamily="18" charset="2"/>
              </a:rPr>
              <a:t>. </a:t>
            </a:r>
          </a:p>
          <a:p>
            <a:pPr lvl="2" algn="just" eaLnBrk="1" hangingPunct="1">
              <a:lnSpc>
                <a:spcPct val="110000"/>
              </a:lnSpc>
            </a:pPr>
            <a:r>
              <a:rPr lang="en-US" altLang="en-US" sz="1900" dirty="0">
                <a:sym typeface="Symbol" panose="05050102010706020507" pitchFamily="18" charset="2"/>
              </a:rPr>
              <a:t>Add rule </a:t>
            </a:r>
            <a:r>
              <a:rPr lang="en-US" altLang="en-US" sz="1900" dirty="0">
                <a:latin typeface="Courier New" panose="02070309020205020404" pitchFamily="49" charset="0"/>
                <a:cs typeface="Courier New" panose="02070309020205020404" pitchFamily="49" charset="0"/>
                <a:sym typeface="Symbol" panose="05050102010706020507" pitchFamily="18" charset="2"/>
              </a:rPr>
              <a:t>R</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i</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a:t>
            </a:r>
            <a:r>
              <a:rPr lang="en-US" altLang="en-US" sz="1900" dirty="0" err="1">
                <a:latin typeface="Courier New" panose="02070309020205020404" pitchFamily="49" charset="0"/>
                <a:cs typeface="Courier New" panose="02070309020205020404" pitchFamily="49" charset="0"/>
                <a:sym typeface="Wingdings" panose="05000000000000000000" pitchFamily="2" charset="2"/>
              </a:rPr>
              <a:t>aR</a:t>
            </a:r>
            <a:r>
              <a:rPr lang="en-US" altLang="en-US" sz="1900" baseline="-25000" dirty="0" err="1">
                <a:latin typeface="Courier New" panose="02070309020205020404" pitchFamily="49" charset="0"/>
                <a:cs typeface="Courier New" panose="02070309020205020404" pitchFamily="49" charset="0"/>
                <a:sym typeface="Wingdings" panose="05000000000000000000" pitchFamily="2" charset="2"/>
              </a:rPr>
              <a:t>j</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a:t>
            </a:r>
            <a:r>
              <a:rPr lang="en-US" altLang="en-US" sz="1900" dirty="0">
                <a:sym typeface="Wingdings" panose="05000000000000000000" pitchFamily="2" charset="2"/>
              </a:rPr>
              <a:t>to the CFG for each </a:t>
            </a:r>
            <a:r>
              <a:rPr lang="el-GR" altLang="en-US" sz="1900" dirty="0">
                <a:latin typeface="Courier New" panose="02070309020205020404" pitchFamily="49" charset="0"/>
                <a:cs typeface="Courier New" panose="02070309020205020404" pitchFamily="49" charset="0"/>
                <a:sym typeface="Symbol" panose="05050102010706020507" pitchFamily="18" charset="2"/>
              </a:rPr>
              <a:t></a:t>
            </a:r>
            <a:r>
              <a:rPr lang="en-US" altLang="en-US" sz="1900" dirty="0">
                <a:latin typeface="Courier New" panose="02070309020205020404" pitchFamily="49" charset="0"/>
                <a:cs typeface="Courier New" panose="02070309020205020404" pitchFamily="49" charset="0"/>
                <a:sym typeface="Wingdings" panose="05000000000000000000" pitchFamily="2" charset="2"/>
              </a:rPr>
              <a:t>(q</a:t>
            </a:r>
            <a:r>
              <a:rPr lang="en-US" altLang="en-US" sz="1900" baseline="-25000" dirty="0">
                <a:latin typeface="Courier New" panose="02070309020205020404" pitchFamily="49" charset="0"/>
                <a:cs typeface="Courier New" panose="02070309020205020404" pitchFamily="49" charset="0"/>
                <a:sym typeface="Wingdings" panose="05000000000000000000" pitchFamily="2" charset="2"/>
              </a:rPr>
              <a:t>i</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a) = </a:t>
            </a:r>
            <a:r>
              <a:rPr lang="en-US" altLang="en-US" sz="1900" dirty="0" err="1">
                <a:latin typeface="Courier New" panose="02070309020205020404" pitchFamily="49" charset="0"/>
                <a:cs typeface="Courier New" panose="02070309020205020404" pitchFamily="49" charset="0"/>
                <a:sym typeface="Wingdings" panose="05000000000000000000" pitchFamily="2" charset="2"/>
              </a:rPr>
              <a:t>q</a:t>
            </a:r>
            <a:r>
              <a:rPr lang="en-US" altLang="en-US" sz="1900" baseline="-25000" dirty="0" err="1">
                <a:latin typeface="Courier New" panose="02070309020205020404" pitchFamily="49" charset="0"/>
                <a:cs typeface="Courier New" panose="02070309020205020404" pitchFamily="49" charset="0"/>
                <a:sym typeface="Wingdings" panose="05000000000000000000" pitchFamily="2" charset="2"/>
              </a:rPr>
              <a:t>j</a:t>
            </a:r>
            <a:r>
              <a:rPr lang="en-US" altLang="en-US" sz="1900" dirty="0">
                <a:sym typeface="Wingdings" panose="05000000000000000000" pitchFamily="2" charset="2"/>
              </a:rPr>
              <a:t>.</a:t>
            </a:r>
          </a:p>
          <a:p>
            <a:pPr eaLnBrk="1" hangingPunct="1">
              <a:lnSpc>
                <a:spcPct val="110000"/>
              </a:lnSpc>
            </a:pPr>
            <a:r>
              <a:rPr lang="en-US" altLang="en-US" sz="2200" dirty="0"/>
              <a:t>Example:</a:t>
            </a:r>
            <a:br>
              <a:rPr lang="en-US" altLang="en-US" sz="2200" dirty="0"/>
            </a:br>
            <a:r>
              <a:rPr lang="en-US" altLang="en-US" sz="2200" b="1" dirty="0"/>
              <a:t>Language:</a:t>
            </a:r>
            <a:r>
              <a:rPr lang="en-US" altLang="en-US" sz="2200" dirty="0"/>
              <a:t> </a:t>
            </a:r>
            <a:r>
              <a:rPr lang="en-US" altLang="en-US" sz="2200" b="1" i="1" dirty="0">
                <a:latin typeface="Courier New" panose="02070309020205020404" pitchFamily="49" charset="0"/>
                <a:cs typeface="Courier New" panose="02070309020205020404" pitchFamily="49" charset="0"/>
              </a:rPr>
              <a:t>A</a:t>
            </a:r>
            <a:r>
              <a:rPr lang="en-US" altLang="en-US" sz="2200" b="1" dirty="0">
                <a:latin typeface="Courier New" panose="02070309020205020404" pitchFamily="49" charset="0"/>
                <a:cs typeface="Courier New" panose="02070309020205020404" pitchFamily="49" charset="0"/>
              </a:rPr>
              <a:t> = {</a:t>
            </a:r>
            <a:r>
              <a:rPr lang="en-US" altLang="en-US" sz="2200" b="1" i="1" dirty="0">
                <a:latin typeface="Courier New" panose="02070309020205020404" pitchFamily="49" charset="0"/>
                <a:cs typeface="Courier New" panose="02070309020205020404" pitchFamily="49" charset="0"/>
              </a:rPr>
              <a:t>w</a:t>
            </a:r>
            <a:r>
              <a:rPr lang="en-US" altLang="en-US" sz="2200" b="1" dirty="0">
                <a:latin typeface="Courier New" panose="02070309020205020404" pitchFamily="49" charset="0"/>
                <a:cs typeface="Courier New" panose="02070309020205020404" pitchFamily="49" charset="0"/>
              </a:rPr>
              <a:t> |</a:t>
            </a:r>
            <a:r>
              <a:rPr lang="en-US" altLang="en-US" sz="2200" b="1" dirty="0"/>
              <a:t> the sum of all the symbols in </a:t>
            </a:r>
            <a:r>
              <a:rPr lang="en-US" altLang="en-US" sz="2200" b="1" i="1" dirty="0">
                <a:latin typeface="Courier New" panose="02070309020205020404" pitchFamily="49" charset="0"/>
                <a:cs typeface="Courier New" panose="02070309020205020404" pitchFamily="49" charset="0"/>
              </a:rPr>
              <a:t>w</a:t>
            </a:r>
            <a:r>
              <a:rPr lang="en-US" altLang="en-US" sz="2200" b="1" dirty="0"/>
              <a:t> is an even number }</a:t>
            </a:r>
            <a:br>
              <a:rPr lang="en-US" altLang="en-US" sz="2200" b="1" dirty="0"/>
            </a:br>
            <a:r>
              <a:rPr lang="en-US" altLang="en-US" sz="2200" b="1" dirty="0"/>
              <a:t>DFA: </a:t>
            </a:r>
            <a:br>
              <a:rPr lang="en-US" altLang="en-US" sz="2200" b="1" dirty="0"/>
            </a:br>
            <a:r>
              <a:rPr lang="en-US" altLang="en-US" sz="2200" i="1" dirty="0">
                <a:latin typeface="Courier New" panose="02070309020205020404" pitchFamily="49" charset="0"/>
                <a:cs typeface="Courier New" panose="02070309020205020404" pitchFamily="49" charset="0"/>
              </a:rPr>
              <a:t>M</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Q</a:t>
            </a:r>
            <a:r>
              <a:rPr lang="en-US" altLang="en-US" sz="2200" dirty="0">
                <a:latin typeface="Courier New" panose="02070309020205020404" pitchFamily="49" charset="0"/>
                <a:cs typeface="Courier New" panose="02070309020205020404" pitchFamily="49" charset="0"/>
              </a:rPr>
              <a:t>, </a:t>
            </a:r>
            <a:r>
              <a:rPr lang="el-GR" altLang="en-US" sz="2200" dirty="0">
                <a:latin typeface="Courier New" panose="02070309020205020404" pitchFamily="49" charset="0"/>
                <a:cs typeface="Courier New" panose="02070309020205020404" pitchFamily="49" charset="0"/>
              </a:rPr>
              <a:t>Σ</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sym typeface="Symbol" panose="05050102010706020507" pitchFamily="18" charset="2"/>
              </a:rPr>
              <a:t></a:t>
            </a:r>
            <a:r>
              <a:rPr lang="en-US" altLang="en-US" sz="2200" dirty="0">
                <a:latin typeface="Courier New" panose="02070309020205020404" pitchFamily="49" charset="0"/>
                <a:cs typeface="Courier New" panose="02070309020205020404" pitchFamily="49" charset="0"/>
                <a:sym typeface="Symbol" panose="05050102010706020507" pitchFamily="18" charset="2"/>
              </a:rPr>
              <a:t>, </a:t>
            </a:r>
            <a:r>
              <a:rPr lang="en-US" altLang="en-US" sz="2200" i="1" dirty="0">
                <a:latin typeface="Courier New" panose="02070309020205020404" pitchFamily="49" charset="0"/>
                <a:cs typeface="Courier New" panose="02070309020205020404" pitchFamily="49" charset="0"/>
                <a:sym typeface="Symbol" panose="05050102010706020507" pitchFamily="18" charset="2"/>
              </a:rPr>
              <a:t>q</a:t>
            </a:r>
            <a:r>
              <a:rPr lang="en-US" altLang="en-US" sz="2200" baseline="-25000" dirty="0">
                <a:latin typeface="Courier New" panose="02070309020205020404" pitchFamily="49" charset="0"/>
                <a:cs typeface="Courier New" panose="02070309020205020404" pitchFamily="49" charset="0"/>
                <a:sym typeface="Symbol" panose="05050102010706020507" pitchFamily="18" charset="2"/>
              </a:rPr>
              <a:t>0</a:t>
            </a:r>
            <a:r>
              <a:rPr lang="en-US" altLang="en-US" sz="2200" dirty="0">
                <a:latin typeface="Courier New" panose="02070309020205020404" pitchFamily="49" charset="0"/>
                <a:cs typeface="Courier New" panose="02070309020205020404" pitchFamily="49" charset="0"/>
                <a:sym typeface="Symbol" panose="05050102010706020507" pitchFamily="18" charset="2"/>
              </a:rPr>
              <a:t>, </a:t>
            </a:r>
            <a:r>
              <a:rPr lang="en-US" altLang="en-US" sz="2200" i="1" dirty="0">
                <a:latin typeface="Courier New" panose="02070309020205020404" pitchFamily="49" charset="0"/>
                <a:cs typeface="Courier New" panose="02070309020205020404" pitchFamily="49" charset="0"/>
                <a:sym typeface="Symbol" panose="05050102010706020507" pitchFamily="18" charset="2"/>
              </a:rPr>
              <a:t>F</a:t>
            </a:r>
            <a:r>
              <a:rPr lang="en-US" altLang="en-US" sz="2200" dirty="0">
                <a:cs typeface="Courier New" panose="02070309020205020404" pitchFamily="49" charset="0"/>
              </a:rPr>
              <a:t>), where, </a:t>
            </a:r>
            <a:r>
              <a:rPr lang="en-US" altLang="en-US" sz="2200" i="1" dirty="0">
                <a:latin typeface="Courier New" panose="02070309020205020404" pitchFamily="49" charset="0"/>
                <a:cs typeface="Courier New" panose="02070309020205020404" pitchFamily="49" charset="0"/>
              </a:rPr>
              <a:t>Q</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1</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rPr>
              <a:t>q</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rPr>
              <a:t>F</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a:t>
            </a:r>
            <a:r>
              <a:rPr lang="el-GR" altLang="en-US" sz="2200" dirty="0">
                <a:latin typeface="Courier New" panose="02070309020205020404" pitchFamily="49" charset="0"/>
                <a:cs typeface="Courier New" panose="02070309020205020404" pitchFamily="49" charset="0"/>
              </a:rPr>
              <a:t>Σ</a:t>
            </a:r>
            <a:r>
              <a:rPr lang="en-US" altLang="en-US" sz="2200" dirty="0">
                <a:latin typeface="Courier New" panose="02070309020205020404" pitchFamily="49" charset="0"/>
                <a:cs typeface="Courier New" panose="02070309020205020404" pitchFamily="49" charset="0"/>
              </a:rPr>
              <a:t>={0,1,2}</a:t>
            </a:r>
          </a:p>
          <a:p>
            <a:pPr eaLnBrk="1" hangingPunct="1">
              <a:lnSpc>
                <a:spcPct val="80000"/>
              </a:lnSpc>
              <a:buFontTx/>
              <a:buNone/>
            </a:pPr>
            <a:r>
              <a:rPr lang="en-US" altLang="en-US" sz="1900" i="1" u="sng" dirty="0">
                <a:latin typeface="Courier New" panose="02070309020205020404" pitchFamily="49" charset="0"/>
                <a:cs typeface="Courier New" panose="02070309020205020404" pitchFamily="49" charset="0"/>
                <a:sym typeface="Symbol" panose="05050102010706020507" pitchFamily="18" charset="2"/>
              </a:rPr>
              <a:t>   	</a:t>
            </a:r>
            <a:r>
              <a:rPr lang="en-US" altLang="en-US" sz="2600" u="sng" dirty="0">
                <a:latin typeface="Courier New" panose="02070309020205020404" pitchFamily="49" charset="0"/>
                <a:cs typeface="Courier New" panose="02070309020205020404" pitchFamily="49" charset="0"/>
                <a:sym typeface="Symbol" panose="05050102010706020507" pitchFamily="18" charset="2"/>
              </a:rPr>
              <a:t></a:t>
            </a:r>
            <a:r>
              <a:rPr lang="en-US" altLang="en-US" sz="1900" i="1" u="sng" dirty="0">
                <a:latin typeface="Courier New" panose="02070309020205020404" pitchFamily="49" charset="0"/>
                <a:cs typeface="Courier New" panose="02070309020205020404" pitchFamily="49" charset="0"/>
                <a:sym typeface="Symbol" panose="05050102010706020507" pitchFamily="18" charset="2"/>
              </a:rPr>
              <a:t> </a:t>
            </a:r>
            <a:r>
              <a:rPr lang="en-US" altLang="en-US" sz="1900" u="sng" dirty="0">
                <a:latin typeface="Courier New" panose="02070309020205020404" pitchFamily="49" charset="0"/>
                <a:cs typeface="Courier New" panose="02070309020205020404" pitchFamily="49" charset="0"/>
                <a:sym typeface="Symbol" panose="05050102010706020507" pitchFamily="18" charset="2"/>
              </a:rPr>
              <a:t>0		1		2  </a:t>
            </a:r>
            <a:br>
              <a:rPr lang="en-US" altLang="en-US" sz="1900" dirty="0">
                <a:latin typeface="Courier New" panose="02070309020205020404" pitchFamily="49" charset="0"/>
                <a:cs typeface="Courier New" panose="02070309020205020404" pitchFamily="49" charset="0"/>
                <a:sym typeface="Symbol" panose="05050102010706020507" pitchFamily="18" charset="2"/>
              </a:rPr>
            </a:b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sym typeface="Symbol" panose="05050102010706020507" pitchFamily="18" charset="2"/>
              </a:rPr>
              <a:t>b</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0 </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2600" dirty="0">
                <a:latin typeface="Courier New" panose="02070309020205020404" pitchFamily="49" charset="0"/>
                <a:cs typeface="Courier New" panose="02070309020205020404" pitchFamily="49" charset="0"/>
                <a:sym typeface="Symbol" panose="05050102010706020507" pitchFamily="18" charset="2"/>
              </a:rPr>
              <a:t></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1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0</a:t>
            </a:r>
            <a:br>
              <a:rPr lang="en-US" altLang="en-US" sz="1900" dirty="0">
                <a:latin typeface="Courier New" panose="02070309020205020404" pitchFamily="49" charset="0"/>
                <a:cs typeface="Courier New" panose="02070309020205020404" pitchFamily="49" charset="0"/>
                <a:sym typeface="Symbol" panose="05050102010706020507" pitchFamily="18" charset="2"/>
              </a:rPr>
            </a:b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sym typeface="Symbol" panose="05050102010706020507" pitchFamily="18" charset="2"/>
              </a:rPr>
              <a:t>b</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1 	</a:t>
            </a:r>
            <a:r>
              <a:rPr lang="en-US" altLang="en-US" sz="2600" dirty="0">
                <a:latin typeface="Courier New" panose="02070309020205020404" pitchFamily="49" charset="0"/>
                <a:cs typeface="Courier New" panose="02070309020205020404" pitchFamily="49" charset="0"/>
                <a:sym typeface="Symbol" panose="05050102010706020507" pitchFamily="18" charset="2"/>
              </a:rPr>
              <a:t></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1</a:t>
            </a:r>
          </a:p>
          <a:p>
            <a:pPr eaLnBrk="1" hangingPunct="1">
              <a:lnSpc>
                <a:spcPct val="110000"/>
              </a:lnSpc>
              <a:buFontTx/>
              <a:buNone/>
            </a:pPr>
            <a:r>
              <a:rPr lang="en-US" altLang="en-US" sz="1800" b="1" dirty="0">
                <a:latin typeface="Courier New" panose="02070309020205020404" pitchFamily="49" charset="0"/>
                <a:cs typeface="Courier New" panose="02070309020205020404" pitchFamily="49" charset="0"/>
              </a:rPr>
              <a:t>	</a:t>
            </a:r>
            <a:r>
              <a:rPr lang="en-US" altLang="en-US" sz="2200" b="1" dirty="0">
                <a:cs typeface="Courier New" panose="02070309020205020404" pitchFamily="49" charset="0"/>
              </a:rPr>
              <a:t>CFG:</a:t>
            </a:r>
            <a:br>
              <a:rPr lang="en-US" altLang="en-US" sz="2200" dirty="0">
                <a:latin typeface="Courier New" panose="02070309020205020404" pitchFamily="49" charset="0"/>
                <a:cs typeface="Courier New" panose="02070309020205020404" pitchFamily="49" charset="0"/>
              </a:rPr>
            </a:br>
            <a:r>
              <a:rPr lang="en-US" altLang="en-US" sz="2200" b="1" dirty="0">
                <a:cs typeface="Courier New" panose="02070309020205020404" pitchFamily="49" charset="0"/>
              </a:rPr>
              <a:t>Grammar</a:t>
            </a:r>
            <a:r>
              <a:rPr lang="en-US" altLang="en-US" sz="2200" dirty="0">
                <a:cs typeface="Courier New" panose="02070309020205020404" pitchFamily="49" charset="0"/>
              </a:rPr>
              <a:t> </a:t>
            </a:r>
            <a:r>
              <a:rPr lang="en-US" altLang="en-US" sz="2200" dirty="0">
                <a:latin typeface="Courier New" panose="02070309020205020404" pitchFamily="49" charset="0"/>
                <a:cs typeface="Courier New" panose="02070309020205020404" pitchFamily="49" charset="0"/>
              </a:rPr>
              <a:t>G = (V, </a:t>
            </a:r>
            <a:r>
              <a:rPr lang="el-GR" altLang="en-US" sz="2200" dirty="0">
                <a:latin typeface="Courier New" panose="02070309020205020404" pitchFamily="49" charset="0"/>
                <a:cs typeface="Courier New" panose="02070309020205020404" pitchFamily="49" charset="0"/>
              </a:rPr>
              <a:t>Σ</a:t>
            </a:r>
            <a:r>
              <a:rPr lang="en-US" altLang="en-US" sz="2200" dirty="0">
                <a:latin typeface="Courier New" panose="02070309020205020404" pitchFamily="49" charset="0"/>
                <a:cs typeface="Courier New" panose="02070309020205020404" pitchFamily="49" charset="0"/>
              </a:rPr>
              <a:t>, R, R</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a:t>
            </a:r>
            <a:r>
              <a:rPr lang="en-US" altLang="en-US" sz="2200" dirty="0">
                <a:cs typeface="Courier New" panose="02070309020205020404" pitchFamily="49" charset="0"/>
              </a:rPr>
              <a:t>, where, </a:t>
            </a:r>
            <a:r>
              <a:rPr lang="en-US" altLang="en-US" sz="2200" dirty="0">
                <a:latin typeface="Courier New" panose="02070309020205020404" pitchFamily="49" charset="0"/>
                <a:cs typeface="Courier New" panose="02070309020205020404" pitchFamily="49" charset="0"/>
              </a:rPr>
              <a:t>V = {R</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 R</a:t>
            </a:r>
            <a:r>
              <a:rPr lang="en-US" altLang="en-US" sz="2200" baseline="-25000" dirty="0">
                <a:latin typeface="Courier New" panose="02070309020205020404" pitchFamily="49" charset="0"/>
                <a:cs typeface="Courier New" panose="02070309020205020404" pitchFamily="49" charset="0"/>
              </a:rPr>
              <a:t>1</a:t>
            </a:r>
            <a:r>
              <a:rPr lang="en-US" altLang="en-US" sz="2200" dirty="0">
                <a:latin typeface="Courier New" panose="02070309020205020404" pitchFamily="49" charset="0"/>
                <a:cs typeface="Courier New" panose="02070309020205020404" pitchFamily="49" charset="0"/>
              </a:rPr>
              <a:t>}</a:t>
            </a:r>
            <a:r>
              <a:rPr lang="en-US" altLang="en-US" sz="2200" dirty="0">
                <a:cs typeface="Courier New" panose="02070309020205020404" pitchFamily="49" charset="0"/>
              </a:rPr>
              <a:t>, </a:t>
            </a:r>
            <a:r>
              <a:rPr lang="el-GR" altLang="en-US" sz="2200" dirty="0">
                <a:latin typeface="Courier New" panose="02070309020205020404" pitchFamily="49" charset="0"/>
                <a:cs typeface="Courier New" panose="02070309020205020404" pitchFamily="49" charset="0"/>
              </a:rPr>
              <a:t>Σ</a:t>
            </a:r>
            <a:r>
              <a:rPr lang="en-US" altLang="en-US" sz="2200" dirty="0">
                <a:latin typeface="Courier New" panose="02070309020205020404" pitchFamily="49" charset="0"/>
                <a:cs typeface="Courier New" panose="02070309020205020404" pitchFamily="49" charset="0"/>
              </a:rPr>
              <a:t> = {0, 1, 2}</a:t>
            </a:r>
            <a:r>
              <a:rPr lang="en-US" altLang="en-US" sz="2200" dirty="0">
                <a:cs typeface="Courier New" panose="02070309020205020404" pitchFamily="49" charset="0"/>
              </a:rPr>
              <a:t>, and</a:t>
            </a:r>
            <a:br>
              <a:rPr lang="en-US" altLang="en-US" sz="2200" dirty="0">
                <a:latin typeface="Courier New" panose="02070309020205020404" pitchFamily="49" charset="0"/>
                <a:cs typeface="Courier New" panose="02070309020205020404" pitchFamily="49" charset="0"/>
              </a:rPr>
            </a:br>
            <a:r>
              <a:rPr lang="en-US" altLang="en-US" sz="2200" dirty="0">
                <a:latin typeface="Courier New" panose="02070309020205020404" pitchFamily="49" charset="0"/>
                <a:cs typeface="Courier New" panose="02070309020205020404" pitchFamily="49" charset="0"/>
              </a:rPr>
              <a:t>R</a:t>
            </a:r>
            <a:r>
              <a:rPr lang="en-US" altLang="en-US" sz="2200" dirty="0">
                <a:cs typeface="Courier New" panose="02070309020205020404" pitchFamily="49" charset="0"/>
              </a:rPr>
              <a:t> is the set of rules</a:t>
            </a:r>
            <a:br>
              <a:rPr lang="en-US" altLang="en-US" sz="1900" dirty="0">
                <a:latin typeface="Courier New" panose="02070309020205020404" pitchFamily="49" charset="0"/>
                <a:cs typeface="Courier New" panose="02070309020205020404" pitchFamily="49" charset="0"/>
              </a:rPr>
            </a:b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rPr>
              <a:t> </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0</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1</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2</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900" i="1" dirty="0">
                <a:latin typeface="Courier New" panose="02070309020205020404" pitchFamily="49" charset="0"/>
                <a:cs typeface="Courier New" panose="02070309020205020404" pitchFamily="49" charset="0"/>
                <a:sym typeface="Symbol" panose="05050102010706020507" pitchFamily="18" charset="2"/>
              </a:rPr>
              <a:t></a:t>
            </a:r>
            <a:br>
              <a:rPr lang="en-US" altLang="en-US" sz="1900" dirty="0">
                <a:latin typeface="Courier New" panose="02070309020205020404" pitchFamily="49" charset="0"/>
                <a:cs typeface="Courier New" panose="02070309020205020404" pitchFamily="49" charset="0"/>
              </a:rPr>
            </a:b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0</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1</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2</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endParaRPr lang="en-US" altLang="en-US" sz="1800" baseline="-25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3563521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0B0CDF-E472-45B5-84FB-C3434014578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540C606-FDE9-483D-B886-B02F10335301}"/>
              </a:ext>
            </a:extLst>
          </p:cNvPr>
          <p:cNvSpPr>
            <a:spLocks noGrp="1"/>
          </p:cNvSpPr>
          <p:nvPr>
            <p:ph type="body" sz="quarter" idx="12"/>
          </p:nvPr>
        </p:nvSpPr>
        <p:spPr/>
        <p:txBody>
          <a:bodyPr/>
          <a:lstStyle/>
          <a:p>
            <a:r>
              <a:rPr lang="en-US" altLang="en-US" dirty="0"/>
              <a:t>Configuration: An Elementary TM Step</a:t>
            </a:r>
            <a:endParaRPr lang="en-US" dirty="0"/>
          </a:p>
        </p:txBody>
      </p:sp>
      <p:sp>
        <p:nvSpPr>
          <p:cNvPr id="4" name="Text Placeholder 3">
            <a:extLst>
              <a:ext uri="{FF2B5EF4-FFF2-40B4-BE49-F238E27FC236}">
                <a16:creationId xmlns:a16="http://schemas.microsoft.com/office/drawing/2014/main" id="{77DDFEE4-1A7E-4E32-9FB7-9EF1D18067E5}"/>
              </a:ext>
            </a:extLst>
          </p:cNvPr>
          <p:cNvSpPr>
            <a:spLocks noGrp="1"/>
          </p:cNvSpPr>
          <p:nvPr>
            <p:ph type="body" sz="quarter" idx="13"/>
          </p:nvPr>
        </p:nvSpPr>
        <p:spPr/>
        <p:txBody>
          <a:bodyPr>
            <a:normAutofit fontScale="92500" lnSpcReduction="10000"/>
          </a:bodyPr>
          <a:lstStyle/>
          <a:p>
            <a:r>
              <a:rPr lang="en-US" altLang="en-US" sz="2800" dirty="0"/>
              <a:t>Let,</a:t>
            </a:r>
          </a:p>
          <a:p>
            <a:pPr lvl="1"/>
            <a:r>
              <a:rPr lang="en-US" altLang="en-US" sz="2600" i="1" dirty="0"/>
              <a:t>u</a:t>
            </a:r>
            <a:r>
              <a:rPr lang="en-US" altLang="en-US" sz="2600" dirty="0"/>
              <a:t>, </a:t>
            </a:r>
            <a:r>
              <a:rPr lang="en-US" altLang="en-US" sz="2600" i="1" dirty="0"/>
              <a:t>v</a:t>
            </a:r>
            <a:r>
              <a:rPr lang="en-US" altLang="en-US" sz="2600" dirty="0">
                <a:sym typeface="Symbol" panose="05050102010706020507" pitchFamily="18" charset="2"/>
              </a:rPr>
              <a:t>  * ; </a:t>
            </a:r>
          </a:p>
          <a:p>
            <a:pPr lvl="1"/>
            <a:r>
              <a:rPr lang="en-US" altLang="en-US" sz="2600" i="1" dirty="0">
                <a:sym typeface="Symbol" panose="05050102010706020507" pitchFamily="18" charset="2"/>
              </a:rPr>
              <a:t>a</a:t>
            </a:r>
            <a:r>
              <a:rPr lang="en-US" altLang="en-US" sz="2600" dirty="0">
                <a:sym typeface="Symbol" panose="05050102010706020507" pitchFamily="18" charset="2"/>
              </a:rPr>
              <a:t>, </a:t>
            </a:r>
            <a:r>
              <a:rPr lang="en-US" altLang="en-US" sz="2600" i="1" dirty="0">
                <a:sym typeface="Symbol" panose="05050102010706020507" pitchFamily="18" charset="2"/>
              </a:rPr>
              <a:t>b</a:t>
            </a:r>
            <a:r>
              <a:rPr lang="en-US" altLang="en-US" sz="2600" dirty="0">
                <a:sym typeface="Symbol" panose="05050102010706020507" pitchFamily="18" charset="2"/>
              </a:rPr>
              <a:t>, </a:t>
            </a:r>
            <a:r>
              <a:rPr lang="en-US" altLang="en-US" sz="2600" i="1" dirty="0">
                <a:sym typeface="Symbol" panose="05050102010706020507" pitchFamily="18" charset="2"/>
              </a:rPr>
              <a:t>c</a:t>
            </a:r>
            <a:r>
              <a:rPr lang="en-US" altLang="en-US" sz="2600" dirty="0">
                <a:sym typeface="Symbol" panose="05050102010706020507" pitchFamily="18" charset="2"/>
              </a:rPr>
              <a:t>   ; </a:t>
            </a:r>
          </a:p>
          <a:p>
            <a:pPr lvl="1"/>
            <a:r>
              <a:rPr lang="en-US" altLang="en-US" sz="2600" dirty="0">
                <a:sym typeface="Symbol" panose="05050102010706020507" pitchFamily="18" charset="2"/>
              </a:rPr>
              <a:t>q</a:t>
            </a:r>
            <a:r>
              <a:rPr lang="en-US" altLang="en-US" sz="2600" baseline="-25000" dirty="0">
                <a:sym typeface="Symbol" panose="05050102010706020507" pitchFamily="18" charset="2"/>
              </a:rPr>
              <a:t>i</a:t>
            </a:r>
            <a:r>
              <a:rPr lang="en-US" altLang="en-US" sz="2600" dirty="0">
                <a:sym typeface="Symbol" panose="05050102010706020507" pitchFamily="18" charset="2"/>
              </a:rPr>
              <a:t>, </a:t>
            </a:r>
            <a:r>
              <a:rPr lang="en-US" altLang="en-US" sz="2600" dirty="0" err="1">
                <a:sym typeface="Symbol" panose="05050102010706020507" pitchFamily="18" charset="2"/>
              </a:rPr>
              <a:t>q</a:t>
            </a:r>
            <a:r>
              <a:rPr lang="en-US" altLang="en-US" sz="2600" baseline="-25000" dirty="0" err="1">
                <a:sym typeface="Symbol" panose="05050102010706020507" pitchFamily="18" charset="2"/>
              </a:rPr>
              <a:t>j</a:t>
            </a:r>
            <a:r>
              <a:rPr lang="en-US" altLang="en-US" sz="2600" dirty="0">
                <a:sym typeface="Symbol" panose="05050102010706020507" pitchFamily="18" charset="2"/>
              </a:rPr>
              <a:t>  Q, and </a:t>
            </a:r>
          </a:p>
          <a:p>
            <a:pPr lvl="1"/>
            <a:r>
              <a:rPr lang="en-US" altLang="en-US" sz="2600" dirty="0">
                <a:sym typeface="Symbol" panose="05050102010706020507" pitchFamily="18" charset="2"/>
              </a:rPr>
              <a:t>M be a TM with transition function .</a:t>
            </a:r>
          </a:p>
          <a:p>
            <a:r>
              <a:rPr lang="en-US" altLang="en-US" sz="2800" dirty="0">
                <a:sym typeface="Symbol" panose="05050102010706020507" pitchFamily="18" charset="2"/>
              </a:rPr>
              <a:t>We say that the configuration</a:t>
            </a:r>
          </a:p>
          <a:p>
            <a:pPr marL="0" indent="0">
              <a:buNone/>
            </a:pPr>
            <a:r>
              <a:rPr lang="en-US" altLang="en-US" sz="2800" dirty="0">
                <a:sym typeface="Symbol" panose="05050102010706020507" pitchFamily="18" charset="2"/>
              </a:rPr>
              <a:t>   “</a:t>
            </a:r>
            <a:r>
              <a:rPr lang="en-US" altLang="en-US" sz="2800" i="1" spc="50" dirty="0" err="1">
                <a:solidFill>
                  <a:schemeClr val="bg2">
                    <a:lumMod val="50000"/>
                  </a:schemeClr>
                </a:solidFill>
                <a:sym typeface="Symbol" panose="05050102010706020507" pitchFamily="18" charset="2"/>
              </a:rPr>
              <a:t>ua</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i</a:t>
            </a:r>
            <a:r>
              <a:rPr lang="en-US" altLang="en-US" sz="2800" i="1" spc="50" dirty="0" err="1">
                <a:solidFill>
                  <a:srgbClr val="00B050"/>
                </a:solidFill>
                <a:sym typeface="Symbol" panose="05050102010706020507" pitchFamily="18" charset="2"/>
              </a:rPr>
              <a:t>b</a:t>
            </a:r>
            <a:r>
              <a:rPr lang="en-US" altLang="en-US" sz="2800" i="1" spc="50" dirty="0" err="1">
                <a:solidFill>
                  <a:schemeClr val="bg2">
                    <a:lumMod val="50000"/>
                  </a:schemeClr>
                </a:solidFill>
                <a:sym typeface="Symbol" panose="05050102010706020507" pitchFamily="18" charset="2"/>
              </a:rPr>
              <a:t>v</a:t>
            </a:r>
            <a:r>
              <a:rPr lang="en-US" altLang="en-US" sz="2800" dirty="0">
                <a:sym typeface="Symbol" panose="05050102010706020507" pitchFamily="18" charset="2"/>
              </a:rPr>
              <a:t>” </a:t>
            </a:r>
            <a:r>
              <a:rPr lang="en-US" altLang="en-US" sz="2800" i="1" u="sng" dirty="0">
                <a:sym typeface="Symbol" panose="05050102010706020507" pitchFamily="18" charset="2"/>
              </a:rPr>
              <a:t>yields</a:t>
            </a:r>
            <a:r>
              <a:rPr lang="en-US" altLang="en-US" sz="2800" dirty="0">
                <a:sym typeface="Symbol" panose="05050102010706020507" pitchFamily="18" charset="2"/>
              </a:rPr>
              <a:t> the configuration “</a:t>
            </a:r>
            <a:r>
              <a:rPr lang="en-US" altLang="en-US" sz="2800" i="1" spc="50" dirty="0" err="1">
                <a:solidFill>
                  <a:schemeClr val="bg2">
                    <a:lumMod val="50000"/>
                  </a:schemeClr>
                </a:solidFill>
                <a:sym typeface="Symbol" panose="05050102010706020507" pitchFamily="18" charset="2"/>
              </a:rPr>
              <a:t>ua</a:t>
            </a:r>
            <a:r>
              <a:rPr lang="en-US" altLang="en-US" sz="2800" i="1" spc="50" dirty="0" err="1">
                <a:solidFill>
                  <a:srgbClr val="E68900"/>
                </a:solidFill>
                <a:sym typeface="Symbol" panose="05050102010706020507" pitchFamily="18" charset="2"/>
              </a:rPr>
              <a:t>c</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j</a:t>
            </a:r>
            <a:r>
              <a:rPr lang="en-US" altLang="en-US" sz="2800" i="1" spc="50" dirty="0" err="1">
                <a:solidFill>
                  <a:srgbClr val="00B050"/>
                </a:solidFill>
                <a:sym typeface="Symbol" panose="05050102010706020507" pitchFamily="18" charset="2"/>
              </a:rPr>
              <a:t>v</a:t>
            </a:r>
            <a:r>
              <a:rPr lang="en-US" altLang="en-US" sz="2800" dirty="0">
                <a:sym typeface="Symbol" panose="05050102010706020507" pitchFamily="18" charset="2"/>
              </a:rPr>
              <a:t>”</a:t>
            </a:r>
          </a:p>
          <a:p>
            <a:pPr marL="0" indent="0">
              <a:buNone/>
            </a:pPr>
            <a:r>
              <a:rPr lang="en-US" altLang="en-US" sz="2800" dirty="0">
                <a:sym typeface="Symbol" panose="05050102010706020507" pitchFamily="18" charset="2"/>
              </a:rPr>
              <a:t>    if and only if:</a:t>
            </a:r>
          </a:p>
          <a:p>
            <a:pPr marL="0" indent="0">
              <a:buNone/>
            </a:pPr>
            <a:r>
              <a:rPr lang="en-US" altLang="en-US" sz="2800" dirty="0">
                <a:sym typeface="Symbol" panose="05050102010706020507" pitchFamily="18" charset="2"/>
              </a:rPr>
              <a:t>    (q</a:t>
            </a:r>
            <a:r>
              <a:rPr lang="en-US" altLang="en-US" sz="2800" baseline="-25000" dirty="0">
                <a:sym typeface="Symbol" panose="05050102010706020507" pitchFamily="18" charset="2"/>
              </a:rPr>
              <a:t>i</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 (</a:t>
            </a:r>
            <a:r>
              <a:rPr lang="en-US" altLang="en-US" sz="2800" dirty="0" err="1">
                <a:sym typeface="Symbol" panose="05050102010706020507" pitchFamily="18" charset="2"/>
              </a:rPr>
              <a:t>q</a:t>
            </a:r>
            <a:r>
              <a:rPr lang="en-US" altLang="en-US" sz="2800" baseline="-25000" dirty="0" err="1">
                <a:sym typeface="Symbol" panose="05050102010706020507" pitchFamily="18" charset="2"/>
              </a:rPr>
              <a:t>j</a:t>
            </a:r>
            <a:r>
              <a:rPr lang="en-US" altLang="en-US" sz="2800" dirty="0">
                <a:sym typeface="Symbol" panose="05050102010706020507" pitchFamily="18" charset="2"/>
              </a:rPr>
              <a:t>, </a:t>
            </a:r>
            <a:r>
              <a:rPr lang="en-US" altLang="en-US" sz="2800" i="1" dirty="0">
                <a:sym typeface="Symbol" panose="05050102010706020507" pitchFamily="18" charset="2"/>
              </a:rPr>
              <a:t>c</a:t>
            </a:r>
            <a:r>
              <a:rPr lang="en-US" altLang="en-US" sz="2800" dirty="0">
                <a:sym typeface="Symbol" panose="05050102010706020507" pitchFamily="18" charset="2"/>
              </a:rPr>
              <a:t>, R).</a:t>
            </a:r>
          </a:p>
          <a:p>
            <a:endParaRPr lang="en-US" altLang="en-US" sz="2800" dirty="0">
              <a:sym typeface="Symbol" panose="05050102010706020507" pitchFamily="18" charset="2"/>
            </a:endParaRPr>
          </a:p>
          <a:p>
            <a:r>
              <a:rPr lang="en-US" altLang="en-US" sz="2800" dirty="0">
                <a:sym typeface="Symbol" panose="05050102010706020507" pitchFamily="18" charset="2"/>
              </a:rPr>
              <a:t>Similarly, “</a:t>
            </a:r>
            <a:r>
              <a:rPr lang="en-US" altLang="en-US" sz="2800" i="1" spc="50" dirty="0" err="1">
                <a:solidFill>
                  <a:schemeClr val="bg2">
                    <a:lumMod val="50000"/>
                  </a:schemeClr>
                </a:solidFill>
                <a:sym typeface="Symbol" panose="05050102010706020507" pitchFamily="18" charset="2"/>
              </a:rPr>
              <a:t>ua</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i</a:t>
            </a:r>
            <a:r>
              <a:rPr lang="en-US" altLang="en-US" sz="2800" i="1" spc="50" dirty="0" err="1">
                <a:solidFill>
                  <a:srgbClr val="00B050"/>
                </a:solidFill>
                <a:sym typeface="Symbol" panose="05050102010706020507" pitchFamily="18" charset="2"/>
              </a:rPr>
              <a:t>b</a:t>
            </a:r>
            <a:r>
              <a:rPr lang="en-US" altLang="en-US" sz="2800" i="1" spc="50" dirty="0" err="1">
                <a:solidFill>
                  <a:schemeClr val="bg2">
                    <a:lumMod val="50000"/>
                  </a:schemeClr>
                </a:solidFill>
                <a:sym typeface="Symbol" panose="05050102010706020507" pitchFamily="18" charset="2"/>
              </a:rPr>
              <a:t>v</a:t>
            </a:r>
            <a:r>
              <a:rPr lang="en-US" altLang="en-US" sz="2800" dirty="0">
                <a:sym typeface="Symbol" panose="05050102010706020507" pitchFamily="18" charset="2"/>
              </a:rPr>
              <a:t>” </a:t>
            </a:r>
            <a:r>
              <a:rPr lang="en-US" altLang="en-US" sz="2800" i="1" u="sng" dirty="0">
                <a:sym typeface="Symbol" panose="05050102010706020507" pitchFamily="18" charset="2"/>
              </a:rPr>
              <a:t>yields</a:t>
            </a:r>
            <a:r>
              <a:rPr lang="en-US" altLang="en-US" sz="2800" dirty="0">
                <a:sym typeface="Symbol" panose="05050102010706020507" pitchFamily="18" charset="2"/>
              </a:rPr>
              <a:t> “</a:t>
            </a:r>
            <a:r>
              <a:rPr lang="en-US" altLang="en-US" sz="2800" i="1" spc="50" dirty="0" err="1">
                <a:solidFill>
                  <a:schemeClr val="bg2">
                    <a:lumMod val="50000"/>
                  </a:schemeClr>
                </a:solidFill>
                <a:sym typeface="Symbol" panose="05050102010706020507" pitchFamily="18" charset="2"/>
              </a:rPr>
              <a:t>u</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j</a:t>
            </a:r>
            <a:r>
              <a:rPr lang="en-US" altLang="en-US" sz="2800" i="1" spc="50" dirty="0" err="1">
                <a:solidFill>
                  <a:srgbClr val="00B050"/>
                </a:solidFill>
                <a:sym typeface="Symbol" panose="05050102010706020507" pitchFamily="18" charset="2"/>
              </a:rPr>
              <a:t>a</a:t>
            </a:r>
            <a:r>
              <a:rPr lang="en-US" altLang="en-US" sz="2800" i="1" spc="50" dirty="0" err="1">
                <a:solidFill>
                  <a:srgbClr val="E68900"/>
                </a:solidFill>
                <a:sym typeface="Symbol" panose="05050102010706020507" pitchFamily="18" charset="2"/>
              </a:rPr>
              <a:t>c</a:t>
            </a:r>
            <a:r>
              <a:rPr lang="en-US" altLang="en-US" sz="2800" i="1" spc="50" dirty="0" err="1">
                <a:solidFill>
                  <a:schemeClr val="bg2">
                    <a:lumMod val="50000"/>
                  </a:schemeClr>
                </a:solidFill>
                <a:sym typeface="Symbol" panose="05050102010706020507" pitchFamily="18" charset="2"/>
              </a:rPr>
              <a:t>v</a:t>
            </a:r>
            <a:r>
              <a:rPr lang="en-US" altLang="en-US" sz="2800" dirty="0">
                <a:sym typeface="Symbol" panose="05050102010706020507" pitchFamily="18" charset="2"/>
              </a:rPr>
              <a:t>”</a:t>
            </a:r>
          </a:p>
          <a:p>
            <a:pPr marL="0" indent="0">
              <a:buNone/>
            </a:pPr>
            <a:r>
              <a:rPr lang="en-US" altLang="en-US" sz="2800" dirty="0">
                <a:sym typeface="Symbol" panose="05050102010706020507" pitchFamily="18" charset="2"/>
              </a:rPr>
              <a:t>   if and only if:</a:t>
            </a:r>
          </a:p>
          <a:p>
            <a:pPr marL="0" indent="0">
              <a:buNone/>
            </a:pPr>
            <a:r>
              <a:rPr lang="en-US" altLang="en-US" sz="2800" dirty="0">
                <a:sym typeface="Symbol" panose="05050102010706020507" pitchFamily="18" charset="2"/>
              </a:rPr>
              <a:t>   (q</a:t>
            </a:r>
            <a:r>
              <a:rPr lang="en-US" altLang="en-US" sz="2800" baseline="-25000" dirty="0">
                <a:sym typeface="Symbol" panose="05050102010706020507" pitchFamily="18" charset="2"/>
              </a:rPr>
              <a:t>i</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 (</a:t>
            </a:r>
            <a:r>
              <a:rPr lang="en-US" altLang="en-US" sz="2800" dirty="0" err="1">
                <a:sym typeface="Symbol" panose="05050102010706020507" pitchFamily="18" charset="2"/>
              </a:rPr>
              <a:t>q</a:t>
            </a:r>
            <a:r>
              <a:rPr lang="en-US" altLang="en-US" sz="2800" baseline="-25000" dirty="0" err="1">
                <a:sym typeface="Symbol" panose="05050102010706020507" pitchFamily="18" charset="2"/>
              </a:rPr>
              <a:t>j</a:t>
            </a:r>
            <a:r>
              <a:rPr lang="en-US" altLang="en-US" sz="2800" dirty="0">
                <a:sym typeface="Symbol" panose="05050102010706020507" pitchFamily="18" charset="2"/>
              </a:rPr>
              <a:t>, </a:t>
            </a:r>
            <a:r>
              <a:rPr lang="en-US" altLang="en-US" sz="2800" i="1" dirty="0">
                <a:sym typeface="Symbol" panose="05050102010706020507" pitchFamily="18" charset="2"/>
              </a:rPr>
              <a:t>c</a:t>
            </a:r>
            <a:r>
              <a:rPr lang="en-US" altLang="en-US" sz="2800" dirty="0">
                <a:sym typeface="Symbol" panose="05050102010706020507" pitchFamily="18" charset="2"/>
              </a:rPr>
              <a:t>, L).</a:t>
            </a:r>
            <a:endParaRPr lang="en-US" altLang="en-US" sz="2800" dirty="0"/>
          </a:p>
          <a:p>
            <a:endParaRPr lang="en-US" dirty="0"/>
          </a:p>
        </p:txBody>
      </p:sp>
      <p:sp>
        <p:nvSpPr>
          <p:cNvPr id="5" name="Oval 4">
            <a:extLst>
              <a:ext uri="{FF2B5EF4-FFF2-40B4-BE49-F238E27FC236}">
                <a16:creationId xmlns:a16="http://schemas.microsoft.com/office/drawing/2014/main" id="{7E9601E6-6570-43AB-B9A3-B10AE21779FC}"/>
              </a:ext>
            </a:extLst>
          </p:cNvPr>
          <p:cNvSpPr/>
          <p:nvPr/>
        </p:nvSpPr>
        <p:spPr>
          <a:xfrm>
            <a:off x="3638205" y="4008769"/>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r>
              <a:rPr lang="en-US" sz="3200" baseline="-25000" dirty="0"/>
              <a:t>i</a:t>
            </a:r>
            <a:endParaRPr lang="en-US" baseline="-25000" dirty="0"/>
          </a:p>
        </p:txBody>
      </p:sp>
      <p:sp>
        <p:nvSpPr>
          <p:cNvPr id="6" name="Oval 5">
            <a:extLst>
              <a:ext uri="{FF2B5EF4-FFF2-40B4-BE49-F238E27FC236}">
                <a16:creationId xmlns:a16="http://schemas.microsoft.com/office/drawing/2014/main" id="{6DD77D61-F8D7-4656-BAF8-E2C2FF0CF6F0}"/>
              </a:ext>
            </a:extLst>
          </p:cNvPr>
          <p:cNvSpPr/>
          <p:nvPr/>
        </p:nvSpPr>
        <p:spPr>
          <a:xfrm>
            <a:off x="6592274" y="4003435"/>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err="1"/>
              <a:t>q</a:t>
            </a:r>
            <a:r>
              <a:rPr lang="en-US" baseline="-25000" dirty="0" err="1"/>
              <a:t>j</a:t>
            </a:r>
            <a:endParaRPr lang="en-US" dirty="0"/>
          </a:p>
        </p:txBody>
      </p:sp>
      <p:cxnSp>
        <p:nvCxnSpPr>
          <p:cNvPr id="7" name="Straight Arrow Connector 6">
            <a:extLst>
              <a:ext uri="{FF2B5EF4-FFF2-40B4-BE49-F238E27FC236}">
                <a16:creationId xmlns:a16="http://schemas.microsoft.com/office/drawing/2014/main" id="{4F464C46-C1F6-49C5-9E90-A31DD6917FDE}"/>
              </a:ext>
            </a:extLst>
          </p:cNvPr>
          <p:cNvCxnSpPr>
            <a:cxnSpLocks/>
            <a:stCxn id="5" idx="6"/>
            <a:endCxn id="6" idx="2"/>
          </p:cNvCxnSpPr>
          <p:nvPr/>
        </p:nvCxnSpPr>
        <p:spPr>
          <a:xfrm flipV="1">
            <a:off x="4471621" y="4418934"/>
            <a:ext cx="2120653" cy="533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327E63F4-6B30-4CC8-A227-39C54404E8EB}"/>
              </a:ext>
            </a:extLst>
          </p:cNvPr>
          <p:cNvSpPr/>
          <p:nvPr/>
        </p:nvSpPr>
        <p:spPr>
          <a:xfrm>
            <a:off x="4666285" y="3916013"/>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 </a:t>
            </a:r>
            <a:r>
              <a:rPr lang="en-US" sz="2800" dirty="0">
                <a:sym typeface="Wingdings" panose="05000000000000000000" pitchFamily="2" charset="2"/>
              </a:rPr>
              <a:t> c, R</a:t>
            </a:r>
            <a:endParaRPr lang="en-US" sz="2800" dirty="0"/>
          </a:p>
        </p:txBody>
      </p:sp>
      <p:sp>
        <p:nvSpPr>
          <p:cNvPr id="9" name="Oval 8">
            <a:extLst>
              <a:ext uri="{FF2B5EF4-FFF2-40B4-BE49-F238E27FC236}">
                <a16:creationId xmlns:a16="http://schemas.microsoft.com/office/drawing/2014/main" id="{ACB321E4-1B81-4996-96C1-70802744BF91}"/>
              </a:ext>
            </a:extLst>
          </p:cNvPr>
          <p:cNvSpPr/>
          <p:nvPr/>
        </p:nvSpPr>
        <p:spPr>
          <a:xfrm>
            <a:off x="3802216" y="5660097"/>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r>
              <a:rPr lang="en-US" sz="3200" baseline="-25000" dirty="0"/>
              <a:t>i</a:t>
            </a:r>
            <a:endParaRPr lang="en-US" baseline="-25000" dirty="0"/>
          </a:p>
        </p:txBody>
      </p:sp>
      <p:sp>
        <p:nvSpPr>
          <p:cNvPr id="10" name="Oval 9">
            <a:extLst>
              <a:ext uri="{FF2B5EF4-FFF2-40B4-BE49-F238E27FC236}">
                <a16:creationId xmlns:a16="http://schemas.microsoft.com/office/drawing/2014/main" id="{6D3135BD-D60F-483D-AECE-F520AE6B6FD9}"/>
              </a:ext>
            </a:extLst>
          </p:cNvPr>
          <p:cNvSpPr/>
          <p:nvPr/>
        </p:nvSpPr>
        <p:spPr>
          <a:xfrm>
            <a:off x="6660595" y="5660096"/>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err="1"/>
              <a:t>q</a:t>
            </a:r>
            <a:r>
              <a:rPr lang="en-US" baseline="-25000" dirty="0" err="1"/>
              <a:t>j</a:t>
            </a:r>
            <a:endParaRPr lang="en-US" dirty="0"/>
          </a:p>
        </p:txBody>
      </p:sp>
      <p:cxnSp>
        <p:nvCxnSpPr>
          <p:cNvPr id="11" name="Straight Arrow Connector 10">
            <a:extLst>
              <a:ext uri="{FF2B5EF4-FFF2-40B4-BE49-F238E27FC236}">
                <a16:creationId xmlns:a16="http://schemas.microsoft.com/office/drawing/2014/main" id="{EA562D2E-605A-442C-ACBA-66F2DA83F56F}"/>
              </a:ext>
            </a:extLst>
          </p:cNvPr>
          <p:cNvCxnSpPr>
            <a:cxnSpLocks/>
            <a:stCxn id="9" idx="6"/>
            <a:endCxn id="10" idx="2"/>
          </p:cNvCxnSpPr>
          <p:nvPr/>
        </p:nvCxnSpPr>
        <p:spPr>
          <a:xfrm flipV="1">
            <a:off x="4635632" y="6075595"/>
            <a:ext cx="2024963" cy="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01CA0B8E-B9F1-407E-BB58-DF9651ADE7AD}"/>
              </a:ext>
            </a:extLst>
          </p:cNvPr>
          <p:cNvSpPr/>
          <p:nvPr/>
        </p:nvSpPr>
        <p:spPr>
          <a:xfrm>
            <a:off x="4751693" y="5545789"/>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 </a:t>
            </a:r>
            <a:r>
              <a:rPr lang="en-US" sz="2800" dirty="0">
                <a:sym typeface="Wingdings" panose="05000000000000000000" pitchFamily="2" charset="2"/>
              </a:rPr>
              <a:t> c, L</a:t>
            </a:r>
            <a:endParaRPr lang="en-US" sz="2800" dirty="0"/>
          </a:p>
        </p:txBody>
      </p:sp>
    </p:spTree>
    <p:extLst>
      <p:ext uri="{BB962C8B-B14F-4D97-AF65-F5344CB8AC3E}">
        <p14:creationId xmlns:p14="http://schemas.microsoft.com/office/powerpoint/2010/main" val="141952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8"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heel(8)">
                                      <p:cBhvr>
                                        <p:cTn id="52" dur="500"/>
                                        <p:tgtEl>
                                          <p:spTgt spid="5"/>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childTnLst>
                          </p:cTn>
                        </p:par>
                        <p:par>
                          <p:cTn id="57" fill="hold">
                            <p:stCondLst>
                              <p:cond delay="1000"/>
                            </p:stCondLst>
                            <p:childTnLst>
                              <p:par>
                                <p:cTn id="58" presetID="21" presetClass="entr" presetSubtype="8" fill="hold" grpId="0" nodeType="after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heel(8)">
                                      <p:cBhvr>
                                        <p:cTn id="60" dur="500"/>
                                        <p:tgtEl>
                                          <p:spTgt spid="6"/>
                                        </p:tgtEl>
                                      </p:cBhvr>
                                    </p:animEffect>
                                  </p:childTnLst>
                                </p:cTn>
                              </p:par>
                            </p:childTnLst>
                          </p:cTn>
                        </p:par>
                        <p:par>
                          <p:cTn id="61" fill="hold">
                            <p:stCondLst>
                              <p:cond delay="1500"/>
                            </p:stCondLst>
                            <p:childTnLst>
                              <p:par>
                                <p:cTn id="62" presetID="1" presetClass="entr" presetSubtype="0" fill="hold" grpId="0" nodeType="afterEffect">
                                  <p:stCondLst>
                                    <p:cond delay="0"/>
                                  </p:stCondLst>
                                  <p:childTnLst>
                                    <p:set>
                                      <p:cBhvr>
                                        <p:cTn id="63" dur="1" fill="hold">
                                          <p:stCondLst>
                                            <p:cond delay="0"/>
                                          </p:stCondLst>
                                        </p:cTn>
                                        <p:tgtEl>
                                          <p:spTgt spid="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
                                            <p:txEl>
                                              <p:pRg st="10" end="10"/>
                                            </p:txEl>
                                          </p:spTgt>
                                        </p:tgtEl>
                                        <p:attrNameLst>
                                          <p:attrName>style.visibility</p:attrName>
                                        </p:attrNameLst>
                                      </p:cBhvr>
                                      <p:to>
                                        <p:strVal val="visible"/>
                                      </p:to>
                                    </p:set>
                                    <p:animEffect transition="in" filter="wipe(left)">
                                      <p:cBhvr>
                                        <p:cTn id="68" dur="500"/>
                                        <p:tgtEl>
                                          <p:spTgt spid="4">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4">
                                            <p:txEl>
                                              <p:pRg st="11" end="11"/>
                                            </p:txEl>
                                          </p:spTgt>
                                        </p:tgtEl>
                                        <p:attrNameLst>
                                          <p:attrName>style.visibility</p:attrName>
                                        </p:attrNameLst>
                                      </p:cBhvr>
                                      <p:to>
                                        <p:strVal val="visible"/>
                                      </p:to>
                                    </p:set>
                                    <p:animEffect transition="in" filter="wipe(left)">
                                      <p:cBhvr>
                                        <p:cTn id="73" dur="500"/>
                                        <p:tgtEl>
                                          <p:spTgt spid="4">
                                            <p:txEl>
                                              <p:pRg st="11" end="1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4">
                                            <p:txEl>
                                              <p:pRg st="12" end="12"/>
                                            </p:txEl>
                                          </p:spTgt>
                                        </p:tgtEl>
                                        <p:attrNameLst>
                                          <p:attrName>style.visibility</p:attrName>
                                        </p:attrNameLst>
                                      </p:cBhvr>
                                      <p:to>
                                        <p:strVal val="visible"/>
                                      </p:to>
                                    </p:set>
                                    <p:animEffect transition="in" filter="wipe(left)">
                                      <p:cBhvr>
                                        <p:cTn id="78" dur="500"/>
                                        <p:tgtEl>
                                          <p:spTgt spid="4">
                                            <p:txEl>
                                              <p:pRg st="12" end="1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1" presetClass="entr" presetSubtype="8" fill="hold" grpId="0" nodeType="clickEffect">
                                  <p:stCondLst>
                                    <p:cond delay="0"/>
                                  </p:stCondLst>
                                  <p:childTnLst>
                                    <p:set>
                                      <p:cBhvr>
                                        <p:cTn id="82" dur="1" fill="hold">
                                          <p:stCondLst>
                                            <p:cond delay="0"/>
                                          </p:stCondLst>
                                        </p:cTn>
                                        <p:tgtEl>
                                          <p:spTgt spid="9"/>
                                        </p:tgtEl>
                                        <p:attrNameLst>
                                          <p:attrName>style.visibility</p:attrName>
                                        </p:attrNameLst>
                                      </p:cBhvr>
                                      <p:to>
                                        <p:strVal val="visible"/>
                                      </p:to>
                                    </p:set>
                                    <p:animEffect transition="in" filter="wheel(8)">
                                      <p:cBhvr>
                                        <p:cTn id="83" dur="500"/>
                                        <p:tgtEl>
                                          <p:spTgt spid="9"/>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wipe(left)">
                                      <p:cBhvr>
                                        <p:cTn id="87" dur="500"/>
                                        <p:tgtEl>
                                          <p:spTgt spid="11"/>
                                        </p:tgtEl>
                                      </p:cBhvr>
                                    </p:animEffect>
                                  </p:childTnLst>
                                </p:cTn>
                              </p:par>
                            </p:childTnLst>
                          </p:cTn>
                        </p:par>
                        <p:par>
                          <p:cTn id="88" fill="hold">
                            <p:stCondLst>
                              <p:cond delay="1000"/>
                            </p:stCondLst>
                            <p:childTnLst>
                              <p:par>
                                <p:cTn id="89" presetID="21" presetClass="entr" presetSubtype="8" fill="hold" grpId="0" nodeType="after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wheel(8)">
                                      <p:cBhvr>
                                        <p:cTn id="91" dur="500"/>
                                        <p:tgtEl>
                                          <p:spTgt spid="10"/>
                                        </p:tgtEl>
                                      </p:cBhvr>
                                    </p:animEffect>
                                  </p:childTnLst>
                                </p:cTn>
                              </p:par>
                            </p:childTnLst>
                          </p:cTn>
                        </p:par>
                        <p:par>
                          <p:cTn id="92" fill="hold">
                            <p:stCondLst>
                              <p:cond delay="1500"/>
                            </p:stCondLst>
                            <p:childTnLst>
                              <p:par>
                                <p:cTn id="93" presetID="1" presetClass="entr" presetSubtype="0" fill="hold" grpId="0" nodeType="afterEffect">
                                  <p:stCondLst>
                                    <p:cond delay="0"/>
                                  </p:stCondLst>
                                  <p:childTnLst>
                                    <p:set>
                                      <p:cBhvr>
                                        <p:cTn id="9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animBg="1"/>
      <p:bldP spid="10" grpId="0" animBg="1"/>
      <p:bldP spid="1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4EFFD4-B5FE-45D8-864D-AA5D08BD085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EEA3A2E-899D-4BA0-BF6E-C0281E3D0FFD}"/>
              </a:ext>
            </a:extLst>
          </p:cNvPr>
          <p:cNvSpPr>
            <a:spLocks noGrp="1"/>
          </p:cNvSpPr>
          <p:nvPr>
            <p:ph type="body" sz="quarter" idx="12"/>
          </p:nvPr>
        </p:nvSpPr>
        <p:spPr/>
        <p:txBody>
          <a:bodyPr/>
          <a:lstStyle/>
          <a:p>
            <a:r>
              <a:rPr lang="en-US" altLang="en-US" dirty="0"/>
              <a:t>Configuration: Terminology</a:t>
            </a:r>
            <a:endParaRPr lang="en-US" dirty="0"/>
          </a:p>
        </p:txBody>
      </p:sp>
      <p:sp>
        <p:nvSpPr>
          <p:cNvPr id="4" name="Text Placeholder 3">
            <a:extLst>
              <a:ext uri="{FF2B5EF4-FFF2-40B4-BE49-F238E27FC236}">
                <a16:creationId xmlns:a16="http://schemas.microsoft.com/office/drawing/2014/main" id="{C6792DB6-3088-4CC5-AC47-50112B3C4F06}"/>
              </a:ext>
            </a:extLst>
          </p:cNvPr>
          <p:cNvSpPr>
            <a:spLocks noGrp="1"/>
          </p:cNvSpPr>
          <p:nvPr>
            <p:ph type="body" sz="quarter" idx="13"/>
          </p:nvPr>
        </p:nvSpPr>
        <p:spPr/>
        <p:txBody>
          <a:bodyPr>
            <a:normAutofit/>
          </a:bodyPr>
          <a:lstStyle/>
          <a:p>
            <a:r>
              <a:rPr lang="en-US" altLang="en-US" sz="3200" i="1" dirty="0"/>
              <a:t>starting configuration</a:t>
            </a:r>
            <a:r>
              <a:rPr lang="en-US" altLang="en-US" sz="3200" dirty="0"/>
              <a:t> on input w: “</a:t>
            </a:r>
            <a:r>
              <a:rPr lang="en-US" altLang="en-US" sz="3200" b="1" spc="50" dirty="0"/>
              <a:t>q</a:t>
            </a:r>
            <a:r>
              <a:rPr lang="en-US" altLang="en-US" sz="3200" b="1" spc="50" baseline="-25000" dirty="0"/>
              <a:t>0</a:t>
            </a:r>
            <a:r>
              <a:rPr lang="en-US" altLang="en-US" sz="3200" i="1" spc="50" dirty="0"/>
              <a:t>w</a:t>
            </a:r>
            <a:r>
              <a:rPr lang="en-US" altLang="en-US" sz="3200" dirty="0"/>
              <a:t>”</a:t>
            </a:r>
            <a:endParaRPr lang="en-US" altLang="en-US" sz="3200" i="1" dirty="0"/>
          </a:p>
          <a:p>
            <a:r>
              <a:rPr lang="en-US" altLang="en-US" sz="3200" i="1" dirty="0"/>
              <a:t>accepting configuration</a:t>
            </a:r>
            <a:r>
              <a:rPr lang="en-US" altLang="en-US" sz="3200" dirty="0"/>
              <a:t>: “</a:t>
            </a:r>
            <a:r>
              <a:rPr lang="en-US" altLang="en-US" sz="3200" i="1" spc="50" dirty="0" err="1"/>
              <a:t>u</a:t>
            </a:r>
            <a:r>
              <a:rPr lang="en-US" altLang="en-US" sz="3200" b="1" spc="50" dirty="0" err="1"/>
              <a:t>q</a:t>
            </a:r>
            <a:r>
              <a:rPr lang="en-US" altLang="en-US" sz="3200" b="1" spc="50" baseline="-25000" dirty="0" err="1"/>
              <a:t>A</a:t>
            </a:r>
            <a:r>
              <a:rPr lang="en-US" altLang="en-US" sz="3200" i="1" spc="50" dirty="0" err="1"/>
              <a:t>v</a:t>
            </a:r>
            <a:r>
              <a:rPr lang="en-US" altLang="en-US" sz="3200" dirty="0"/>
              <a:t>”</a:t>
            </a:r>
          </a:p>
          <a:p>
            <a:r>
              <a:rPr lang="en-US" altLang="en-US" sz="3200" i="1" dirty="0"/>
              <a:t>rejecting configuration</a:t>
            </a:r>
            <a:r>
              <a:rPr lang="en-US" altLang="en-US" sz="3200" dirty="0"/>
              <a:t>: “</a:t>
            </a:r>
            <a:r>
              <a:rPr lang="en-US" altLang="en-US" sz="3200" i="1" spc="50" dirty="0" err="1"/>
              <a:t>u</a:t>
            </a:r>
            <a:r>
              <a:rPr lang="en-US" altLang="en-US" sz="3200" b="1" spc="50" dirty="0" err="1"/>
              <a:t>q</a:t>
            </a:r>
            <a:r>
              <a:rPr lang="en-US" altLang="en-US" sz="3200" b="1" spc="50" baseline="-25000" dirty="0" err="1"/>
              <a:t>R</a:t>
            </a:r>
            <a:r>
              <a:rPr lang="en-US" altLang="en-US" sz="3200" i="1" spc="50" dirty="0" err="1"/>
              <a:t>v</a:t>
            </a:r>
            <a:r>
              <a:rPr lang="en-US" altLang="en-US" sz="3200" dirty="0"/>
              <a:t>”</a:t>
            </a:r>
          </a:p>
          <a:p>
            <a:r>
              <a:rPr lang="en-US" altLang="en-US" sz="3200" dirty="0"/>
              <a:t>The accepting and rejecting configurations are the </a:t>
            </a:r>
            <a:r>
              <a:rPr lang="en-US" altLang="en-US" sz="3200" i="1" dirty="0"/>
              <a:t>halting configurations</a:t>
            </a:r>
            <a:r>
              <a:rPr lang="en-US" altLang="en-US" sz="3200" dirty="0"/>
              <a:t>.</a:t>
            </a:r>
          </a:p>
        </p:txBody>
      </p:sp>
    </p:spTree>
    <p:extLst>
      <p:ext uri="{BB962C8B-B14F-4D97-AF65-F5344CB8AC3E}">
        <p14:creationId xmlns:p14="http://schemas.microsoft.com/office/powerpoint/2010/main" val="133485619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AED8E6-17C3-4B1A-A6E1-5A2FB964932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D82296A-707E-4688-9D09-8E7A18334590}"/>
              </a:ext>
            </a:extLst>
          </p:cNvPr>
          <p:cNvSpPr>
            <a:spLocks noGrp="1"/>
          </p:cNvSpPr>
          <p:nvPr>
            <p:ph type="body" sz="quarter" idx="12"/>
          </p:nvPr>
        </p:nvSpPr>
        <p:spPr/>
        <p:txBody>
          <a:bodyPr/>
          <a:lstStyle/>
          <a:p>
            <a:r>
              <a:rPr lang="en-US" altLang="en-US" dirty="0"/>
              <a:t>Configuration: Accepting TMs</a:t>
            </a:r>
            <a:endParaRPr lang="en-US" dirty="0"/>
          </a:p>
        </p:txBody>
      </p:sp>
      <p:sp>
        <p:nvSpPr>
          <p:cNvPr id="4" name="Text Placeholder 3">
            <a:extLst>
              <a:ext uri="{FF2B5EF4-FFF2-40B4-BE49-F238E27FC236}">
                <a16:creationId xmlns:a16="http://schemas.microsoft.com/office/drawing/2014/main" id="{33667CD1-D5BF-4F46-AE02-DDFD18F33B18}"/>
              </a:ext>
            </a:extLst>
          </p:cNvPr>
          <p:cNvSpPr>
            <a:spLocks noGrp="1"/>
          </p:cNvSpPr>
          <p:nvPr>
            <p:ph type="body" sz="quarter" idx="13"/>
          </p:nvPr>
        </p:nvSpPr>
        <p:spPr/>
        <p:txBody>
          <a:bodyPr/>
          <a:lstStyle/>
          <a:p>
            <a:r>
              <a:rPr lang="en-US" altLang="en-US" sz="2800" dirty="0"/>
              <a:t>A Turing machine M </a:t>
            </a:r>
            <a:r>
              <a:rPr lang="en-US" altLang="en-US" sz="2800" u="sng" dirty="0"/>
              <a:t>accepts</a:t>
            </a:r>
            <a:r>
              <a:rPr lang="en-US" altLang="en-US" sz="2800" dirty="0"/>
              <a:t> input </a:t>
            </a:r>
            <a:r>
              <a:rPr lang="en-US" altLang="en-US" sz="2800" i="1" dirty="0"/>
              <a:t>w</a:t>
            </a:r>
            <a:r>
              <a:rPr lang="en-US" altLang="en-US" sz="2800" dirty="0">
                <a:sym typeface="Symbol" panose="05050102010706020507" pitchFamily="18" charset="2"/>
              </a:rPr>
              <a:t>* if and only if there is a finite sequence of configurations </a:t>
            </a:r>
            <a:r>
              <a:rPr lang="en-US" altLang="en-US" sz="2800" dirty="0">
                <a:latin typeface="Cambria Math" panose="02040503050406030204" pitchFamily="18" charset="0"/>
                <a:ea typeface="Cambria Math" panose="02040503050406030204" pitchFamily="18" charset="0"/>
                <a:sym typeface="Symbol" panose="05050102010706020507" pitchFamily="18" charset="2"/>
              </a:rPr>
              <a:t>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 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k</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a:t>
            </a:r>
            <a:r>
              <a:rPr lang="en-US" altLang="en-US" sz="2800" dirty="0">
                <a:sym typeface="Symbol" panose="05050102010706020507" pitchFamily="18" charset="2"/>
              </a:rPr>
              <a:t>with – </a:t>
            </a:r>
          </a:p>
          <a:p>
            <a:pPr lvl="1"/>
            <a:r>
              <a:rPr lang="en-US" altLang="en-US" sz="2600" dirty="0">
                <a:latin typeface="Cambria Math" panose="02040503050406030204" pitchFamily="18" charset="0"/>
                <a:ea typeface="Cambria Math" panose="02040503050406030204" pitchFamily="18" charset="0"/>
                <a:sym typeface="Symbol" panose="05050102010706020507" pitchFamily="18" charset="2"/>
              </a:rPr>
              <a:t>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2600" dirty="0">
                <a:sym typeface="Symbol" panose="05050102010706020507" pitchFamily="18" charset="2"/>
              </a:rPr>
              <a:t> the starting configuration “</a:t>
            </a:r>
            <a:r>
              <a:rPr lang="en-US" altLang="en-US" sz="2600" b="1" spc="50" dirty="0">
                <a:sym typeface="Symbol" panose="05050102010706020507" pitchFamily="18" charset="2"/>
              </a:rPr>
              <a:t>q</a:t>
            </a:r>
            <a:r>
              <a:rPr lang="en-US" altLang="en-US" sz="2600" b="1" spc="50" baseline="-25000" dirty="0">
                <a:sym typeface="Symbol" panose="05050102010706020507" pitchFamily="18" charset="2"/>
              </a:rPr>
              <a:t>0</a:t>
            </a:r>
            <a:r>
              <a:rPr lang="en-US" altLang="en-US" sz="2600" i="1" spc="50" dirty="0">
                <a:sym typeface="Symbol" panose="05050102010706020507" pitchFamily="18" charset="2"/>
              </a:rPr>
              <a:t>w</a:t>
            </a:r>
            <a:r>
              <a:rPr lang="en-US" altLang="en-US" sz="2600" dirty="0">
                <a:sym typeface="Symbol" panose="05050102010706020507" pitchFamily="18" charset="2"/>
              </a:rPr>
              <a:t>”</a:t>
            </a:r>
          </a:p>
          <a:p>
            <a:pPr lvl="1"/>
            <a:r>
              <a:rPr lang="en-US" altLang="en-US" sz="2600" dirty="0">
                <a:sym typeface="Symbol" panose="05050102010706020507" pitchFamily="18" charset="2"/>
              </a:rPr>
              <a:t> for all </a:t>
            </a:r>
            <a:r>
              <a:rPr lang="en-US" altLang="en-US" sz="2600" dirty="0" err="1">
                <a:latin typeface="Cambria Math" panose="02040503050406030204" pitchFamily="18" charset="0"/>
                <a:ea typeface="Cambria Math" panose="02040503050406030204" pitchFamily="18" charset="0"/>
                <a:sym typeface="Symbol" panose="05050102010706020507" pitchFamily="18" charset="2"/>
              </a:rPr>
              <a:t>i</a:t>
            </a:r>
            <a:r>
              <a:rPr lang="en-US" altLang="en-US" sz="2600" dirty="0">
                <a:latin typeface="Cambria Math" panose="02040503050406030204" pitchFamily="18" charset="0"/>
                <a:ea typeface="Cambria Math" panose="02040503050406030204" pitchFamily="18" charset="0"/>
                <a:sym typeface="Symbol" panose="05050102010706020507" pitchFamily="18" charset="2"/>
              </a:rPr>
              <a:t> = 1 ,…, k–1 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i</a:t>
            </a:r>
            <a:r>
              <a:rPr lang="en-US" altLang="en-US" sz="2600" dirty="0">
                <a:latin typeface="Cambria Math" panose="02040503050406030204" pitchFamily="18" charset="0"/>
                <a:ea typeface="Cambria Math" panose="02040503050406030204" pitchFamily="18" charset="0"/>
                <a:sym typeface="Symbol" panose="05050102010706020507" pitchFamily="18" charset="2"/>
              </a:rPr>
              <a:t> </a:t>
            </a:r>
            <a:r>
              <a:rPr lang="en-US" altLang="en-US" sz="2600" dirty="0">
                <a:sym typeface="Symbol" panose="05050102010706020507" pitchFamily="18" charset="2"/>
              </a:rPr>
              <a:t>yields </a:t>
            </a:r>
            <a:r>
              <a:rPr lang="en-US" altLang="en-US" sz="2600" dirty="0">
                <a:latin typeface="Cambria Math" panose="02040503050406030204" pitchFamily="18" charset="0"/>
                <a:ea typeface="Cambria Math" panose="02040503050406030204" pitchFamily="18" charset="0"/>
                <a:sym typeface="Symbol" panose="05050102010706020507" pitchFamily="18" charset="2"/>
              </a:rPr>
              <a:t>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i+1</a:t>
            </a:r>
            <a:r>
              <a:rPr lang="en-US" altLang="en-US" sz="2600" dirty="0"/>
              <a:t> (following M’s </a:t>
            </a:r>
            <a:r>
              <a:rPr lang="en-US" altLang="en-US" sz="2600" dirty="0">
                <a:sym typeface="Symbol" panose="05050102010706020507" pitchFamily="18" charset="2"/>
              </a:rPr>
              <a:t></a:t>
            </a:r>
            <a:r>
              <a:rPr lang="en-US" altLang="en-US" sz="2600" dirty="0"/>
              <a:t>)</a:t>
            </a:r>
          </a:p>
          <a:p>
            <a:pPr lvl="1"/>
            <a:r>
              <a:rPr lang="en-US" altLang="en-US" sz="2600" dirty="0"/>
              <a:t> </a:t>
            </a:r>
            <a:r>
              <a:rPr lang="en-US" altLang="en-US" sz="2600" dirty="0">
                <a:latin typeface="Cambria Math" panose="02040503050406030204" pitchFamily="18" charset="0"/>
                <a:ea typeface="Cambria Math" panose="02040503050406030204" pitchFamily="18" charset="0"/>
              </a:rPr>
              <a:t>C</a:t>
            </a:r>
            <a:r>
              <a:rPr lang="en-US" altLang="en-US" sz="2600" baseline="-25000" dirty="0">
                <a:latin typeface="Cambria Math" panose="02040503050406030204" pitchFamily="18" charset="0"/>
                <a:ea typeface="Cambria Math" panose="02040503050406030204" pitchFamily="18" charset="0"/>
              </a:rPr>
              <a:t>k</a:t>
            </a:r>
            <a:r>
              <a:rPr lang="en-US" altLang="en-US" sz="2600" dirty="0"/>
              <a:t> is an accepting configuration “</a:t>
            </a:r>
            <a:r>
              <a:rPr lang="en-US" altLang="en-US" sz="2600" i="1" spc="50" dirty="0" err="1"/>
              <a:t>u</a:t>
            </a:r>
            <a:r>
              <a:rPr lang="en-US" altLang="en-US" sz="2600" b="1" spc="50" dirty="0" err="1"/>
              <a:t>q</a:t>
            </a:r>
            <a:r>
              <a:rPr lang="en-US" altLang="en-US" sz="2600" b="1" spc="50" baseline="-25000" dirty="0" err="1"/>
              <a:t>A</a:t>
            </a:r>
            <a:r>
              <a:rPr lang="en-US" altLang="en-US" sz="2600" i="1" spc="50" dirty="0" err="1"/>
              <a:t>v</a:t>
            </a:r>
            <a:r>
              <a:rPr lang="en-US" altLang="en-US" sz="2600" dirty="0"/>
              <a:t>”</a:t>
            </a:r>
          </a:p>
          <a:p>
            <a:r>
              <a:rPr lang="en-US" altLang="en-US" sz="2800" dirty="0"/>
              <a:t>The language that consists of all inputs </a:t>
            </a:r>
            <a:r>
              <a:rPr lang="en-US" altLang="en-US" sz="2800"/>
              <a:t>that are accepted </a:t>
            </a:r>
            <a:r>
              <a:rPr lang="en-US" altLang="en-US" sz="2800" dirty="0"/>
              <a:t>by M is denoted by L(M).</a:t>
            </a:r>
          </a:p>
          <a:p>
            <a:endParaRPr lang="en-US" dirty="0"/>
          </a:p>
        </p:txBody>
      </p:sp>
    </p:spTree>
    <p:extLst>
      <p:ext uri="{BB962C8B-B14F-4D97-AF65-F5344CB8AC3E}">
        <p14:creationId xmlns:p14="http://schemas.microsoft.com/office/powerpoint/2010/main" val="8868502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2F3BEA0-4B8F-48C3-A5E9-D942695CAC12}"/>
              </a:ext>
            </a:extLst>
          </p:cNvPr>
          <p:cNvSpPr>
            <a:spLocks noGrp="1"/>
          </p:cNvSpPr>
          <p:nvPr>
            <p:ph type="body" sz="quarter" idx="12"/>
          </p:nvPr>
        </p:nvSpPr>
        <p:spPr/>
        <p:txBody>
          <a:bodyPr/>
          <a:lstStyle/>
          <a:p>
            <a:r>
              <a:rPr lang="en-US" dirty="0"/>
              <a:t>Configuration for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r>
              <a:rPr lang="en-US" dirty="0"/>
              <a:t> </a:t>
            </a:r>
            <a:endParaRPr lang="en-US" baseline="50000" dirty="0">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38" name="Table 38">
            <a:extLst>
              <a:ext uri="{FF2B5EF4-FFF2-40B4-BE49-F238E27FC236}">
                <a16:creationId xmlns:a16="http://schemas.microsoft.com/office/drawing/2014/main" id="{BA9BFBD6-BA25-40F6-B321-5D6F9B295E05}"/>
              </a:ext>
            </a:extLst>
          </p:cNvPr>
          <p:cNvGraphicFramePr>
            <a:graphicFrameLocks noGrp="1"/>
          </p:cNvGraphicFramePr>
          <p:nvPr/>
        </p:nvGraphicFramePr>
        <p:xfrm>
          <a:off x="27432" y="88113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2" name="Table 38">
            <a:extLst>
              <a:ext uri="{FF2B5EF4-FFF2-40B4-BE49-F238E27FC236}">
                <a16:creationId xmlns:a16="http://schemas.microsoft.com/office/drawing/2014/main" id="{8F7BD17E-7721-424D-9A9B-B760FC0039B1}"/>
              </a:ext>
            </a:extLst>
          </p:cNvPr>
          <p:cNvGraphicFramePr>
            <a:graphicFrameLocks noGrp="1"/>
          </p:cNvGraphicFramePr>
          <p:nvPr/>
        </p:nvGraphicFramePr>
        <p:xfrm>
          <a:off x="27432" y="132491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4" name="Table 38">
            <a:extLst>
              <a:ext uri="{FF2B5EF4-FFF2-40B4-BE49-F238E27FC236}">
                <a16:creationId xmlns:a16="http://schemas.microsoft.com/office/drawing/2014/main" id="{EB35334A-3606-4D32-BB1F-F5AEFEE03DE9}"/>
              </a:ext>
            </a:extLst>
          </p:cNvPr>
          <p:cNvGraphicFramePr>
            <a:graphicFrameLocks noGrp="1"/>
          </p:cNvGraphicFramePr>
          <p:nvPr/>
        </p:nvGraphicFramePr>
        <p:xfrm>
          <a:off x="27432" y="178520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6" name="Table 38">
            <a:extLst>
              <a:ext uri="{FF2B5EF4-FFF2-40B4-BE49-F238E27FC236}">
                <a16:creationId xmlns:a16="http://schemas.microsoft.com/office/drawing/2014/main" id="{E8A2F067-C46F-4FAF-B422-461FFD09A41E}"/>
              </a:ext>
            </a:extLst>
          </p:cNvPr>
          <p:cNvGraphicFramePr>
            <a:graphicFrameLocks noGrp="1"/>
          </p:cNvGraphicFramePr>
          <p:nvPr/>
        </p:nvGraphicFramePr>
        <p:xfrm>
          <a:off x="27432" y="222898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8" name="Table 38">
            <a:extLst>
              <a:ext uri="{FF2B5EF4-FFF2-40B4-BE49-F238E27FC236}">
                <a16:creationId xmlns:a16="http://schemas.microsoft.com/office/drawing/2014/main" id="{DE2CB9CF-AA32-4CC5-A687-16C3B0B36507}"/>
              </a:ext>
            </a:extLst>
          </p:cNvPr>
          <p:cNvGraphicFramePr>
            <a:graphicFrameLocks noGrp="1"/>
          </p:cNvGraphicFramePr>
          <p:nvPr/>
        </p:nvGraphicFramePr>
        <p:xfrm>
          <a:off x="27432" y="268564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0" name="Table 38">
            <a:extLst>
              <a:ext uri="{FF2B5EF4-FFF2-40B4-BE49-F238E27FC236}">
                <a16:creationId xmlns:a16="http://schemas.microsoft.com/office/drawing/2014/main" id="{32F31D03-1A81-4469-A6A5-5C1244DC3077}"/>
              </a:ext>
            </a:extLst>
          </p:cNvPr>
          <p:cNvGraphicFramePr>
            <a:graphicFrameLocks noGrp="1"/>
          </p:cNvGraphicFramePr>
          <p:nvPr/>
        </p:nvGraphicFramePr>
        <p:xfrm>
          <a:off x="27432" y="314230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2" name="Table 38">
            <a:extLst>
              <a:ext uri="{FF2B5EF4-FFF2-40B4-BE49-F238E27FC236}">
                <a16:creationId xmlns:a16="http://schemas.microsoft.com/office/drawing/2014/main" id="{CDE39496-6311-489C-BBDF-9AC80F0A57C9}"/>
              </a:ext>
            </a:extLst>
          </p:cNvPr>
          <p:cNvGraphicFramePr>
            <a:graphicFrameLocks noGrp="1"/>
          </p:cNvGraphicFramePr>
          <p:nvPr/>
        </p:nvGraphicFramePr>
        <p:xfrm>
          <a:off x="27432" y="359933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4" name="Table 38">
            <a:extLst>
              <a:ext uri="{FF2B5EF4-FFF2-40B4-BE49-F238E27FC236}">
                <a16:creationId xmlns:a16="http://schemas.microsoft.com/office/drawing/2014/main" id="{3B9CA776-76A0-43E9-8D82-BB7EC39FAABE}"/>
              </a:ext>
            </a:extLst>
          </p:cNvPr>
          <p:cNvGraphicFramePr>
            <a:graphicFrameLocks noGrp="1"/>
          </p:cNvGraphicFramePr>
          <p:nvPr/>
        </p:nvGraphicFramePr>
        <p:xfrm>
          <a:off x="27432" y="407301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6" name="Table 38">
            <a:extLst>
              <a:ext uri="{FF2B5EF4-FFF2-40B4-BE49-F238E27FC236}">
                <a16:creationId xmlns:a16="http://schemas.microsoft.com/office/drawing/2014/main" id="{5D3234FC-617D-449C-AEF3-686561432B7C}"/>
              </a:ext>
            </a:extLst>
          </p:cNvPr>
          <p:cNvGraphicFramePr>
            <a:graphicFrameLocks noGrp="1"/>
          </p:cNvGraphicFramePr>
          <p:nvPr/>
        </p:nvGraphicFramePr>
        <p:xfrm>
          <a:off x="27432" y="453059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62" name="Table 38">
            <a:extLst>
              <a:ext uri="{FF2B5EF4-FFF2-40B4-BE49-F238E27FC236}">
                <a16:creationId xmlns:a16="http://schemas.microsoft.com/office/drawing/2014/main" id="{6C7B5291-3DBF-46B5-AD1A-DDB180EB0F88}"/>
              </a:ext>
            </a:extLst>
          </p:cNvPr>
          <p:cNvGraphicFramePr>
            <a:graphicFrameLocks noGrp="1"/>
          </p:cNvGraphicFramePr>
          <p:nvPr/>
        </p:nvGraphicFramePr>
        <p:xfrm>
          <a:off x="27432" y="498817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sp>
        <p:nvSpPr>
          <p:cNvPr id="49" name="TextBox 48">
            <a:extLst>
              <a:ext uri="{FF2B5EF4-FFF2-40B4-BE49-F238E27FC236}">
                <a16:creationId xmlns:a16="http://schemas.microsoft.com/office/drawing/2014/main" id="{60A03E47-6909-4689-AF9D-3245BD19D8F3}"/>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156223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10"/>
                                        </p:tgtEl>
                                        <p:attrNameLst>
                                          <p:attrName>fillcolor</p:attrName>
                                        </p:attrNameLst>
                                      </p:cBhvr>
                                      <p:to>
                                        <p:clrVal>
                                          <a:srgbClr val="00B0F0"/>
                                        </p:clrVal>
                                      </p:to>
                                    </p:set>
                                    <p:set>
                                      <p:cBhvr>
                                        <p:cTn id="11" dur="indefinite"/>
                                        <p:tgtEl>
                                          <p:spTgt spid="10"/>
                                        </p:tgtEl>
                                        <p:attrNameLst>
                                          <p:attrName>fill.type</p:attrName>
                                        </p:attrNameLst>
                                      </p:cBhvr>
                                      <p:to>
                                        <p:strVal val="solid"/>
                                      </p:to>
                                    </p:set>
                                    <p:set>
                                      <p:cBhvr>
                                        <p:cTn id="12" dur="indefinite"/>
                                        <p:tgtEl>
                                          <p:spTgt spid="10"/>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1" nodeType="clickEffect">
                                  <p:stCondLst>
                                    <p:cond delay="0"/>
                                  </p:stCondLst>
                                  <p:childTnLst>
                                    <p:set>
                                      <p:cBhvr>
                                        <p:cTn id="16" dur="indefinite"/>
                                        <p:tgtEl>
                                          <p:spTgt spid="6"/>
                                        </p:tgtEl>
                                        <p:attrNameLst>
                                          <p:attrName>fillcolor</p:attrName>
                                        </p:attrNameLst>
                                      </p:cBhvr>
                                      <p:to>
                                        <p:clrVal>
                                          <a:srgbClr val="FFFF00"/>
                                        </p:clrVal>
                                      </p:to>
                                    </p:set>
                                    <p:set>
                                      <p:cBhvr>
                                        <p:cTn id="17" dur="indefinite"/>
                                        <p:tgtEl>
                                          <p:spTgt spid="6"/>
                                        </p:tgtEl>
                                        <p:attrNameLst>
                                          <p:attrName>fill.type</p:attrName>
                                        </p:attrNameLst>
                                      </p:cBhvr>
                                      <p:to>
                                        <p:strVal val="solid"/>
                                      </p:to>
                                    </p:set>
                                    <p:set>
                                      <p:cBhvr>
                                        <p:cTn id="18" dur="indefinite"/>
                                        <p:tgtEl>
                                          <p:spTgt spid="6"/>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1" nodeType="clickEffect">
                                  <p:stCondLst>
                                    <p:cond delay="0"/>
                                  </p:stCondLst>
                                  <p:childTnLst>
                                    <p:set>
                                      <p:cBhvr>
                                        <p:cTn id="26" dur="indefinite"/>
                                        <p:tgtEl>
                                          <p:spTgt spid="6"/>
                                        </p:tgtEl>
                                        <p:attrNameLst>
                                          <p:attrName>fillcolor</p:attrName>
                                        </p:attrNameLst>
                                      </p:cBhvr>
                                      <p:to>
                                        <p:clrVal>
                                          <a:srgbClr val="00B0F0"/>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par>
                                <p:cTn id="29" presetID="1" presetClass="emph" presetSubtype="1" nodeType="withEffect">
                                  <p:stCondLst>
                                    <p:cond delay="0"/>
                                  </p:stCondLst>
                                  <p:childTnLst>
                                    <p:set>
                                      <p:cBhvr>
                                        <p:cTn id="30" dur="indefinite"/>
                                        <p:tgtEl>
                                          <p:spTgt spid="10"/>
                                        </p:tgtEl>
                                        <p:attrNameLst>
                                          <p:attrName>fillcolor</p:attrName>
                                        </p:attrNameLst>
                                      </p:cBhvr>
                                      <p:to>
                                        <p:clrVal>
                                          <a:srgbClr val="FFFFFF"/>
                                        </p:clrVal>
                                      </p:to>
                                    </p:set>
                                    <p:set>
                                      <p:cBhvr>
                                        <p:cTn id="31" dur="indefinite"/>
                                        <p:tgtEl>
                                          <p:spTgt spid="10"/>
                                        </p:tgtEl>
                                        <p:attrNameLst>
                                          <p:attrName>fill.type</p:attrName>
                                        </p:attrNameLst>
                                      </p:cBhvr>
                                      <p:to>
                                        <p:strVal val="solid"/>
                                      </p:to>
                                    </p:set>
                                    <p:set>
                                      <p:cBhvr>
                                        <p:cTn id="32" dur="indefinite"/>
                                        <p:tgtEl>
                                          <p:spTgt spid="10"/>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1" nodeType="clickEffect">
                                  <p:stCondLst>
                                    <p:cond delay="0"/>
                                  </p:stCondLst>
                                  <p:childTnLst>
                                    <p:set>
                                      <p:cBhvr>
                                        <p:cTn id="36" dur="indefinite"/>
                                        <p:tgtEl>
                                          <p:spTgt spid="8"/>
                                        </p:tgtEl>
                                        <p:attrNameLst>
                                          <p:attrName>fillcolor</p:attrName>
                                        </p:attrNameLst>
                                      </p:cBhvr>
                                      <p:to>
                                        <p:clrVal>
                                          <a:srgbClr val="FFFF00"/>
                                        </p:clrVal>
                                      </p:to>
                                    </p:set>
                                    <p:set>
                                      <p:cBhvr>
                                        <p:cTn id="37" dur="indefinite"/>
                                        <p:tgtEl>
                                          <p:spTgt spid="8"/>
                                        </p:tgtEl>
                                        <p:attrNameLst>
                                          <p:attrName>fill.type</p:attrName>
                                        </p:attrNameLst>
                                      </p:cBhvr>
                                      <p:to>
                                        <p:strVal val="solid"/>
                                      </p:to>
                                    </p:set>
                                    <p:set>
                                      <p:cBhvr>
                                        <p:cTn id="38" dur="indefinite"/>
                                        <p:tgtEl>
                                          <p:spTgt spid="8"/>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6"/>
                                        </p:tgtEl>
                                        <p:attrNameLst>
                                          <p:attrName>fillcolor</p:attrName>
                                        </p:attrNameLst>
                                      </p:cBhvr>
                                      <p:to>
                                        <p:clrVal>
                                          <a:srgbClr val="FFFFFF"/>
                                        </p:clrVal>
                                      </p:to>
                                    </p:set>
                                    <p:set>
                                      <p:cBhvr>
                                        <p:cTn id="47" dur="indefinite"/>
                                        <p:tgtEl>
                                          <p:spTgt spid="6"/>
                                        </p:tgtEl>
                                        <p:attrNameLst>
                                          <p:attrName>fill.type</p:attrName>
                                        </p:attrNameLst>
                                      </p:cBhvr>
                                      <p:to>
                                        <p:strVal val="solid"/>
                                      </p:to>
                                    </p:set>
                                    <p:set>
                                      <p:cBhvr>
                                        <p:cTn id="48" dur="indefinite"/>
                                        <p:tgtEl>
                                          <p:spTgt spid="6"/>
                                        </p:tgtEl>
                                        <p:attrNameLst>
                                          <p:attrName>fill.on</p:attrName>
                                        </p:attrNameLst>
                                      </p:cBhvr>
                                      <p:to>
                                        <p:strVal val="true"/>
                                      </p:to>
                                    </p:set>
                                  </p:childTnLst>
                                </p:cTn>
                              </p:par>
                              <p:par>
                                <p:cTn id="49" presetID="1" presetClass="emph" presetSubtype="1" nodeType="withEffect">
                                  <p:stCondLst>
                                    <p:cond delay="0"/>
                                  </p:stCondLst>
                                  <p:childTnLst>
                                    <p:set>
                                      <p:cBhvr>
                                        <p:cTn id="50" dur="indefinite"/>
                                        <p:tgtEl>
                                          <p:spTgt spid="8"/>
                                        </p:tgtEl>
                                        <p:attrNameLst>
                                          <p:attrName>fillcolor</p:attrName>
                                        </p:attrNameLst>
                                      </p:cBhvr>
                                      <p:to>
                                        <p:clrVal>
                                          <a:srgbClr val="00B0F0"/>
                                        </p:clrVal>
                                      </p:to>
                                    </p:set>
                                    <p:set>
                                      <p:cBhvr>
                                        <p:cTn id="51" dur="indefinite"/>
                                        <p:tgtEl>
                                          <p:spTgt spid="8"/>
                                        </p:tgtEl>
                                        <p:attrNameLst>
                                          <p:attrName>fill.type</p:attrName>
                                        </p:attrNameLst>
                                      </p:cBhvr>
                                      <p:to>
                                        <p:strVal val="solid"/>
                                      </p:to>
                                    </p:set>
                                    <p:set>
                                      <p:cBhvr>
                                        <p:cTn id="52" dur="indefinite"/>
                                        <p:tgtEl>
                                          <p:spTgt spid="8"/>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7"/>
                                        </p:tgtEl>
                                        <p:attrNameLst>
                                          <p:attrName>fillcolor</p:attrName>
                                        </p:attrNameLst>
                                      </p:cBhvr>
                                      <p:to>
                                        <p:clrVal>
                                          <a:srgbClr val="FFFF00"/>
                                        </p:clrVal>
                                      </p:to>
                                    </p:set>
                                    <p:set>
                                      <p:cBhvr>
                                        <p:cTn id="57" dur="indefinite"/>
                                        <p:tgtEl>
                                          <p:spTgt spid="7"/>
                                        </p:tgtEl>
                                        <p:attrNameLst>
                                          <p:attrName>fill.type</p:attrName>
                                        </p:attrNameLst>
                                      </p:cBhvr>
                                      <p:to>
                                        <p:strVal val="solid"/>
                                      </p:to>
                                    </p:set>
                                    <p:set>
                                      <p:cBhvr>
                                        <p:cTn id="58" dur="indefinite"/>
                                        <p:tgtEl>
                                          <p:spTgt spid="7"/>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1" nodeType="clickEffect">
                                  <p:stCondLst>
                                    <p:cond delay="0"/>
                                  </p:stCondLst>
                                  <p:childTnLst>
                                    <p:set>
                                      <p:cBhvr>
                                        <p:cTn id="66" dur="indefinite"/>
                                        <p:tgtEl>
                                          <p:spTgt spid="8"/>
                                        </p:tgtEl>
                                        <p:attrNameLst>
                                          <p:attrName>fillcolor</p:attrName>
                                        </p:attrNameLst>
                                      </p:cBhvr>
                                      <p:to>
                                        <p:clrVal>
                                          <a:srgbClr val="FFFF00"/>
                                        </p:clrVal>
                                      </p:to>
                                    </p:set>
                                    <p:set>
                                      <p:cBhvr>
                                        <p:cTn id="67" dur="indefinite"/>
                                        <p:tgtEl>
                                          <p:spTgt spid="8"/>
                                        </p:tgtEl>
                                        <p:attrNameLst>
                                          <p:attrName>fill.type</p:attrName>
                                        </p:attrNameLst>
                                      </p:cBhvr>
                                      <p:to>
                                        <p:strVal val="solid"/>
                                      </p:to>
                                    </p:set>
                                    <p:set>
                                      <p:cBhvr>
                                        <p:cTn id="68" dur="indefinite"/>
                                        <p:tgtEl>
                                          <p:spTgt spid="8"/>
                                        </p:tgtEl>
                                        <p:attrNameLst>
                                          <p:attrName>fill.on</p:attrName>
                                        </p:attrNameLst>
                                      </p:cBhvr>
                                      <p:to>
                                        <p:strVal val="true"/>
                                      </p:to>
                                    </p:set>
                                  </p:childTnLst>
                                </p:cTn>
                              </p:par>
                              <p:par>
                                <p:cTn id="69" presetID="1" presetClass="emph" presetSubtype="1" nodeType="withEffect">
                                  <p:stCondLst>
                                    <p:cond delay="0"/>
                                  </p:stCondLst>
                                  <p:childTnLst>
                                    <p:set>
                                      <p:cBhvr>
                                        <p:cTn id="70" dur="indefinite"/>
                                        <p:tgtEl>
                                          <p:spTgt spid="7"/>
                                        </p:tgtEl>
                                        <p:attrNameLst>
                                          <p:attrName>fillcolor</p:attrName>
                                        </p:attrNameLst>
                                      </p:cBhvr>
                                      <p:to>
                                        <p:clrVal>
                                          <a:srgbClr val="00B0F0"/>
                                        </p:clrVal>
                                      </p:to>
                                    </p:set>
                                    <p:set>
                                      <p:cBhvr>
                                        <p:cTn id="71" dur="indefinite"/>
                                        <p:tgtEl>
                                          <p:spTgt spid="7"/>
                                        </p:tgtEl>
                                        <p:attrNameLst>
                                          <p:attrName>fill.type</p:attrName>
                                        </p:attrNameLst>
                                      </p:cBhvr>
                                      <p:to>
                                        <p:strVal val="solid"/>
                                      </p:to>
                                    </p:set>
                                    <p:set>
                                      <p:cBhvr>
                                        <p:cTn id="72" dur="indefinite"/>
                                        <p:tgtEl>
                                          <p:spTgt spid="7"/>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8"/>
                                        </p:tgtEl>
                                        <p:attrNameLst>
                                          <p:attrName>fillcolor</p:attrName>
                                        </p:attrNameLst>
                                      </p:cBhvr>
                                      <p:to>
                                        <p:clrVal>
                                          <a:srgbClr val="00B0F0"/>
                                        </p:clrVal>
                                      </p:to>
                                    </p:set>
                                    <p:set>
                                      <p:cBhvr>
                                        <p:cTn id="81" dur="indefinite"/>
                                        <p:tgtEl>
                                          <p:spTgt spid="8"/>
                                        </p:tgtEl>
                                        <p:attrNameLst>
                                          <p:attrName>fill.type</p:attrName>
                                        </p:attrNameLst>
                                      </p:cBhvr>
                                      <p:to>
                                        <p:strVal val="solid"/>
                                      </p:to>
                                    </p:set>
                                    <p:set>
                                      <p:cBhvr>
                                        <p:cTn id="82" dur="indefinite"/>
                                        <p:tgtEl>
                                          <p:spTgt spid="8"/>
                                        </p:tgtEl>
                                        <p:attrNameLst>
                                          <p:attrName>fill.on</p:attrName>
                                        </p:attrNameLst>
                                      </p:cBhvr>
                                      <p:to>
                                        <p:strVal val="true"/>
                                      </p:to>
                                    </p:set>
                                  </p:childTnLst>
                                </p:cTn>
                              </p:par>
                              <p:par>
                                <p:cTn id="83" presetID="1" presetClass="emph" presetSubtype="1" nodeType="withEffect">
                                  <p:stCondLst>
                                    <p:cond delay="0"/>
                                  </p:stCondLst>
                                  <p:childTnLst>
                                    <p:set>
                                      <p:cBhvr>
                                        <p:cTn id="84" dur="indefinite"/>
                                        <p:tgtEl>
                                          <p:spTgt spid="7"/>
                                        </p:tgtEl>
                                        <p:attrNameLst>
                                          <p:attrName>fillcolor</p:attrName>
                                        </p:attrNameLst>
                                      </p:cBhvr>
                                      <p:to>
                                        <p:clrVal>
                                          <a:srgbClr val="FFFF00"/>
                                        </p:clrVal>
                                      </p:to>
                                    </p:set>
                                    <p:set>
                                      <p:cBhvr>
                                        <p:cTn id="85" dur="indefinite"/>
                                        <p:tgtEl>
                                          <p:spTgt spid="7"/>
                                        </p:tgtEl>
                                        <p:attrNameLst>
                                          <p:attrName>fill.type</p:attrName>
                                        </p:attrNameLst>
                                      </p:cBhvr>
                                      <p:to>
                                        <p:strVal val="solid"/>
                                      </p:to>
                                    </p:set>
                                    <p:set>
                                      <p:cBhvr>
                                        <p:cTn id="86" dur="indefinite"/>
                                        <p:tgtEl>
                                          <p:spTgt spid="7"/>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8"/>
                                        </p:tgtEl>
                                        <p:attrNameLst>
                                          <p:attrName>fillcolor</p:attrName>
                                        </p:attrNameLst>
                                      </p:cBhvr>
                                      <p:to>
                                        <p:clrVal>
                                          <a:srgbClr val="FFFF00"/>
                                        </p:clrVal>
                                      </p:to>
                                    </p:set>
                                    <p:set>
                                      <p:cBhvr>
                                        <p:cTn id="95" dur="indefinite"/>
                                        <p:tgtEl>
                                          <p:spTgt spid="8"/>
                                        </p:tgtEl>
                                        <p:attrNameLst>
                                          <p:attrName>fill.type</p:attrName>
                                        </p:attrNameLst>
                                      </p:cBhvr>
                                      <p:to>
                                        <p:strVal val="solid"/>
                                      </p:to>
                                    </p:set>
                                    <p:set>
                                      <p:cBhvr>
                                        <p:cTn id="96" dur="indefinite"/>
                                        <p:tgtEl>
                                          <p:spTgt spid="8"/>
                                        </p:tgtEl>
                                        <p:attrNameLst>
                                          <p:attrName>fill.on</p:attrName>
                                        </p:attrNameLst>
                                      </p:cBhvr>
                                      <p:to>
                                        <p:strVal val="true"/>
                                      </p:to>
                                    </p:set>
                                  </p:childTnLst>
                                </p:cTn>
                              </p:par>
                              <p:par>
                                <p:cTn id="97" presetID="1" presetClass="emph" presetSubtype="1" nodeType="withEffect">
                                  <p:stCondLst>
                                    <p:cond delay="0"/>
                                  </p:stCondLst>
                                  <p:childTnLst>
                                    <p:set>
                                      <p:cBhvr>
                                        <p:cTn id="98" dur="indefinite"/>
                                        <p:tgtEl>
                                          <p:spTgt spid="7"/>
                                        </p:tgtEl>
                                        <p:attrNameLst>
                                          <p:attrName>fillcolor</p:attrName>
                                        </p:attrNameLst>
                                      </p:cBhvr>
                                      <p:to>
                                        <p:clrVal>
                                          <a:srgbClr val="00B0F0"/>
                                        </p:clrVal>
                                      </p:to>
                                    </p:set>
                                    <p:set>
                                      <p:cBhvr>
                                        <p:cTn id="99" dur="indefinite"/>
                                        <p:tgtEl>
                                          <p:spTgt spid="7"/>
                                        </p:tgtEl>
                                        <p:attrNameLst>
                                          <p:attrName>fill.type</p:attrName>
                                        </p:attrNameLst>
                                      </p:cBhvr>
                                      <p:to>
                                        <p:strVal val="solid"/>
                                      </p:to>
                                    </p:set>
                                    <p:set>
                                      <p:cBhvr>
                                        <p:cTn id="100" dur="indefinite"/>
                                        <p:tgtEl>
                                          <p:spTgt spid="7"/>
                                        </p:tgtEl>
                                        <p:attrNameLst>
                                          <p:attrName>fill.on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5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8"/>
                                        </p:tgtEl>
                                        <p:attrNameLst>
                                          <p:attrName>fillcolor</p:attrName>
                                        </p:attrNameLst>
                                      </p:cBhvr>
                                      <p:to>
                                        <p:clrVal>
                                          <a:srgbClr val="00B0F0"/>
                                        </p:clrVal>
                                      </p:to>
                                    </p:set>
                                    <p:set>
                                      <p:cBhvr>
                                        <p:cTn id="109" dur="indefinite"/>
                                        <p:tgtEl>
                                          <p:spTgt spid="8"/>
                                        </p:tgtEl>
                                        <p:attrNameLst>
                                          <p:attrName>fill.type</p:attrName>
                                        </p:attrNameLst>
                                      </p:cBhvr>
                                      <p:to>
                                        <p:strVal val="solid"/>
                                      </p:to>
                                    </p:set>
                                    <p:set>
                                      <p:cBhvr>
                                        <p:cTn id="110" dur="indefinite"/>
                                        <p:tgtEl>
                                          <p:spTgt spid="8"/>
                                        </p:tgtEl>
                                        <p:attrNameLst>
                                          <p:attrName>fill.on</p:attrName>
                                        </p:attrNameLst>
                                      </p:cBhvr>
                                      <p:to>
                                        <p:strVal val="true"/>
                                      </p:to>
                                    </p:set>
                                  </p:childTnLst>
                                </p:cTn>
                              </p:par>
                              <p:par>
                                <p:cTn id="111" presetID="1" presetClass="emph" presetSubtype="1" nodeType="withEffect">
                                  <p:stCondLst>
                                    <p:cond delay="0"/>
                                  </p:stCondLst>
                                  <p:childTnLst>
                                    <p:set>
                                      <p:cBhvr>
                                        <p:cTn id="112" dur="indefinite"/>
                                        <p:tgtEl>
                                          <p:spTgt spid="7"/>
                                        </p:tgtEl>
                                        <p:attrNameLst>
                                          <p:attrName>fillcolor</p:attrName>
                                        </p:attrNameLst>
                                      </p:cBhvr>
                                      <p:to>
                                        <p:clrVal>
                                          <a:srgbClr val="FFFF00"/>
                                        </p:clrVal>
                                      </p:to>
                                    </p:set>
                                    <p:set>
                                      <p:cBhvr>
                                        <p:cTn id="113" dur="indefinite"/>
                                        <p:tgtEl>
                                          <p:spTgt spid="7"/>
                                        </p:tgtEl>
                                        <p:attrNameLst>
                                          <p:attrName>fill.type</p:attrName>
                                        </p:attrNameLst>
                                      </p:cBhvr>
                                      <p:to>
                                        <p:strVal val="solid"/>
                                      </p:to>
                                    </p:set>
                                    <p:set>
                                      <p:cBhvr>
                                        <p:cTn id="114" dur="indefinite"/>
                                        <p:tgtEl>
                                          <p:spTgt spid="7"/>
                                        </p:tgtEl>
                                        <p:attrNameLst>
                                          <p:attrName>fill.on</p:attrName>
                                        </p:attrNameLst>
                                      </p:cBhvr>
                                      <p:to>
                                        <p:strVal val="tru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nodeType="clickEffect">
                                  <p:stCondLst>
                                    <p:cond delay="0"/>
                                  </p:stCondLst>
                                  <p:childTnLst>
                                    <p:set>
                                      <p:cBhvr>
                                        <p:cTn id="122" dur="indefinite"/>
                                        <p:tgtEl>
                                          <p:spTgt spid="8"/>
                                        </p:tgtEl>
                                        <p:attrNameLst>
                                          <p:attrName>fillcolor</p:attrName>
                                        </p:attrNameLst>
                                      </p:cBhvr>
                                      <p:to>
                                        <p:clrVal>
                                          <a:srgbClr val="FFFF00"/>
                                        </p:clrVal>
                                      </p:to>
                                    </p:set>
                                    <p:set>
                                      <p:cBhvr>
                                        <p:cTn id="123" dur="indefinite"/>
                                        <p:tgtEl>
                                          <p:spTgt spid="8"/>
                                        </p:tgtEl>
                                        <p:attrNameLst>
                                          <p:attrName>fill.type</p:attrName>
                                        </p:attrNameLst>
                                      </p:cBhvr>
                                      <p:to>
                                        <p:strVal val="solid"/>
                                      </p:to>
                                    </p:set>
                                    <p:set>
                                      <p:cBhvr>
                                        <p:cTn id="124" dur="indefinite"/>
                                        <p:tgtEl>
                                          <p:spTgt spid="8"/>
                                        </p:tgtEl>
                                        <p:attrNameLst>
                                          <p:attrName>fill.on</p:attrName>
                                        </p:attrNameLst>
                                      </p:cBhvr>
                                      <p:to>
                                        <p:strVal val="true"/>
                                      </p:to>
                                    </p:set>
                                  </p:childTnLst>
                                </p:cTn>
                              </p:par>
                              <p:par>
                                <p:cTn id="125" presetID="1" presetClass="emph" presetSubtype="1" nodeType="withEffect">
                                  <p:stCondLst>
                                    <p:cond delay="0"/>
                                  </p:stCondLst>
                                  <p:childTnLst>
                                    <p:set>
                                      <p:cBhvr>
                                        <p:cTn id="126" dur="indefinite"/>
                                        <p:tgtEl>
                                          <p:spTgt spid="7"/>
                                        </p:tgtEl>
                                        <p:attrNameLst>
                                          <p:attrName>fillcolor</p:attrName>
                                        </p:attrNameLst>
                                      </p:cBhvr>
                                      <p:to>
                                        <p:clrVal>
                                          <a:srgbClr val="00B0F0"/>
                                        </p:clrVal>
                                      </p:to>
                                    </p:set>
                                    <p:set>
                                      <p:cBhvr>
                                        <p:cTn id="127" dur="indefinite"/>
                                        <p:tgtEl>
                                          <p:spTgt spid="7"/>
                                        </p:tgtEl>
                                        <p:attrNameLst>
                                          <p:attrName>fill.type</p:attrName>
                                        </p:attrNameLst>
                                      </p:cBhvr>
                                      <p:to>
                                        <p:strVal val="solid"/>
                                      </p:to>
                                    </p:set>
                                    <p:set>
                                      <p:cBhvr>
                                        <p:cTn id="128" dur="indefinite"/>
                                        <p:tgtEl>
                                          <p:spTgt spid="7"/>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5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mph" presetSubtype="1" nodeType="clickEffect">
                                  <p:stCondLst>
                                    <p:cond delay="0"/>
                                  </p:stCondLst>
                                  <p:childTnLst>
                                    <p:set>
                                      <p:cBhvr>
                                        <p:cTn id="136" dur="indefinite"/>
                                        <p:tgtEl>
                                          <p:spTgt spid="8"/>
                                        </p:tgtEl>
                                        <p:attrNameLst>
                                          <p:attrName>fillcolor</p:attrName>
                                        </p:attrNameLst>
                                      </p:cBhvr>
                                      <p:to>
                                        <p:clrVal>
                                          <a:srgbClr val="00B0F0"/>
                                        </p:clrVal>
                                      </p:to>
                                    </p:set>
                                    <p:set>
                                      <p:cBhvr>
                                        <p:cTn id="137" dur="indefinite"/>
                                        <p:tgtEl>
                                          <p:spTgt spid="8"/>
                                        </p:tgtEl>
                                        <p:attrNameLst>
                                          <p:attrName>fill.type</p:attrName>
                                        </p:attrNameLst>
                                      </p:cBhvr>
                                      <p:to>
                                        <p:strVal val="solid"/>
                                      </p:to>
                                    </p:set>
                                    <p:set>
                                      <p:cBhvr>
                                        <p:cTn id="138" dur="indefinite"/>
                                        <p:tgtEl>
                                          <p:spTgt spid="8"/>
                                        </p:tgtEl>
                                        <p:attrNameLst>
                                          <p:attrName>fill.on</p:attrName>
                                        </p:attrNameLst>
                                      </p:cBhvr>
                                      <p:to>
                                        <p:strVal val="true"/>
                                      </p:to>
                                    </p:set>
                                  </p:childTnLst>
                                </p:cTn>
                              </p:par>
                              <p:par>
                                <p:cTn id="139" presetID="1" presetClass="emph" presetSubtype="1" nodeType="withEffect">
                                  <p:stCondLst>
                                    <p:cond delay="0"/>
                                  </p:stCondLst>
                                  <p:childTnLst>
                                    <p:set>
                                      <p:cBhvr>
                                        <p:cTn id="140" dur="indefinite"/>
                                        <p:tgtEl>
                                          <p:spTgt spid="7"/>
                                        </p:tgtEl>
                                        <p:attrNameLst>
                                          <p:attrName>fillcolor</p:attrName>
                                        </p:attrNameLst>
                                      </p:cBhvr>
                                      <p:to>
                                        <p:clrVal>
                                          <a:srgbClr val="FFFFFF"/>
                                        </p:clrVal>
                                      </p:to>
                                    </p:set>
                                    <p:set>
                                      <p:cBhvr>
                                        <p:cTn id="141" dur="indefinite"/>
                                        <p:tgtEl>
                                          <p:spTgt spid="7"/>
                                        </p:tgtEl>
                                        <p:attrNameLst>
                                          <p:attrName>fill.type</p:attrName>
                                        </p:attrNameLst>
                                      </p:cBhvr>
                                      <p:to>
                                        <p:strVal val="solid"/>
                                      </p:to>
                                    </p:set>
                                    <p:set>
                                      <p:cBhvr>
                                        <p:cTn id="142" dur="indefinite"/>
                                        <p:tgtEl>
                                          <p:spTgt spid="7"/>
                                        </p:tgtEl>
                                        <p:attrNameLst>
                                          <p:attrName>fill.on</p:attrName>
                                        </p:attrNameLst>
                                      </p:cBhvr>
                                      <p:to>
                                        <p:strVal val="true"/>
                                      </p:to>
                                    </p:set>
                                  </p:childTnLst>
                                </p:cTn>
                              </p:par>
                            </p:childTnLst>
                          </p:cTn>
                        </p:par>
                      </p:childTnLst>
                    </p:cTn>
                  </p:par>
                  <p:par>
                    <p:cTn id="143" fill="hold">
                      <p:stCondLst>
                        <p:cond delay="indefinite"/>
                      </p:stCondLst>
                      <p:childTnLst>
                        <p:par>
                          <p:cTn id="144" fill="hold">
                            <p:stCondLst>
                              <p:cond delay="0"/>
                            </p:stCondLst>
                            <p:childTnLst>
                              <p:par>
                                <p:cTn id="145" presetID="1" presetClass="emph" presetSubtype="1" nodeType="clickEffect">
                                  <p:stCondLst>
                                    <p:cond delay="0"/>
                                  </p:stCondLst>
                                  <p:childTnLst>
                                    <p:set>
                                      <p:cBhvr>
                                        <p:cTn id="146" dur="indefinite"/>
                                        <p:tgtEl>
                                          <p:spTgt spid="5"/>
                                        </p:tgtEl>
                                        <p:attrNameLst>
                                          <p:attrName>fillcolor</p:attrName>
                                        </p:attrNameLst>
                                      </p:cBhvr>
                                      <p:to>
                                        <p:clrVal>
                                          <a:srgbClr val="FFFF00"/>
                                        </p:clrVal>
                                      </p:to>
                                    </p:set>
                                    <p:set>
                                      <p:cBhvr>
                                        <p:cTn id="147" dur="indefinite"/>
                                        <p:tgtEl>
                                          <p:spTgt spid="5"/>
                                        </p:tgtEl>
                                        <p:attrNameLst>
                                          <p:attrName>fill.type</p:attrName>
                                        </p:attrNameLst>
                                      </p:cBhvr>
                                      <p:to>
                                        <p:strVal val="solid"/>
                                      </p:to>
                                    </p:set>
                                    <p:set>
                                      <p:cBhvr>
                                        <p:cTn id="148" dur="indefinite"/>
                                        <p:tgtEl>
                                          <p:spTgt spid="5"/>
                                        </p:tgtEl>
                                        <p:attrNameLst>
                                          <p:attrName>fill.on</p:attrName>
                                        </p:attrNameLst>
                                      </p:cBhvr>
                                      <p:to>
                                        <p:strVal val="tru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6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nodeType="clickEffect">
                                  <p:stCondLst>
                                    <p:cond delay="0"/>
                                  </p:stCondLst>
                                  <p:childTnLst>
                                    <p:set>
                                      <p:cBhvr>
                                        <p:cTn id="156" dur="1" fill="hold">
                                          <p:stCondLst>
                                            <p:cond delay="0"/>
                                          </p:stCondLst>
                                        </p:cTn>
                                        <p:tgtEl>
                                          <p:spTgt spid="56"/>
                                        </p:tgtEl>
                                        <p:attrNameLst>
                                          <p:attrName>style.visibility</p:attrName>
                                        </p:attrNameLst>
                                      </p:cBhvr>
                                      <p:to>
                                        <p:strVal val="hidden"/>
                                      </p:to>
                                    </p:set>
                                  </p:childTnLst>
                                </p:cTn>
                              </p:par>
                            </p:childTnLst>
                          </p:cTn>
                        </p:par>
                        <p:par>
                          <p:cTn id="157" fill="hold">
                            <p:stCondLst>
                              <p:cond delay="0"/>
                            </p:stCondLst>
                            <p:childTnLst>
                              <p:par>
                                <p:cTn id="158" presetID="1" presetClass="exit" presetSubtype="0" fill="hold" nodeType="afterEffect">
                                  <p:stCondLst>
                                    <p:cond delay="50"/>
                                  </p:stCondLst>
                                  <p:childTnLst>
                                    <p:set>
                                      <p:cBhvr>
                                        <p:cTn id="159" dur="1" fill="hold">
                                          <p:stCondLst>
                                            <p:cond delay="0"/>
                                          </p:stCondLst>
                                        </p:cTn>
                                        <p:tgtEl>
                                          <p:spTgt spid="54"/>
                                        </p:tgtEl>
                                        <p:attrNameLst>
                                          <p:attrName>style.visibility</p:attrName>
                                        </p:attrNameLst>
                                      </p:cBhvr>
                                      <p:to>
                                        <p:strVal val="hidden"/>
                                      </p:to>
                                    </p:set>
                                  </p:childTnLst>
                                </p:cTn>
                              </p:par>
                            </p:childTnLst>
                          </p:cTn>
                        </p:par>
                        <p:par>
                          <p:cTn id="160" fill="hold">
                            <p:stCondLst>
                              <p:cond delay="50"/>
                            </p:stCondLst>
                            <p:childTnLst>
                              <p:par>
                                <p:cTn id="161" presetID="1" presetClass="exit" presetSubtype="0" fill="hold" nodeType="afterEffect">
                                  <p:stCondLst>
                                    <p:cond delay="70"/>
                                  </p:stCondLst>
                                  <p:childTnLst>
                                    <p:set>
                                      <p:cBhvr>
                                        <p:cTn id="162" dur="1" fill="hold">
                                          <p:stCondLst>
                                            <p:cond delay="0"/>
                                          </p:stCondLst>
                                        </p:cTn>
                                        <p:tgtEl>
                                          <p:spTgt spid="52"/>
                                        </p:tgtEl>
                                        <p:attrNameLst>
                                          <p:attrName>style.visibility</p:attrName>
                                        </p:attrNameLst>
                                      </p:cBhvr>
                                      <p:to>
                                        <p:strVal val="hidden"/>
                                      </p:to>
                                    </p:set>
                                  </p:childTnLst>
                                </p:cTn>
                              </p:par>
                            </p:childTnLst>
                          </p:cTn>
                        </p:par>
                        <p:par>
                          <p:cTn id="163" fill="hold">
                            <p:stCondLst>
                              <p:cond delay="120"/>
                            </p:stCondLst>
                            <p:childTnLst>
                              <p:par>
                                <p:cTn id="164" presetID="1" presetClass="exit" presetSubtype="0" fill="hold" nodeType="afterEffect">
                                  <p:stCondLst>
                                    <p:cond delay="90"/>
                                  </p:stCondLst>
                                  <p:childTnLst>
                                    <p:set>
                                      <p:cBhvr>
                                        <p:cTn id="165" dur="1" fill="hold">
                                          <p:stCondLst>
                                            <p:cond delay="0"/>
                                          </p:stCondLst>
                                        </p:cTn>
                                        <p:tgtEl>
                                          <p:spTgt spid="50"/>
                                        </p:tgtEl>
                                        <p:attrNameLst>
                                          <p:attrName>style.visibility</p:attrName>
                                        </p:attrNameLst>
                                      </p:cBhvr>
                                      <p:to>
                                        <p:strVal val="hidden"/>
                                      </p:to>
                                    </p:set>
                                  </p:childTnLst>
                                </p:cTn>
                              </p:par>
                            </p:childTnLst>
                          </p:cTn>
                        </p:par>
                        <p:par>
                          <p:cTn id="166" fill="hold">
                            <p:stCondLst>
                              <p:cond delay="210"/>
                            </p:stCondLst>
                            <p:childTnLst>
                              <p:par>
                                <p:cTn id="167" presetID="1" presetClass="exit" presetSubtype="0" fill="hold" nodeType="afterEffect">
                                  <p:stCondLst>
                                    <p:cond delay="110"/>
                                  </p:stCondLst>
                                  <p:childTnLst>
                                    <p:set>
                                      <p:cBhvr>
                                        <p:cTn id="168" dur="1" fill="hold">
                                          <p:stCondLst>
                                            <p:cond delay="0"/>
                                          </p:stCondLst>
                                        </p:cTn>
                                        <p:tgtEl>
                                          <p:spTgt spid="48"/>
                                        </p:tgtEl>
                                        <p:attrNameLst>
                                          <p:attrName>style.visibility</p:attrName>
                                        </p:attrNameLst>
                                      </p:cBhvr>
                                      <p:to>
                                        <p:strVal val="hidden"/>
                                      </p:to>
                                    </p:set>
                                  </p:childTnLst>
                                </p:cTn>
                              </p:par>
                            </p:childTnLst>
                          </p:cTn>
                        </p:par>
                        <p:par>
                          <p:cTn id="169" fill="hold">
                            <p:stCondLst>
                              <p:cond delay="320"/>
                            </p:stCondLst>
                            <p:childTnLst>
                              <p:par>
                                <p:cTn id="170" presetID="1" presetClass="exit" presetSubtype="0" fill="hold" nodeType="afterEffect">
                                  <p:stCondLst>
                                    <p:cond delay="130"/>
                                  </p:stCondLst>
                                  <p:childTnLst>
                                    <p:set>
                                      <p:cBhvr>
                                        <p:cTn id="171" dur="1" fill="hold">
                                          <p:stCondLst>
                                            <p:cond delay="0"/>
                                          </p:stCondLst>
                                        </p:cTn>
                                        <p:tgtEl>
                                          <p:spTgt spid="46"/>
                                        </p:tgtEl>
                                        <p:attrNameLst>
                                          <p:attrName>style.visibility</p:attrName>
                                        </p:attrNameLst>
                                      </p:cBhvr>
                                      <p:to>
                                        <p:strVal val="hidden"/>
                                      </p:to>
                                    </p:set>
                                  </p:childTnLst>
                                </p:cTn>
                              </p:par>
                            </p:childTnLst>
                          </p:cTn>
                        </p:par>
                        <p:par>
                          <p:cTn id="172" fill="hold">
                            <p:stCondLst>
                              <p:cond delay="450"/>
                            </p:stCondLst>
                            <p:childTnLst>
                              <p:par>
                                <p:cTn id="173" presetID="1" presetClass="exit" presetSubtype="0" fill="hold" nodeType="afterEffect">
                                  <p:stCondLst>
                                    <p:cond delay="150"/>
                                  </p:stCondLst>
                                  <p:childTnLst>
                                    <p:set>
                                      <p:cBhvr>
                                        <p:cTn id="174" dur="1" fill="hold">
                                          <p:stCondLst>
                                            <p:cond delay="0"/>
                                          </p:stCondLst>
                                        </p:cTn>
                                        <p:tgtEl>
                                          <p:spTgt spid="44"/>
                                        </p:tgtEl>
                                        <p:attrNameLst>
                                          <p:attrName>style.visibility</p:attrName>
                                        </p:attrNameLst>
                                      </p:cBhvr>
                                      <p:to>
                                        <p:strVal val="hidden"/>
                                      </p:to>
                                    </p:set>
                                  </p:childTnLst>
                                </p:cTn>
                              </p:par>
                            </p:childTnLst>
                          </p:cTn>
                        </p:par>
                        <p:par>
                          <p:cTn id="175" fill="hold">
                            <p:stCondLst>
                              <p:cond delay="600"/>
                            </p:stCondLst>
                            <p:childTnLst>
                              <p:par>
                                <p:cTn id="176" presetID="1" presetClass="exit" presetSubtype="0" fill="hold" nodeType="afterEffect">
                                  <p:stCondLst>
                                    <p:cond delay="170"/>
                                  </p:stCondLst>
                                  <p:childTnLst>
                                    <p:set>
                                      <p:cBhvr>
                                        <p:cTn id="177" dur="1" fill="hold">
                                          <p:stCondLst>
                                            <p:cond delay="0"/>
                                          </p:stCondLst>
                                        </p:cTn>
                                        <p:tgtEl>
                                          <p:spTgt spid="42"/>
                                        </p:tgtEl>
                                        <p:attrNameLst>
                                          <p:attrName>style.visibility</p:attrName>
                                        </p:attrNameLst>
                                      </p:cBhvr>
                                      <p:to>
                                        <p:strVal val="hidden"/>
                                      </p:to>
                                    </p:set>
                                  </p:childTnLst>
                                </p:cTn>
                              </p:par>
                            </p:childTnLst>
                          </p:cTn>
                        </p:par>
                        <p:par>
                          <p:cTn id="178" fill="hold">
                            <p:stCondLst>
                              <p:cond delay="770"/>
                            </p:stCondLst>
                            <p:childTnLst>
                              <p:par>
                                <p:cTn id="179" presetID="1" presetClass="exit" presetSubtype="0" fill="hold" nodeType="afterEffect">
                                  <p:stCondLst>
                                    <p:cond delay="210"/>
                                  </p:stCondLst>
                                  <p:childTnLst>
                                    <p:set>
                                      <p:cBhvr>
                                        <p:cTn id="180" dur="1" fill="hold">
                                          <p:stCondLst>
                                            <p:cond delay="0"/>
                                          </p:stCondLst>
                                        </p:cTn>
                                        <p:tgtEl>
                                          <p:spTgt spid="38"/>
                                        </p:tgtEl>
                                        <p:attrNameLst>
                                          <p:attrName>style.visibility</p:attrName>
                                        </p:attrNameLst>
                                      </p:cBhvr>
                                      <p:to>
                                        <p:strVal val="hidden"/>
                                      </p:to>
                                    </p:set>
                                  </p:childTnLst>
                                </p:cTn>
                              </p:par>
                              <p:par>
                                <p:cTn id="181" presetID="64" presetClass="path" presetSubtype="0" accel="50000" decel="50000" fill="hold" nodeType="withEffect">
                                  <p:stCondLst>
                                    <p:cond delay="210"/>
                                  </p:stCondLst>
                                  <p:childTnLst>
                                    <p:animMotion origin="layout" path="M -3.88889E-6 1.11022E-16 L -0.00034 -0.59884 " pathEditMode="relative" rAng="0" ptsTypes="AA">
                                      <p:cBhvr>
                                        <p:cTn id="182" dur="2000" fill="hold"/>
                                        <p:tgtEl>
                                          <p:spTgt spid="62"/>
                                        </p:tgtEl>
                                        <p:attrNameLst>
                                          <p:attrName>ppt_x</p:attrName>
                                          <p:attrName>ppt_y</p:attrName>
                                        </p:attrNameLst>
                                      </p:cBhvr>
                                      <p:rCtr x="-17" y="-299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42" name="Text Placeholder 41">
            <a:extLst>
              <a:ext uri="{FF2B5EF4-FFF2-40B4-BE49-F238E27FC236}">
                <a16:creationId xmlns:a16="http://schemas.microsoft.com/office/drawing/2014/main" id="{8A1AC5A1-5D98-408A-AE6D-4AD2CB751C6C}"/>
              </a:ext>
            </a:extLst>
          </p:cNvPr>
          <p:cNvSpPr>
            <a:spLocks noGrp="1"/>
          </p:cNvSpPr>
          <p:nvPr>
            <p:ph type="body" sz="quarter" idx="12"/>
          </p:nvPr>
        </p:nvSpPr>
        <p:spPr/>
        <p:txBody>
          <a:bodyPr/>
          <a:lstStyle/>
          <a:p>
            <a:r>
              <a:rPr lang="en-US" dirty="0"/>
              <a:t>Configuration for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r>
              <a:rPr lang="en-US" dirty="0"/>
              <a:t> </a:t>
            </a:r>
            <a:endParaRPr lang="en-US" baseline="50000" dirty="0">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58" name="Table 38">
            <a:extLst>
              <a:ext uri="{FF2B5EF4-FFF2-40B4-BE49-F238E27FC236}">
                <a16:creationId xmlns:a16="http://schemas.microsoft.com/office/drawing/2014/main" id="{4883FDB4-98F7-426A-9E78-D716C189D419}"/>
              </a:ext>
            </a:extLst>
          </p:cNvPr>
          <p:cNvGraphicFramePr>
            <a:graphicFrameLocks noGrp="1"/>
          </p:cNvGraphicFramePr>
          <p:nvPr/>
        </p:nvGraphicFramePr>
        <p:xfrm>
          <a:off x="27432" y="86456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60" name="Table 38">
            <a:extLst>
              <a:ext uri="{FF2B5EF4-FFF2-40B4-BE49-F238E27FC236}">
                <a16:creationId xmlns:a16="http://schemas.microsoft.com/office/drawing/2014/main" id="{D3CCF1B5-5BEA-4763-BE19-4D98E6D60A56}"/>
              </a:ext>
            </a:extLst>
          </p:cNvPr>
          <p:cNvGraphicFramePr>
            <a:graphicFrameLocks noGrp="1"/>
          </p:cNvGraphicFramePr>
          <p:nvPr/>
        </p:nvGraphicFramePr>
        <p:xfrm>
          <a:off x="27432" y="134137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9" name="Table 38">
            <a:extLst>
              <a:ext uri="{FF2B5EF4-FFF2-40B4-BE49-F238E27FC236}">
                <a16:creationId xmlns:a16="http://schemas.microsoft.com/office/drawing/2014/main" id="{7ECA20DA-64A8-49E6-9AF2-443A31AF9434}"/>
              </a:ext>
            </a:extLst>
          </p:cNvPr>
          <p:cNvGraphicFramePr>
            <a:graphicFrameLocks noGrp="1"/>
          </p:cNvGraphicFramePr>
          <p:nvPr/>
        </p:nvGraphicFramePr>
        <p:xfrm>
          <a:off x="27432" y="1813079"/>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0" name="Table 39">
            <a:extLst>
              <a:ext uri="{FF2B5EF4-FFF2-40B4-BE49-F238E27FC236}">
                <a16:creationId xmlns:a16="http://schemas.microsoft.com/office/drawing/2014/main" id="{E72D589E-026F-483A-966C-AE1E594967DC}"/>
              </a:ext>
            </a:extLst>
          </p:cNvPr>
          <p:cNvGraphicFramePr>
            <a:graphicFrameLocks noGrp="1"/>
          </p:cNvGraphicFramePr>
          <p:nvPr/>
        </p:nvGraphicFramePr>
        <p:xfrm>
          <a:off x="27432" y="228526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1" name="Table 40">
            <a:extLst>
              <a:ext uri="{FF2B5EF4-FFF2-40B4-BE49-F238E27FC236}">
                <a16:creationId xmlns:a16="http://schemas.microsoft.com/office/drawing/2014/main" id="{380A38A1-181D-4198-9D3D-257E139BD8D6}"/>
              </a:ext>
            </a:extLst>
          </p:cNvPr>
          <p:cNvGraphicFramePr>
            <a:graphicFrameLocks noGrp="1"/>
          </p:cNvGraphicFramePr>
          <p:nvPr/>
        </p:nvGraphicFramePr>
        <p:xfrm>
          <a:off x="27432" y="275744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3" name="Table 42">
            <a:extLst>
              <a:ext uri="{FF2B5EF4-FFF2-40B4-BE49-F238E27FC236}">
                <a16:creationId xmlns:a16="http://schemas.microsoft.com/office/drawing/2014/main" id="{F3D06DE8-DDE4-4B71-83D1-1888D0A61483}"/>
              </a:ext>
            </a:extLst>
          </p:cNvPr>
          <p:cNvGraphicFramePr>
            <a:graphicFrameLocks noGrp="1"/>
          </p:cNvGraphicFramePr>
          <p:nvPr/>
        </p:nvGraphicFramePr>
        <p:xfrm>
          <a:off x="27432" y="322829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5" name="Table 44">
            <a:extLst>
              <a:ext uri="{FF2B5EF4-FFF2-40B4-BE49-F238E27FC236}">
                <a16:creationId xmlns:a16="http://schemas.microsoft.com/office/drawing/2014/main" id="{32B65D26-CFCF-42C6-8C57-9A0B3423ACCA}"/>
              </a:ext>
            </a:extLst>
          </p:cNvPr>
          <p:cNvGraphicFramePr>
            <a:graphicFrameLocks noGrp="1"/>
          </p:cNvGraphicFramePr>
          <p:nvPr/>
        </p:nvGraphicFramePr>
        <p:xfrm>
          <a:off x="27432" y="369949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7" name="Table 46">
            <a:extLst>
              <a:ext uri="{FF2B5EF4-FFF2-40B4-BE49-F238E27FC236}">
                <a16:creationId xmlns:a16="http://schemas.microsoft.com/office/drawing/2014/main" id="{3E0592E2-0172-4FCB-B02C-11E93B64CBAB}"/>
              </a:ext>
            </a:extLst>
          </p:cNvPr>
          <p:cNvGraphicFramePr>
            <a:graphicFrameLocks noGrp="1"/>
          </p:cNvGraphicFramePr>
          <p:nvPr/>
        </p:nvGraphicFramePr>
        <p:xfrm>
          <a:off x="27432" y="417068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2" name="Table 61">
            <a:extLst>
              <a:ext uri="{FF2B5EF4-FFF2-40B4-BE49-F238E27FC236}">
                <a16:creationId xmlns:a16="http://schemas.microsoft.com/office/drawing/2014/main" id="{417108B8-5A6B-439D-9DB0-10EE922CA903}"/>
              </a:ext>
            </a:extLst>
          </p:cNvPr>
          <p:cNvGraphicFramePr>
            <a:graphicFrameLocks noGrp="1"/>
          </p:cNvGraphicFramePr>
          <p:nvPr/>
        </p:nvGraphicFramePr>
        <p:xfrm>
          <a:off x="27432" y="464187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3" name="Table 62">
            <a:extLst>
              <a:ext uri="{FF2B5EF4-FFF2-40B4-BE49-F238E27FC236}">
                <a16:creationId xmlns:a16="http://schemas.microsoft.com/office/drawing/2014/main" id="{D5E62582-4D73-460D-8512-A4ECBF086E08}"/>
              </a:ext>
            </a:extLst>
          </p:cNvPr>
          <p:cNvGraphicFramePr>
            <a:graphicFrameLocks noGrp="1"/>
          </p:cNvGraphicFramePr>
          <p:nvPr/>
        </p:nvGraphicFramePr>
        <p:xfrm>
          <a:off x="27432" y="511428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sp>
        <p:nvSpPr>
          <p:cNvPr id="51" name="TextBox 50">
            <a:extLst>
              <a:ext uri="{FF2B5EF4-FFF2-40B4-BE49-F238E27FC236}">
                <a16:creationId xmlns:a16="http://schemas.microsoft.com/office/drawing/2014/main" id="{A9CFF7B0-D0DD-4D23-B722-82209687F6D7}"/>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276242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nodeType="withEffect">
                                  <p:stCondLst>
                                    <p:cond delay="0"/>
                                  </p:stCondLst>
                                  <p:childTnLst>
                                    <p:set>
                                      <p:cBhvr>
                                        <p:cTn id="6" dur="indefinite"/>
                                        <p:tgtEl>
                                          <p:spTgt spid="5"/>
                                        </p:tgtEl>
                                        <p:attrNameLst>
                                          <p:attrName>fillcolor</p:attrName>
                                        </p:attrNameLst>
                                      </p:cBhvr>
                                      <p:to>
                                        <p:clrVal>
                                          <a:srgbClr val="00B0F0"/>
                                        </p:clrVal>
                                      </p:to>
                                    </p:set>
                                    <p:set>
                                      <p:cBhvr>
                                        <p:cTn id="7" dur="indefinite"/>
                                        <p:tgtEl>
                                          <p:spTgt spid="5"/>
                                        </p:tgtEl>
                                        <p:attrNameLst>
                                          <p:attrName>fill.type</p:attrName>
                                        </p:attrNameLst>
                                      </p:cBhvr>
                                      <p:to>
                                        <p:strVal val="solid"/>
                                      </p:to>
                                    </p:set>
                                    <p:set>
                                      <p:cBhvr>
                                        <p:cTn id="8" dur="indefinite"/>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1" nodeType="clickEffect">
                                  <p:stCondLst>
                                    <p:cond delay="0"/>
                                  </p:stCondLst>
                                  <p:childTnLst>
                                    <p:set>
                                      <p:cBhvr>
                                        <p:cTn id="40" dur="indefinite"/>
                                        <p:tgtEl>
                                          <p:spTgt spid="6"/>
                                        </p:tgtEl>
                                        <p:attrNameLst>
                                          <p:attrName>fillcolor</p:attrName>
                                        </p:attrNameLst>
                                      </p:cBhvr>
                                      <p:to>
                                        <p:clrVal>
                                          <a:srgbClr val="FFFF00"/>
                                        </p:clrVal>
                                      </p:to>
                                    </p:set>
                                    <p:set>
                                      <p:cBhvr>
                                        <p:cTn id="41" dur="indefinite"/>
                                        <p:tgtEl>
                                          <p:spTgt spid="6"/>
                                        </p:tgtEl>
                                        <p:attrNameLst>
                                          <p:attrName>fill.type</p:attrName>
                                        </p:attrNameLst>
                                      </p:cBhvr>
                                      <p:to>
                                        <p:strVal val="solid"/>
                                      </p:to>
                                    </p:set>
                                    <p:set>
                                      <p:cBhvr>
                                        <p:cTn id="42" dur="indefinite"/>
                                        <p:tgtEl>
                                          <p:spTgt spid="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mph" presetSubtype="1" nodeType="clickEffect">
                                  <p:stCondLst>
                                    <p:cond delay="0"/>
                                  </p:stCondLst>
                                  <p:childTnLst>
                                    <p:set>
                                      <p:cBhvr>
                                        <p:cTn id="50" dur="indefinite"/>
                                        <p:tgtEl>
                                          <p:spTgt spid="5"/>
                                        </p:tgtEl>
                                        <p:attrNameLst>
                                          <p:attrName>fillcolor</p:attrName>
                                        </p:attrNameLst>
                                      </p:cBhvr>
                                      <p:to>
                                        <p:clrVal>
                                          <a:srgbClr val="FFFFFF"/>
                                        </p:clrVal>
                                      </p:to>
                                    </p:set>
                                    <p:set>
                                      <p:cBhvr>
                                        <p:cTn id="51" dur="indefinite"/>
                                        <p:tgtEl>
                                          <p:spTgt spid="5"/>
                                        </p:tgtEl>
                                        <p:attrNameLst>
                                          <p:attrName>fill.type</p:attrName>
                                        </p:attrNameLst>
                                      </p:cBhvr>
                                      <p:to>
                                        <p:strVal val="solid"/>
                                      </p:to>
                                    </p:set>
                                    <p:set>
                                      <p:cBhvr>
                                        <p:cTn id="52" dur="indefinite"/>
                                        <p:tgtEl>
                                          <p:spTgt spid="5"/>
                                        </p:tgtEl>
                                        <p:attrNameLst>
                                          <p:attrName>fill.on</p:attrName>
                                        </p:attrNameLst>
                                      </p:cBhvr>
                                      <p:to>
                                        <p:strVal val="true"/>
                                      </p:to>
                                    </p:set>
                                  </p:childTnLst>
                                </p:cTn>
                              </p:par>
                              <p:par>
                                <p:cTn id="53" presetID="1" presetClass="emph" presetSubtype="1" nodeType="withEffect">
                                  <p:stCondLst>
                                    <p:cond delay="0"/>
                                  </p:stCondLst>
                                  <p:childTnLst>
                                    <p:set>
                                      <p:cBhvr>
                                        <p:cTn id="54" dur="indefinite"/>
                                        <p:tgtEl>
                                          <p:spTgt spid="6"/>
                                        </p:tgtEl>
                                        <p:attrNameLst>
                                          <p:attrName>fillcolor</p:attrName>
                                        </p:attrNameLst>
                                      </p:cBhvr>
                                      <p:to>
                                        <p:clrVal>
                                          <a:srgbClr val="00B0F0"/>
                                        </p:clrVal>
                                      </p:to>
                                    </p:set>
                                    <p:set>
                                      <p:cBhvr>
                                        <p:cTn id="55" dur="indefinite"/>
                                        <p:tgtEl>
                                          <p:spTgt spid="6"/>
                                        </p:tgtEl>
                                        <p:attrNameLst>
                                          <p:attrName>fill.type</p:attrName>
                                        </p:attrNameLst>
                                      </p:cBhvr>
                                      <p:to>
                                        <p:strVal val="solid"/>
                                      </p:to>
                                    </p:set>
                                    <p:set>
                                      <p:cBhvr>
                                        <p:cTn id="56" dur="indefinite"/>
                                        <p:tgtEl>
                                          <p:spTgt spid="6"/>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30"/>
                                  </p:stCondLst>
                                  <p:childTnLst>
                                    <p:set>
                                      <p:cBhvr>
                                        <p:cTn id="64" dur="1" fill="hold">
                                          <p:stCondLst>
                                            <p:cond delay="0"/>
                                          </p:stCondLst>
                                        </p:cTn>
                                        <p:tgtEl>
                                          <p:spTgt spid="62"/>
                                        </p:tgtEl>
                                        <p:attrNameLst>
                                          <p:attrName>style.visibility</p:attrName>
                                        </p:attrNameLst>
                                      </p:cBhvr>
                                      <p:to>
                                        <p:strVal val="hidden"/>
                                      </p:to>
                                    </p:set>
                                  </p:childTnLst>
                                </p:cTn>
                              </p:par>
                            </p:childTnLst>
                          </p:cTn>
                        </p:par>
                        <p:par>
                          <p:cTn id="65" fill="hold">
                            <p:stCondLst>
                              <p:cond delay="30"/>
                            </p:stCondLst>
                            <p:childTnLst>
                              <p:par>
                                <p:cTn id="66" presetID="1" presetClass="exit" presetSubtype="0" fill="hold" nodeType="afterEffect">
                                  <p:stCondLst>
                                    <p:cond delay="50"/>
                                  </p:stCondLst>
                                  <p:childTnLst>
                                    <p:set>
                                      <p:cBhvr>
                                        <p:cTn id="67" dur="1" fill="hold">
                                          <p:stCondLst>
                                            <p:cond delay="0"/>
                                          </p:stCondLst>
                                        </p:cTn>
                                        <p:tgtEl>
                                          <p:spTgt spid="47"/>
                                        </p:tgtEl>
                                        <p:attrNameLst>
                                          <p:attrName>style.visibility</p:attrName>
                                        </p:attrNameLst>
                                      </p:cBhvr>
                                      <p:to>
                                        <p:strVal val="hidden"/>
                                      </p:to>
                                    </p:set>
                                  </p:childTnLst>
                                </p:cTn>
                              </p:par>
                            </p:childTnLst>
                          </p:cTn>
                        </p:par>
                        <p:par>
                          <p:cTn id="68" fill="hold">
                            <p:stCondLst>
                              <p:cond delay="80"/>
                            </p:stCondLst>
                            <p:childTnLst>
                              <p:par>
                                <p:cTn id="69" presetID="1" presetClass="exit" presetSubtype="0" fill="hold" nodeType="afterEffect">
                                  <p:stCondLst>
                                    <p:cond delay="70"/>
                                  </p:stCondLst>
                                  <p:childTnLst>
                                    <p:set>
                                      <p:cBhvr>
                                        <p:cTn id="70" dur="1" fill="hold">
                                          <p:stCondLst>
                                            <p:cond delay="0"/>
                                          </p:stCondLst>
                                        </p:cTn>
                                        <p:tgtEl>
                                          <p:spTgt spid="45"/>
                                        </p:tgtEl>
                                        <p:attrNameLst>
                                          <p:attrName>style.visibility</p:attrName>
                                        </p:attrNameLst>
                                      </p:cBhvr>
                                      <p:to>
                                        <p:strVal val="hidden"/>
                                      </p:to>
                                    </p:set>
                                  </p:childTnLst>
                                </p:cTn>
                              </p:par>
                            </p:childTnLst>
                          </p:cTn>
                        </p:par>
                        <p:par>
                          <p:cTn id="71" fill="hold">
                            <p:stCondLst>
                              <p:cond delay="150"/>
                            </p:stCondLst>
                            <p:childTnLst>
                              <p:par>
                                <p:cTn id="72" presetID="1" presetClass="exit" presetSubtype="0" fill="hold" nodeType="afterEffect">
                                  <p:stCondLst>
                                    <p:cond delay="90"/>
                                  </p:stCondLst>
                                  <p:childTnLst>
                                    <p:set>
                                      <p:cBhvr>
                                        <p:cTn id="73" dur="1" fill="hold">
                                          <p:stCondLst>
                                            <p:cond delay="0"/>
                                          </p:stCondLst>
                                        </p:cTn>
                                        <p:tgtEl>
                                          <p:spTgt spid="43"/>
                                        </p:tgtEl>
                                        <p:attrNameLst>
                                          <p:attrName>style.visibility</p:attrName>
                                        </p:attrNameLst>
                                      </p:cBhvr>
                                      <p:to>
                                        <p:strVal val="hidden"/>
                                      </p:to>
                                    </p:set>
                                  </p:childTnLst>
                                </p:cTn>
                              </p:par>
                            </p:childTnLst>
                          </p:cTn>
                        </p:par>
                        <p:par>
                          <p:cTn id="74" fill="hold">
                            <p:stCondLst>
                              <p:cond delay="240"/>
                            </p:stCondLst>
                            <p:childTnLst>
                              <p:par>
                                <p:cTn id="75" presetID="1" presetClass="exit" presetSubtype="0" fill="hold" nodeType="afterEffect">
                                  <p:stCondLst>
                                    <p:cond delay="110"/>
                                  </p:stCondLst>
                                  <p:childTnLst>
                                    <p:set>
                                      <p:cBhvr>
                                        <p:cTn id="76" dur="1" fill="hold">
                                          <p:stCondLst>
                                            <p:cond delay="0"/>
                                          </p:stCondLst>
                                        </p:cTn>
                                        <p:tgtEl>
                                          <p:spTgt spid="41"/>
                                        </p:tgtEl>
                                        <p:attrNameLst>
                                          <p:attrName>style.visibility</p:attrName>
                                        </p:attrNameLst>
                                      </p:cBhvr>
                                      <p:to>
                                        <p:strVal val="hidden"/>
                                      </p:to>
                                    </p:set>
                                  </p:childTnLst>
                                </p:cTn>
                              </p:par>
                            </p:childTnLst>
                          </p:cTn>
                        </p:par>
                        <p:par>
                          <p:cTn id="77" fill="hold">
                            <p:stCondLst>
                              <p:cond delay="350"/>
                            </p:stCondLst>
                            <p:childTnLst>
                              <p:par>
                                <p:cTn id="78" presetID="1" presetClass="exit" presetSubtype="0" fill="hold" nodeType="afterEffect">
                                  <p:stCondLst>
                                    <p:cond delay="130"/>
                                  </p:stCondLst>
                                  <p:childTnLst>
                                    <p:set>
                                      <p:cBhvr>
                                        <p:cTn id="79" dur="1" fill="hold">
                                          <p:stCondLst>
                                            <p:cond delay="0"/>
                                          </p:stCondLst>
                                        </p:cTn>
                                        <p:tgtEl>
                                          <p:spTgt spid="40"/>
                                        </p:tgtEl>
                                        <p:attrNameLst>
                                          <p:attrName>style.visibility</p:attrName>
                                        </p:attrNameLst>
                                      </p:cBhvr>
                                      <p:to>
                                        <p:strVal val="hidden"/>
                                      </p:to>
                                    </p:set>
                                  </p:childTnLst>
                                </p:cTn>
                              </p:par>
                            </p:childTnLst>
                          </p:cTn>
                        </p:par>
                        <p:par>
                          <p:cTn id="80" fill="hold">
                            <p:stCondLst>
                              <p:cond delay="480"/>
                            </p:stCondLst>
                            <p:childTnLst>
                              <p:par>
                                <p:cTn id="81" presetID="1" presetClass="exit" presetSubtype="0" fill="hold" nodeType="afterEffect">
                                  <p:stCondLst>
                                    <p:cond delay="150"/>
                                  </p:stCondLst>
                                  <p:childTnLst>
                                    <p:set>
                                      <p:cBhvr>
                                        <p:cTn id="82" dur="1" fill="hold">
                                          <p:stCondLst>
                                            <p:cond delay="0"/>
                                          </p:stCondLst>
                                        </p:cTn>
                                        <p:tgtEl>
                                          <p:spTgt spid="39"/>
                                        </p:tgtEl>
                                        <p:attrNameLst>
                                          <p:attrName>style.visibility</p:attrName>
                                        </p:attrNameLst>
                                      </p:cBhvr>
                                      <p:to>
                                        <p:strVal val="hidden"/>
                                      </p:to>
                                    </p:set>
                                  </p:childTnLst>
                                </p:cTn>
                              </p:par>
                            </p:childTnLst>
                          </p:cTn>
                        </p:par>
                        <p:par>
                          <p:cTn id="83" fill="hold">
                            <p:stCondLst>
                              <p:cond delay="630"/>
                            </p:stCondLst>
                            <p:childTnLst>
                              <p:par>
                                <p:cTn id="84" presetID="1" presetClass="exit" presetSubtype="0" fill="hold" nodeType="afterEffect">
                                  <p:stCondLst>
                                    <p:cond delay="170"/>
                                  </p:stCondLst>
                                  <p:childTnLst>
                                    <p:set>
                                      <p:cBhvr>
                                        <p:cTn id="85" dur="1" fill="hold">
                                          <p:stCondLst>
                                            <p:cond delay="0"/>
                                          </p:stCondLst>
                                        </p:cTn>
                                        <p:tgtEl>
                                          <p:spTgt spid="60"/>
                                        </p:tgtEl>
                                        <p:attrNameLst>
                                          <p:attrName>style.visibility</p:attrName>
                                        </p:attrNameLst>
                                      </p:cBhvr>
                                      <p:to>
                                        <p:strVal val="hidden"/>
                                      </p:to>
                                    </p:set>
                                  </p:childTnLst>
                                </p:cTn>
                              </p:par>
                            </p:childTnLst>
                          </p:cTn>
                        </p:par>
                        <p:par>
                          <p:cTn id="86" fill="hold">
                            <p:stCondLst>
                              <p:cond delay="800"/>
                            </p:stCondLst>
                            <p:childTnLst>
                              <p:par>
                                <p:cTn id="87" presetID="1" presetClass="exit" presetSubtype="0" fill="hold" nodeType="afterEffect">
                                  <p:stCondLst>
                                    <p:cond delay="210"/>
                                  </p:stCondLst>
                                  <p:childTnLst>
                                    <p:set>
                                      <p:cBhvr>
                                        <p:cTn id="88" dur="1" fill="hold">
                                          <p:stCondLst>
                                            <p:cond delay="0"/>
                                          </p:stCondLst>
                                        </p:cTn>
                                        <p:tgtEl>
                                          <p:spTgt spid="58"/>
                                        </p:tgtEl>
                                        <p:attrNameLst>
                                          <p:attrName>style.visibility</p:attrName>
                                        </p:attrNameLst>
                                      </p:cBhvr>
                                      <p:to>
                                        <p:strVal val="hidden"/>
                                      </p:to>
                                    </p:set>
                                  </p:childTnLst>
                                </p:cTn>
                              </p:par>
                              <p:par>
                                <p:cTn id="89" presetID="64" presetClass="path" presetSubtype="0" accel="50000" decel="50000" fill="hold" nodeType="withEffect">
                                  <p:stCondLst>
                                    <p:cond delay="0"/>
                                  </p:stCondLst>
                                  <p:childTnLst>
                                    <p:animMotion origin="layout" path="M -3.88889E-6 2.96296E-6 L 0.00261 -0.61713 " pathEditMode="relative" rAng="0" ptsTypes="AA">
                                      <p:cBhvr>
                                        <p:cTn id="90" dur="1400" fill="hold"/>
                                        <p:tgtEl>
                                          <p:spTgt spid="63"/>
                                        </p:tgtEl>
                                        <p:attrNameLst>
                                          <p:attrName>ppt_x</p:attrName>
                                          <p:attrName>ppt_y</p:attrName>
                                        </p:attrNameLst>
                                      </p:cBhvr>
                                      <p:rCtr x="122" y="-308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50" name="Text Placeholder 49">
            <a:extLst>
              <a:ext uri="{FF2B5EF4-FFF2-40B4-BE49-F238E27FC236}">
                <a16:creationId xmlns:a16="http://schemas.microsoft.com/office/drawing/2014/main" id="{51A955DE-6C23-4E9A-9765-777D54D8D160}"/>
              </a:ext>
            </a:extLst>
          </p:cNvPr>
          <p:cNvSpPr>
            <a:spLocks noGrp="1"/>
          </p:cNvSpPr>
          <p:nvPr>
            <p:ph type="body" sz="quarter" idx="12"/>
          </p:nvPr>
        </p:nvSpPr>
        <p:spPr/>
        <p:txBody>
          <a:bodyPr/>
          <a:lstStyle/>
          <a:p>
            <a:r>
              <a:rPr lang="en-US" dirty="0"/>
              <a:t>Configuration for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r>
              <a:rPr lang="en-US" dirty="0"/>
              <a:t> </a:t>
            </a:r>
            <a:endParaRPr lang="en-US" baseline="50000" dirty="0">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58" name="Table 38">
            <a:extLst>
              <a:ext uri="{FF2B5EF4-FFF2-40B4-BE49-F238E27FC236}">
                <a16:creationId xmlns:a16="http://schemas.microsoft.com/office/drawing/2014/main" id="{4883FDB4-98F7-426A-9E78-D716C189D419}"/>
              </a:ext>
            </a:extLst>
          </p:cNvPr>
          <p:cNvGraphicFramePr>
            <a:graphicFrameLocks noGrp="1"/>
          </p:cNvGraphicFramePr>
          <p:nvPr/>
        </p:nvGraphicFramePr>
        <p:xfrm>
          <a:off x="27432" y="86456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0" name="Table 38">
            <a:extLst>
              <a:ext uri="{FF2B5EF4-FFF2-40B4-BE49-F238E27FC236}">
                <a16:creationId xmlns:a16="http://schemas.microsoft.com/office/drawing/2014/main" id="{D3CCF1B5-5BEA-4763-BE19-4D98E6D60A56}"/>
              </a:ext>
            </a:extLst>
          </p:cNvPr>
          <p:cNvGraphicFramePr>
            <a:graphicFrameLocks noGrp="1"/>
          </p:cNvGraphicFramePr>
          <p:nvPr/>
        </p:nvGraphicFramePr>
        <p:xfrm>
          <a:off x="27432" y="134137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9" name="Table 38">
            <a:extLst>
              <a:ext uri="{FF2B5EF4-FFF2-40B4-BE49-F238E27FC236}">
                <a16:creationId xmlns:a16="http://schemas.microsoft.com/office/drawing/2014/main" id="{7ECA20DA-64A8-49E6-9AF2-443A31AF9434}"/>
              </a:ext>
            </a:extLst>
          </p:cNvPr>
          <p:cNvGraphicFramePr>
            <a:graphicFrameLocks noGrp="1"/>
          </p:cNvGraphicFramePr>
          <p:nvPr/>
        </p:nvGraphicFramePr>
        <p:xfrm>
          <a:off x="27432" y="134416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0" name="Table 39">
            <a:extLst>
              <a:ext uri="{FF2B5EF4-FFF2-40B4-BE49-F238E27FC236}">
                <a16:creationId xmlns:a16="http://schemas.microsoft.com/office/drawing/2014/main" id="{E72D589E-026F-483A-966C-AE1E594967DC}"/>
              </a:ext>
            </a:extLst>
          </p:cNvPr>
          <p:cNvGraphicFramePr>
            <a:graphicFrameLocks noGrp="1"/>
          </p:cNvGraphicFramePr>
          <p:nvPr/>
        </p:nvGraphicFramePr>
        <p:xfrm>
          <a:off x="27432" y="1821739"/>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1" name="Table 40">
            <a:extLst>
              <a:ext uri="{FF2B5EF4-FFF2-40B4-BE49-F238E27FC236}">
                <a16:creationId xmlns:a16="http://schemas.microsoft.com/office/drawing/2014/main" id="{380A38A1-181D-4198-9D3D-257E139BD8D6}"/>
              </a:ext>
            </a:extLst>
          </p:cNvPr>
          <p:cNvGraphicFramePr>
            <a:graphicFrameLocks noGrp="1"/>
          </p:cNvGraphicFramePr>
          <p:nvPr/>
        </p:nvGraphicFramePr>
        <p:xfrm>
          <a:off x="27432" y="181965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3" name="Table 42">
            <a:extLst>
              <a:ext uri="{FF2B5EF4-FFF2-40B4-BE49-F238E27FC236}">
                <a16:creationId xmlns:a16="http://schemas.microsoft.com/office/drawing/2014/main" id="{F3D06DE8-DDE4-4B71-83D1-1888D0A61483}"/>
              </a:ext>
            </a:extLst>
          </p:cNvPr>
          <p:cNvGraphicFramePr>
            <a:graphicFrameLocks noGrp="1"/>
          </p:cNvGraphicFramePr>
          <p:nvPr/>
        </p:nvGraphicFramePr>
        <p:xfrm>
          <a:off x="27432" y="230413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5" name="Table 44">
            <a:extLst>
              <a:ext uri="{FF2B5EF4-FFF2-40B4-BE49-F238E27FC236}">
                <a16:creationId xmlns:a16="http://schemas.microsoft.com/office/drawing/2014/main" id="{32B65D26-CFCF-42C6-8C57-9A0B3423ACCA}"/>
              </a:ext>
            </a:extLst>
          </p:cNvPr>
          <p:cNvGraphicFramePr>
            <a:graphicFrameLocks noGrp="1"/>
          </p:cNvGraphicFramePr>
          <p:nvPr/>
        </p:nvGraphicFramePr>
        <p:xfrm>
          <a:off x="27432" y="230428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47" name="Table 46">
            <a:extLst>
              <a:ext uri="{FF2B5EF4-FFF2-40B4-BE49-F238E27FC236}">
                <a16:creationId xmlns:a16="http://schemas.microsoft.com/office/drawing/2014/main" id="{3E0592E2-0172-4FCB-B02C-11E93B64CBAB}"/>
              </a:ext>
            </a:extLst>
          </p:cNvPr>
          <p:cNvGraphicFramePr>
            <a:graphicFrameLocks noGrp="1"/>
          </p:cNvGraphicFramePr>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62" name="Table 61">
            <a:extLst>
              <a:ext uri="{FF2B5EF4-FFF2-40B4-BE49-F238E27FC236}">
                <a16:creationId xmlns:a16="http://schemas.microsoft.com/office/drawing/2014/main" id="{417108B8-5A6B-439D-9DB0-10EE922CA903}"/>
              </a:ext>
            </a:extLst>
          </p:cNvPr>
          <p:cNvGraphicFramePr>
            <a:graphicFrameLocks noGrp="1"/>
          </p:cNvGraphicFramePr>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3" name="Table 62">
            <a:extLst>
              <a:ext uri="{FF2B5EF4-FFF2-40B4-BE49-F238E27FC236}">
                <a16:creationId xmlns:a16="http://schemas.microsoft.com/office/drawing/2014/main" id="{D5E62582-4D73-460D-8512-A4ECBF086E08}"/>
              </a:ext>
            </a:extLst>
          </p:cNvPr>
          <p:cNvGraphicFramePr>
            <a:graphicFrameLocks noGrp="1"/>
          </p:cNvGraphicFramePr>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8" name="Table 37">
            <a:extLst>
              <a:ext uri="{FF2B5EF4-FFF2-40B4-BE49-F238E27FC236}">
                <a16:creationId xmlns:a16="http://schemas.microsoft.com/office/drawing/2014/main" id="{CAC64462-03F3-4D2F-9316-C63384F0E296}"/>
              </a:ext>
            </a:extLst>
          </p:cNvPr>
          <p:cNvGraphicFramePr>
            <a:graphicFrameLocks noGrp="1"/>
          </p:cNvGraphicFramePr>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2" name="Table 41">
            <a:extLst>
              <a:ext uri="{FF2B5EF4-FFF2-40B4-BE49-F238E27FC236}">
                <a16:creationId xmlns:a16="http://schemas.microsoft.com/office/drawing/2014/main" id="{4C19E996-EC0E-4FF5-BDBE-FABD83ACABD4}"/>
              </a:ext>
            </a:extLst>
          </p:cNvPr>
          <p:cNvGraphicFramePr>
            <a:graphicFrameLocks noGrp="1"/>
          </p:cNvGraphicFramePr>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4" name="Table 43">
            <a:extLst>
              <a:ext uri="{FF2B5EF4-FFF2-40B4-BE49-F238E27FC236}">
                <a16:creationId xmlns:a16="http://schemas.microsoft.com/office/drawing/2014/main" id="{21F9C3E4-0FB6-41EE-8F33-5D2D5EBB9238}"/>
              </a:ext>
            </a:extLst>
          </p:cNvPr>
          <p:cNvGraphicFramePr>
            <a:graphicFrameLocks noGrp="1"/>
          </p:cNvGraphicFramePr>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6" name="Table 45">
            <a:extLst>
              <a:ext uri="{FF2B5EF4-FFF2-40B4-BE49-F238E27FC236}">
                <a16:creationId xmlns:a16="http://schemas.microsoft.com/office/drawing/2014/main" id="{B0F51768-C8F6-446E-8F92-F2FA67B9A1B1}"/>
              </a:ext>
            </a:extLst>
          </p:cNvPr>
          <p:cNvGraphicFramePr>
            <a:graphicFrameLocks noGrp="1"/>
          </p:cNvGraphicFramePr>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9" name="Table 48">
            <a:extLst>
              <a:ext uri="{FF2B5EF4-FFF2-40B4-BE49-F238E27FC236}">
                <a16:creationId xmlns:a16="http://schemas.microsoft.com/office/drawing/2014/main" id="{7A52ECD6-A656-41C8-914D-4893584D1E81}"/>
              </a:ext>
            </a:extLst>
          </p:cNvPr>
          <p:cNvGraphicFramePr>
            <a:graphicFrameLocks noGrp="1"/>
          </p:cNvGraphicFramePr>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1" name="Table 50">
            <a:extLst>
              <a:ext uri="{FF2B5EF4-FFF2-40B4-BE49-F238E27FC236}">
                <a16:creationId xmlns:a16="http://schemas.microsoft.com/office/drawing/2014/main" id="{3A7048CE-2C7B-40A7-A2E1-CA7B8D83E308}"/>
              </a:ext>
            </a:extLst>
          </p:cNvPr>
          <p:cNvGraphicFramePr>
            <a:graphicFrameLocks noGrp="1"/>
          </p:cNvGraphicFramePr>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3" name="Table 52">
            <a:extLst>
              <a:ext uri="{FF2B5EF4-FFF2-40B4-BE49-F238E27FC236}">
                <a16:creationId xmlns:a16="http://schemas.microsoft.com/office/drawing/2014/main" id="{318A7911-7B9C-4B22-B50C-9055C307606D}"/>
              </a:ext>
            </a:extLst>
          </p:cNvPr>
          <p:cNvGraphicFramePr>
            <a:graphicFrameLocks noGrp="1"/>
          </p:cNvGraphicFramePr>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5" name="Table 54">
            <a:extLst>
              <a:ext uri="{FF2B5EF4-FFF2-40B4-BE49-F238E27FC236}">
                <a16:creationId xmlns:a16="http://schemas.microsoft.com/office/drawing/2014/main" id="{F64845E7-5934-47D7-AC8A-A2F480DFD838}"/>
              </a:ext>
            </a:extLst>
          </p:cNvPr>
          <p:cNvGraphicFramePr>
            <a:graphicFrameLocks noGrp="1"/>
          </p:cNvGraphicFramePr>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7" name="Table 56">
            <a:extLst>
              <a:ext uri="{FF2B5EF4-FFF2-40B4-BE49-F238E27FC236}">
                <a16:creationId xmlns:a16="http://schemas.microsoft.com/office/drawing/2014/main" id="{DFFAFE77-2494-450B-9261-4FDCF152FCEF}"/>
              </a:ext>
            </a:extLst>
          </p:cNvPr>
          <p:cNvGraphicFramePr>
            <a:graphicFrameLocks noGrp="1"/>
          </p:cNvGraphicFramePr>
          <p:nvPr/>
        </p:nvGraphicFramePr>
        <p:xfrm>
          <a:off x="27432" y="372340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6" name="Table 65">
            <a:extLst>
              <a:ext uri="{FF2B5EF4-FFF2-40B4-BE49-F238E27FC236}">
                <a16:creationId xmlns:a16="http://schemas.microsoft.com/office/drawing/2014/main" id="{CE7F186E-1025-4464-9F87-E38817545C90}"/>
              </a:ext>
            </a:extLst>
          </p:cNvPr>
          <p:cNvGraphicFramePr>
            <a:graphicFrameLocks noGrp="1"/>
          </p:cNvGraphicFramePr>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7" name="Table 66">
            <a:extLst>
              <a:ext uri="{FF2B5EF4-FFF2-40B4-BE49-F238E27FC236}">
                <a16:creationId xmlns:a16="http://schemas.microsoft.com/office/drawing/2014/main" id="{D23BB91A-18E9-40F5-85AD-9CEDDB924012}"/>
              </a:ext>
            </a:extLst>
          </p:cNvPr>
          <p:cNvGraphicFramePr>
            <a:graphicFrameLocks noGrp="1"/>
          </p:cNvGraphicFramePr>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8" name="Table 67">
            <a:extLst>
              <a:ext uri="{FF2B5EF4-FFF2-40B4-BE49-F238E27FC236}">
                <a16:creationId xmlns:a16="http://schemas.microsoft.com/office/drawing/2014/main" id="{B474ED57-41C8-4EBE-8C46-1AF41EDB6BAE}"/>
              </a:ext>
            </a:extLst>
          </p:cNvPr>
          <p:cNvGraphicFramePr>
            <a:graphicFrameLocks noGrp="1"/>
          </p:cNvGraphicFramePr>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9" name="Table 68">
            <a:extLst>
              <a:ext uri="{FF2B5EF4-FFF2-40B4-BE49-F238E27FC236}">
                <a16:creationId xmlns:a16="http://schemas.microsoft.com/office/drawing/2014/main" id="{AAE2C5BA-FBFB-499E-B503-ECF395292A86}"/>
              </a:ext>
            </a:extLst>
          </p:cNvPr>
          <p:cNvGraphicFramePr>
            <a:graphicFrameLocks noGrp="1"/>
          </p:cNvGraphicFramePr>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70" name="Table 69">
            <a:extLst>
              <a:ext uri="{FF2B5EF4-FFF2-40B4-BE49-F238E27FC236}">
                <a16:creationId xmlns:a16="http://schemas.microsoft.com/office/drawing/2014/main" id="{870B6057-49A8-42AD-AA22-E17492F06F3D}"/>
              </a:ext>
            </a:extLst>
          </p:cNvPr>
          <p:cNvGraphicFramePr>
            <a:graphicFrameLocks noGrp="1"/>
          </p:cNvGraphicFramePr>
          <p:nvPr/>
        </p:nvGraphicFramePr>
        <p:xfrm>
          <a:off x="27432" y="420355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71" name="Table 70">
            <a:extLst>
              <a:ext uri="{FF2B5EF4-FFF2-40B4-BE49-F238E27FC236}">
                <a16:creationId xmlns:a16="http://schemas.microsoft.com/office/drawing/2014/main" id="{9D19EBAF-9388-4D93-ABA1-E71F734F934F}"/>
              </a:ext>
            </a:extLst>
          </p:cNvPr>
          <p:cNvGraphicFramePr>
            <a:graphicFrameLocks noGrp="1"/>
          </p:cNvGraphicFramePr>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2" name="Table 71">
            <a:extLst>
              <a:ext uri="{FF2B5EF4-FFF2-40B4-BE49-F238E27FC236}">
                <a16:creationId xmlns:a16="http://schemas.microsoft.com/office/drawing/2014/main" id="{6C8F3DAB-CA78-4FC7-8283-DC36A9423999}"/>
              </a:ext>
            </a:extLst>
          </p:cNvPr>
          <p:cNvGraphicFramePr>
            <a:graphicFrameLocks noGrp="1"/>
          </p:cNvGraphicFramePr>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3" name="Table 72">
            <a:extLst>
              <a:ext uri="{FF2B5EF4-FFF2-40B4-BE49-F238E27FC236}">
                <a16:creationId xmlns:a16="http://schemas.microsoft.com/office/drawing/2014/main" id="{6CC4B1F2-0734-47CF-81C0-619C84AB723C}"/>
              </a:ext>
            </a:extLst>
          </p:cNvPr>
          <p:cNvGraphicFramePr>
            <a:graphicFrameLocks noGrp="1"/>
          </p:cNvGraphicFramePr>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4" name="Table 73">
            <a:extLst>
              <a:ext uri="{FF2B5EF4-FFF2-40B4-BE49-F238E27FC236}">
                <a16:creationId xmlns:a16="http://schemas.microsoft.com/office/drawing/2014/main" id="{B8FED8EA-5BC3-458F-BA5A-09187F2455DA}"/>
              </a:ext>
            </a:extLst>
          </p:cNvPr>
          <p:cNvGraphicFramePr>
            <a:graphicFrameLocks noGrp="1"/>
          </p:cNvGraphicFramePr>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5" name="Table 74">
            <a:extLst>
              <a:ext uri="{FF2B5EF4-FFF2-40B4-BE49-F238E27FC236}">
                <a16:creationId xmlns:a16="http://schemas.microsoft.com/office/drawing/2014/main" id="{328F9015-D44A-4B42-A107-C50BA5CC3163}"/>
              </a:ext>
            </a:extLst>
          </p:cNvPr>
          <p:cNvGraphicFramePr>
            <a:graphicFrameLocks noGrp="1"/>
          </p:cNvGraphicFramePr>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6" name="Table 75">
            <a:extLst>
              <a:ext uri="{FF2B5EF4-FFF2-40B4-BE49-F238E27FC236}">
                <a16:creationId xmlns:a16="http://schemas.microsoft.com/office/drawing/2014/main" id="{014BC474-DE08-45BA-9880-36C2DD19B9FF}"/>
              </a:ext>
            </a:extLst>
          </p:cNvPr>
          <p:cNvGraphicFramePr>
            <a:graphicFrameLocks noGrp="1"/>
          </p:cNvGraphicFramePr>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7" name="Table 76">
            <a:extLst>
              <a:ext uri="{FF2B5EF4-FFF2-40B4-BE49-F238E27FC236}">
                <a16:creationId xmlns:a16="http://schemas.microsoft.com/office/drawing/2014/main" id="{1E1E6FD9-296C-4CC3-A843-2D7BA29913FE}"/>
              </a:ext>
            </a:extLst>
          </p:cNvPr>
          <p:cNvGraphicFramePr>
            <a:graphicFrameLocks noGrp="1"/>
          </p:cNvGraphicFramePr>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8" name="Table 77">
            <a:extLst>
              <a:ext uri="{FF2B5EF4-FFF2-40B4-BE49-F238E27FC236}">
                <a16:creationId xmlns:a16="http://schemas.microsoft.com/office/drawing/2014/main" id="{34D4497B-A8E4-4BA8-9191-A59D5D0C0A9E}"/>
              </a:ext>
            </a:extLst>
          </p:cNvPr>
          <p:cNvGraphicFramePr>
            <a:graphicFrameLocks noGrp="1"/>
          </p:cNvGraphicFramePr>
          <p:nvPr/>
        </p:nvGraphicFramePr>
        <p:xfrm>
          <a:off x="27432" y="4683701"/>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9" name="Table 78">
            <a:extLst>
              <a:ext uri="{FF2B5EF4-FFF2-40B4-BE49-F238E27FC236}">
                <a16:creationId xmlns:a16="http://schemas.microsoft.com/office/drawing/2014/main" id="{FD24657F-EF42-4B1E-9BC5-0B449B1E2ED4}"/>
              </a:ext>
            </a:extLst>
          </p:cNvPr>
          <p:cNvGraphicFramePr>
            <a:graphicFrameLocks noGrp="1"/>
          </p:cNvGraphicFramePr>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0" name="Table 79">
            <a:extLst>
              <a:ext uri="{FF2B5EF4-FFF2-40B4-BE49-F238E27FC236}">
                <a16:creationId xmlns:a16="http://schemas.microsoft.com/office/drawing/2014/main" id="{EB524139-C645-4551-AF8F-1B8AE3DBA2A0}"/>
              </a:ext>
            </a:extLst>
          </p:cNvPr>
          <p:cNvGraphicFramePr>
            <a:graphicFrameLocks noGrp="1"/>
          </p:cNvGraphicFramePr>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1" name="Table 80">
            <a:extLst>
              <a:ext uri="{FF2B5EF4-FFF2-40B4-BE49-F238E27FC236}">
                <a16:creationId xmlns:a16="http://schemas.microsoft.com/office/drawing/2014/main" id="{A0AE5A68-BC46-4446-9CCA-58EF0DFABE58}"/>
              </a:ext>
            </a:extLst>
          </p:cNvPr>
          <p:cNvGraphicFramePr>
            <a:graphicFrameLocks noGrp="1"/>
          </p:cNvGraphicFramePr>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2" name="Table 81">
            <a:extLst>
              <a:ext uri="{FF2B5EF4-FFF2-40B4-BE49-F238E27FC236}">
                <a16:creationId xmlns:a16="http://schemas.microsoft.com/office/drawing/2014/main" id="{FEA65048-F5AE-4E69-BAD1-46F6145573DD}"/>
              </a:ext>
            </a:extLst>
          </p:cNvPr>
          <p:cNvGraphicFramePr>
            <a:graphicFrameLocks noGrp="1"/>
          </p:cNvGraphicFramePr>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3" name="Table 82">
            <a:extLst>
              <a:ext uri="{FF2B5EF4-FFF2-40B4-BE49-F238E27FC236}">
                <a16:creationId xmlns:a16="http://schemas.microsoft.com/office/drawing/2014/main" id="{9430BDD0-8A4F-40EB-857A-E7494DFC63AB}"/>
              </a:ext>
            </a:extLst>
          </p:cNvPr>
          <p:cNvGraphicFramePr>
            <a:graphicFrameLocks noGrp="1"/>
          </p:cNvGraphicFramePr>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4" name="Table 83">
            <a:extLst>
              <a:ext uri="{FF2B5EF4-FFF2-40B4-BE49-F238E27FC236}">
                <a16:creationId xmlns:a16="http://schemas.microsoft.com/office/drawing/2014/main" id="{F10ADE11-7730-46B3-9539-B32428241358}"/>
              </a:ext>
            </a:extLst>
          </p:cNvPr>
          <p:cNvGraphicFramePr>
            <a:graphicFrameLocks noGrp="1"/>
          </p:cNvGraphicFramePr>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5" name="Table 84">
            <a:extLst>
              <a:ext uri="{FF2B5EF4-FFF2-40B4-BE49-F238E27FC236}">
                <a16:creationId xmlns:a16="http://schemas.microsoft.com/office/drawing/2014/main" id="{B7A48106-1137-4BD0-8041-8557AC643675}"/>
              </a:ext>
            </a:extLst>
          </p:cNvPr>
          <p:cNvGraphicFramePr>
            <a:graphicFrameLocks noGrp="1"/>
          </p:cNvGraphicFramePr>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86" name="Table 85">
            <a:extLst>
              <a:ext uri="{FF2B5EF4-FFF2-40B4-BE49-F238E27FC236}">
                <a16:creationId xmlns:a16="http://schemas.microsoft.com/office/drawing/2014/main" id="{5BFB3B29-097C-446C-A148-0315F16D1503}"/>
              </a:ext>
            </a:extLst>
          </p:cNvPr>
          <p:cNvGraphicFramePr>
            <a:graphicFrameLocks noGrp="1"/>
          </p:cNvGraphicFramePr>
          <p:nvPr/>
        </p:nvGraphicFramePr>
        <p:xfrm>
          <a:off x="27432" y="516869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err="1">
                          <a:solidFill>
                            <a:schemeClr val="tx1"/>
                          </a:solidFill>
                          <a:latin typeface="Arial Narrow" panose="020B0606020202030204" pitchFamily="34" charset="0"/>
                        </a:rPr>
                        <a:t>q</a:t>
                      </a:r>
                      <a:r>
                        <a:rPr lang="en-US" sz="2000" baseline="-25000" dirty="0" err="1">
                          <a:solidFill>
                            <a:schemeClr val="tx1"/>
                          </a:solidFill>
                          <a:latin typeface="Arial Narrow" panose="020B0606020202030204" pitchFamily="34" charset="0"/>
                        </a:rPr>
                        <a:t>A</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603556173"/>
                  </a:ext>
                </a:extLst>
              </a:tr>
            </a:tbl>
          </a:graphicData>
        </a:graphic>
      </p:graphicFrame>
      <p:sp>
        <p:nvSpPr>
          <p:cNvPr id="88" name="TextBox 87">
            <a:extLst>
              <a:ext uri="{FF2B5EF4-FFF2-40B4-BE49-F238E27FC236}">
                <a16:creationId xmlns:a16="http://schemas.microsoft.com/office/drawing/2014/main" id="{BD9C4B92-D130-47DF-8D5A-D6C8A0256CE8}"/>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203861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nodeType="withEffect">
                                  <p:stCondLst>
                                    <p:cond delay="0"/>
                                  </p:stCondLst>
                                  <p:childTnLst>
                                    <p:set>
                                      <p:cBhvr>
                                        <p:cTn id="6" dur="indefinite"/>
                                        <p:tgtEl>
                                          <p:spTgt spid="6"/>
                                        </p:tgtEl>
                                        <p:attrNameLst>
                                          <p:attrName>fillcolor</p:attrName>
                                        </p:attrNameLst>
                                      </p:cBhvr>
                                      <p:to>
                                        <p:clrVal>
                                          <a:srgbClr val="00B0F0"/>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8"/>
                                        </p:tgtEl>
                                        <p:attrNameLst>
                                          <p:attrName>fillcolor</p:attrName>
                                        </p:attrNameLst>
                                      </p:cBhvr>
                                      <p:to>
                                        <p:clrVal>
                                          <a:srgbClr val="FFFF00"/>
                                        </p:clrVal>
                                      </p:to>
                                    </p:set>
                                    <p:set>
                                      <p:cBhvr>
                                        <p:cTn id="13" dur="indefinite"/>
                                        <p:tgtEl>
                                          <p:spTgt spid="8"/>
                                        </p:tgtEl>
                                        <p:attrNameLst>
                                          <p:attrName>fill.type</p:attrName>
                                        </p:attrNameLst>
                                      </p:cBhvr>
                                      <p:to>
                                        <p:strVal val="solid"/>
                                      </p:to>
                                    </p:set>
                                    <p:set>
                                      <p:cBhvr>
                                        <p:cTn id="14" dur="indefinite"/>
                                        <p:tgtEl>
                                          <p:spTgt spid="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1" nodeType="clickEffect">
                                  <p:stCondLst>
                                    <p:cond delay="0"/>
                                  </p:stCondLst>
                                  <p:childTnLst>
                                    <p:set>
                                      <p:cBhvr>
                                        <p:cTn id="22" dur="indefinite"/>
                                        <p:tgtEl>
                                          <p:spTgt spid="8"/>
                                        </p:tgtEl>
                                        <p:attrNameLst>
                                          <p:attrName>fillcolor</p:attrName>
                                        </p:attrNameLst>
                                      </p:cBhvr>
                                      <p:to>
                                        <p:clrVal>
                                          <a:srgbClr val="00B0F0"/>
                                        </p:clrVal>
                                      </p:to>
                                    </p:set>
                                    <p:set>
                                      <p:cBhvr>
                                        <p:cTn id="23" dur="indefinite"/>
                                        <p:tgtEl>
                                          <p:spTgt spid="8"/>
                                        </p:tgtEl>
                                        <p:attrNameLst>
                                          <p:attrName>fill.type</p:attrName>
                                        </p:attrNameLst>
                                      </p:cBhvr>
                                      <p:to>
                                        <p:strVal val="solid"/>
                                      </p:to>
                                    </p:set>
                                    <p:set>
                                      <p:cBhvr>
                                        <p:cTn id="24" dur="indefinite"/>
                                        <p:tgtEl>
                                          <p:spTgt spid="8"/>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6"/>
                                        </p:tgtEl>
                                        <p:attrNameLst>
                                          <p:attrName>fillcolor</p:attrName>
                                        </p:attrNameLst>
                                      </p:cBhvr>
                                      <p:to>
                                        <p:clrVal>
                                          <a:srgbClr val="FFFFFF"/>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6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7"/>
                                        </p:tgtEl>
                                        <p:attrNameLst>
                                          <p:attrName>fillcolor</p:attrName>
                                        </p:attrNameLst>
                                      </p:cBhvr>
                                      <p:to>
                                        <p:clrVal>
                                          <a:srgbClr val="FFFF00"/>
                                        </p:clrVal>
                                      </p:to>
                                    </p:set>
                                    <p:set>
                                      <p:cBhvr>
                                        <p:cTn id="39" dur="indefinite"/>
                                        <p:tgtEl>
                                          <p:spTgt spid="7"/>
                                        </p:tgtEl>
                                        <p:attrNameLst>
                                          <p:attrName>fill.type</p:attrName>
                                        </p:attrNameLst>
                                      </p:cBhvr>
                                      <p:to>
                                        <p:strVal val="solid"/>
                                      </p:to>
                                    </p:set>
                                    <p:set>
                                      <p:cBhvr>
                                        <p:cTn id="40" dur="indefinite"/>
                                        <p:tgtEl>
                                          <p:spTgt spid="7"/>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8"/>
                                        </p:tgtEl>
                                        <p:attrNameLst>
                                          <p:attrName>fillcolor</p:attrName>
                                        </p:attrNameLst>
                                      </p:cBhvr>
                                      <p:to>
                                        <p:clrVal>
                                          <a:srgbClr val="FFFFFF"/>
                                        </p:clrVal>
                                      </p:to>
                                    </p:set>
                                    <p:set>
                                      <p:cBhvr>
                                        <p:cTn id="49" dur="indefinite"/>
                                        <p:tgtEl>
                                          <p:spTgt spid="8"/>
                                        </p:tgtEl>
                                        <p:attrNameLst>
                                          <p:attrName>fill.type</p:attrName>
                                        </p:attrNameLst>
                                      </p:cBhvr>
                                      <p:to>
                                        <p:strVal val="solid"/>
                                      </p:to>
                                    </p:set>
                                    <p:set>
                                      <p:cBhvr>
                                        <p:cTn id="50" dur="indefinite"/>
                                        <p:tgtEl>
                                          <p:spTgt spid="8"/>
                                        </p:tgtEl>
                                        <p:attrNameLst>
                                          <p:attrName>fill.on</p:attrName>
                                        </p:attrNameLst>
                                      </p:cBhvr>
                                      <p:to>
                                        <p:strVal val="true"/>
                                      </p:to>
                                    </p:set>
                                  </p:childTnLst>
                                </p:cTn>
                              </p:par>
                              <p:par>
                                <p:cTn id="51" presetID="1" presetClass="emph" presetSubtype="1" nodeType="withEffect">
                                  <p:stCondLst>
                                    <p:cond delay="0"/>
                                  </p:stCondLst>
                                  <p:childTnLst>
                                    <p:set>
                                      <p:cBhvr>
                                        <p:cTn id="52" dur="indefinite"/>
                                        <p:tgtEl>
                                          <p:spTgt spid="7"/>
                                        </p:tgtEl>
                                        <p:attrNameLst>
                                          <p:attrName>fillcolor</p:attrName>
                                        </p:attrNameLst>
                                      </p:cBhvr>
                                      <p:to>
                                        <p:clrVal>
                                          <a:srgbClr val="00B0F0"/>
                                        </p:clrVal>
                                      </p:to>
                                    </p:set>
                                    <p:set>
                                      <p:cBhvr>
                                        <p:cTn id="53" dur="indefinite"/>
                                        <p:tgtEl>
                                          <p:spTgt spid="7"/>
                                        </p:tgtEl>
                                        <p:attrNameLst>
                                          <p:attrName>fill.type</p:attrName>
                                        </p:attrNameLst>
                                      </p:cBhvr>
                                      <p:to>
                                        <p:strVal val="solid"/>
                                      </p:to>
                                    </p:set>
                                    <p:set>
                                      <p:cBhvr>
                                        <p:cTn id="54" dur="indefinite"/>
                                        <p:tgtEl>
                                          <p:spTgt spid="7"/>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4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8"/>
                                        </p:tgtEl>
                                        <p:attrNameLst>
                                          <p:attrName>fillcolor</p:attrName>
                                        </p:attrNameLst>
                                      </p:cBhvr>
                                      <p:to>
                                        <p:clrVal>
                                          <a:srgbClr val="FFFF00"/>
                                        </p:clrVal>
                                      </p:to>
                                    </p:set>
                                    <p:set>
                                      <p:cBhvr>
                                        <p:cTn id="65" dur="indefinite"/>
                                        <p:tgtEl>
                                          <p:spTgt spid="8"/>
                                        </p:tgtEl>
                                        <p:attrNameLst>
                                          <p:attrName>fill.type</p:attrName>
                                        </p:attrNameLst>
                                      </p:cBhvr>
                                      <p:to>
                                        <p:strVal val="solid"/>
                                      </p:to>
                                    </p:set>
                                    <p:set>
                                      <p:cBhvr>
                                        <p:cTn id="66" dur="indefinite"/>
                                        <p:tgtEl>
                                          <p:spTgt spid="8"/>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1" nodeType="clickEffect">
                                  <p:stCondLst>
                                    <p:cond delay="0"/>
                                  </p:stCondLst>
                                  <p:childTnLst>
                                    <p:set>
                                      <p:cBhvr>
                                        <p:cTn id="74" dur="indefinite"/>
                                        <p:tgtEl>
                                          <p:spTgt spid="8"/>
                                        </p:tgtEl>
                                        <p:attrNameLst>
                                          <p:attrName>fillcolor</p:attrName>
                                        </p:attrNameLst>
                                      </p:cBhvr>
                                      <p:to>
                                        <p:clrVal>
                                          <a:srgbClr val="00B0F0"/>
                                        </p:clrVal>
                                      </p:to>
                                    </p:set>
                                    <p:set>
                                      <p:cBhvr>
                                        <p:cTn id="75" dur="indefinite"/>
                                        <p:tgtEl>
                                          <p:spTgt spid="8"/>
                                        </p:tgtEl>
                                        <p:attrNameLst>
                                          <p:attrName>fill.type</p:attrName>
                                        </p:attrNameLst>
                                      </p:cBhvr>
                                      <p:to>
                                        <p:strVal val="solid"/>
                                      </p:to>
                                    </p:set>
                                    <p:set>
                                      <p:cBhvr>
                                        <p:cTn id="76" dur="indefinite"/>
                                        <p:tgtEl>
                                          <p:spTgt spid="8"/>
                                        </p:tgtEl>
                                        <p:attrNameLst>
                                          <p:attrName>fill.on</p:attrName>
                                        </p:attrNameLst>
                                      </p:cBhvr>
                                      <p:to>
                                        <p:strVal val="true"/>
                                      </p:to>
                                    </p:set>
                                  </p:childTnLst>
                                </p:cTn>
                              </p:par>
                              <p:par>
                                <p:cTn id="77" presetID="1" presetClass="emph" presetSubtype="1" nodeType="withEffect">
                                  <p:stCondLst>
                                    <p:cond delay="0"/>
                                  </p:stCondLst>
                                  <p:childTnLst>
                                    <p:set>
                                      <p:cBhvr>
                                        <p:cTn id="78" dur="indefinite"/>
                                        <p:tgtEl>
                                          <p:spTgt spid="7"/>
                                        </p:tgtEl>
                                        <p:attrNameLst>
                                          <p:attrName>fillcolor</p:attrName>
                                        </p:attrNameLst>
                                      </p:cBhvr>
                                      <p:to>
                                        <p:clrVal>
                                          <a:srgbClr val="FFFFFF"/>
                                        </p:clrVal>
                                      </p:to>
                                    </p:set>
                                    <p:set>
                                      <p:cBhvr>
                                        <p:cTn id="79" dur="indefinite"/>
                                        <p:tgtEl>
                                          <p:spTgt spid="7"/>
                                        </p:tgtEl>
                                        <p:attrNameLst>
                                          <p:attrName>fill.type</p:attrName>
                                        </p:attrNameLst>
                                      </p:cBhvr>
                                      <p:to>
                                        <p:strVal val="solid"/>
                                      </p:to>
                                    </p:set>
                                    <p:set>
                                      <p:cBhvr>
                                        <p:cTn id="80" dur="indefinite"/>
                                        <p:tgtEl>
                                          <p:spTgt spid="7"/>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4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1" nodeType="clickEffect">
                                  <p:stCondLst>
                                    <p:cond delay="0"/>
                                  </p:stCondLst>
                                  <p:childTnLst>
                                    <p:set>
                                      <p:cBhvr>
                                        <p:cTn id="90" dur="indefinite"/>
                                        <p:tgtEl>
                                          <p:spTgt spid="5"/>
                                        </p:tgtEl>
                                        <p:attrNameLst>
                                          <p:attrName>fillcolor</p:attrName>
                                        </p:attrNameLst>
                                      </p:cBhvr>
                                      <p:to>
                                        <p:clrVal>
                                          <a:srgbClr val="FFFF00"/>
                                        </p:clrVal>
                                      </p:to>
                                    </p:set>
                                    <p:set>
                                      <p:cBhvr>
                                        <p:cTn id="91" dur="indefinite"/>
                                        <p:tgtEl>
                                          <p:spTgt spid="5"/>
                                        </p:tgtEl>
                                        <p:attrNameLst>
                                          <p:attrName>fill.type</p:attrName>
                                        </p:attrNameLst>
                                      </p:cBhvr>
                                      <p:to>
                                        <p:strVal val="solid"/>
                                      </p:to>
                                    </p:set>
                                    <p:set>
                                      <p:cBhvr>
                                        <p:cTn id="92" dur="indefinite"/>
                                        <p:tgtEl>
                                          <p:spTgt spid="5"/>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mph" presetSubtype="1" nodeType="clickEffect">
                                  <p:stCondLst>
                                    <p:cond delay="0"/>
                                  </p:stCondLst>
                                  <p:childTnLst>
                                    <p:set>
                                      <p:cBhvr>
                                        <p:cTn id="100" dur="indefinite"/>
                                        <p:tgtEl>
                                          <p:spTgt spid="8"/>
                                        </p:tgtEl>
                                        <p:attrNameLst>
                                          <p:attrName>fillcolor</p:attrName>
                                        </p:attrNameLst>
                                      </p:cBhvr>
                                      <p:to>
                                        <p:clrVal>
                                          <a:srgbClr val="FFFFFF"/>
                                        </p:clrVal>
                                      </p:to>
                                    </p:set>
                                    <p:set>
                                      <p:cBhvr>
                                        <p:cTn id="101" dur="indefinite"/>
                                        <p:tgtEl>
                                          <p:spTgt spid="8"/>
                                        </p:tgtEl>
                                        <p:attrNameLst>
                                          <p:attrName>fill.type</p:attrName>
                                        </p:attrNameLst>
                                      </p:cBhvr>
                                      <p:to>
                                        <p:strVal val="solid"/>
                                      </p:to>
                                    </p:set>
                                    <p:set>
                                      <p:cBhvr>
                                        <p:cTn id="102" dur="indefinite"/>
                                        <p:tgtEl>
                                          <p:spTgt spid="8"/>
                                        </p:tgtEl>
                                        <p:attrNameLst>
                                          <p:attrName>fill.on</p:attrName>
                                        </p:attrNameLst>
                                      </p:cBhvr>
                                      <p:to>
                                        <p:strVal val="true"/>
                                      </p:to>
                                    </p:set>
                                  </p:childTnLst>
                                </p:cTn>
                              </p:par>
                              <p:par>
                                <p:cTn id="103" presetID="1" presetClass="emph" presetSubtype="1" nodeType="withEffect">
                                  <p:stCondLst>
                                    <p:cond delay="0"/>
                                  </p:stCondLst>
                                  <p:childTnLst>
                                    <p:set>
                                      <p:cBhvr>
                                        <p:cTn id="104" dur="indefinite"/>
                                        <p:tgtEl>
                                          <p:spTgt spid="5"/>
                                        </p:tgtEl>
                                        <p:attrNameLst>
                                          <p:attrName>fillcolor</p:attrName>
                                        </p:attrNameLst>
                                      </p:cBhvr>
                                      <p:to>
                                        <p:clrVal>
                                          <a:srgbClr val="00B0F0"/>
                                        </p:clrVal>
                                      </p:to>
                                    </p:set>
                                    <p:set>
                                      <p:cBhvr>
                                        <p:cTn id="105" dur="indefinite"/>
                                        <p:tgtEl>
                                          <p:spTgt spid="5"/>
                                        </p:tgtEl>
                                        <p:attrNameLst>
                                          <p:attrName>fill.type</p:attrName>
                                        </p:attrNameLst>
                                      </p:cBhvr>
                                      <p:to>
                                        <p:strVal val="solid"/>
                                      </p:to>
                                    </p:set>
                                    <p:set>
                                      <p:cBhvr>
                                        <p:cTn id="106" dur="indefinite"/>
                                        <p:tgtEl>
                                          <p:spTgt spid="5"/>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2"/>
                                        </p:tgtEl>
                                        <p:attrNameLst>
                                          <p:attrName>style.visibility</p:attrName>
                                        </p:attrNameLst>
                                      </p:cBhvr>
                                      <p:to>
                                        <p:strVal val="visible"/>
                                      </p:to>
                                    </p:set>
                                  </p:childTnLst>
                                </p:cTn>
                              </p:par>
                              <p:par>
                                <p:cTn id="111" presetID="1" presetClass="exit" presetSubtype="0" fill="hold" nodeType="withEffect">
                                  <p:stCondLst>
                                    <p:cond delay="0"/>
                                  </p:stCondLst>
                                  <p:childTnLst>
                                    <p:set>
                                      <p:cBhvr>
                                        <p:cTn id="112" dur="1" fill="hold">
                                          <p:stCondLst>
                                            <p:cond delay="0"/>
                                          </p:stCondLst>
                                        </p:cTn>
                                        <p:tgtEl>
                                          <p:spTgt spid="47"/>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63"/>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6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8"/>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63"/>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42"/>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38"/>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44"/>
                                        </p:tgtEl>
                                        <p:attrNameLst>
                                          <p:attrName>style.visibility</p:attrName>
                                        </p:attrNameLst>
                                      </p:cBhvr>
                                      <p:to>
                                        <p:strVal val="visible"/>
                                      </p:to>
                                    </p:set>
                                  </p:childTnLst>
                                </p:cTn>
                              </p:par>
                              <p:par>
                                <p:cTn id="135" presetID="1" presetClass="exit" presetSubtype="0" fill="hold" nodeType="withEffect">
                                  <p:stCondLst>
                                    <p:cond delay="0"/>
                                  </p:stCondLst>
                                  <p:childTnLst>
                                    <p:set>
                                      <p:cBhvr>
                                        <p:cTn id="136" dur="1" fill="hold">
                                          <p:stCondLst>
                                            <p:cond delay="0"/>
                                          </p:stCondLst>
                                        </p:cTn>
                                        <p:tgtEl>
                                          <p:spTgt spid="42"/>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46"/>
                                        </p:tgtEl>
                                        <p:attrNameLst>
                                          <p:attrName>style.visibility</p:attrName>
                                        </p:attrNameLst>
                                      </p:cBhvr>
                                      <p:to>
                                        <p:strVal val="visible"/>
                                      </p:to>
                                    </p:set>
                                  </p:childTnLst>
                                </p:cTn>
                              </p:par>
                              <p:par>
                                <p:cTn id="141" presetID="1" presetClass="exit" presetSubtype="0" fill="hold" nodeType="withEffect">
                                  <p:stCondLst>
                                    <p:cond delay="0"/>
                                  </p:stCondLst>
                                  <p:childTnLst>
                                    <p:set>
                                      <p:cBhvr>
                                        <p:cTn id="142" dur="1" fill="hold">
                                          <p:stCondLst>
                                            <p:cond delay="0"/>
                                          </p:stCondLst>
                                        </p:cTn>
                                        <p:tgtEl>
                                          <p:spTgt spid="44"/>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49"/>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46"/>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mph" presetSubtype="1" nodeType="clickEffect">
                                  <p:stCondLst>
                                    <p:cond delay="0"/>
                                  </p:stCondLst>
                                  <p:childTnLst>
                                    <p:set>
                                      <p:cBhvr>
                                        <p:cTn id="152" dur="indefinite"/>
                                        <p:tgtEl>
                                          <p:spTgt spid="6"/>
                                        </p:tgtEl>
                                        <p:attrNameLst>
                                          <p:attrName>fillcolor</p:attrName>
                                        </p:attrNameLst>
                                      </p:cBhvr>
                                      <p:to>
                                        <p:clrVal>
                                          <a:srgbClr val="FFFF00"/>
                                        </p:clrVal>
                                      </p:to>
                                    </p:set>
                                    <p:set>
                                      <p:cBhvr>
                                        <p:cTn id="153" dur="indefinite"/>
                                        <p:tgtEl>
                                          <p:spTgt spid="6"/>
                                        </p:tgtEl>
                                        <p:attrNameLst>
                                          <p:attrName>fill.type</p:attrName>
                                        </p:attrNameLst>
                                      </p:cBhvr>
                                      <p:to>
                                        <p:strVal val="solid"/>
                                      </p:to>
                                    </p:set>
                                    <p:set>
                                      <p:cBhvr>
                                        <p:cTn id="154" dur="indefinite"/>
                                        <p:tgtEl>
                                          <p:spTgt spid="6"/>
                                        </p:tgtEl>
                                        <p:attrNameLst>
                                          <p:attrName>fill.on</p:attrName>
                                        </p:attrNameLst>
                                      </p:cBhvr>
                                      <p:to>
                                        <p:strVal val="tru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51"/>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6"/>
                                        </p:tgtEl>
                                        <p:attrNameLst>
                                          <p:attrName>fillcolor</p:attrName>
                                        </p:attrNameLst>
                                      </p:cBhvr>
                                      <p:to>
                                        <p:clrVal>
                                          <a:srgbClr val="00B0F0"/>
                                        </p:clrVal>
                                      </p:to>
                                    </p:set>
                                    <p:set>
                                      <p:cBhvr>
                                        <p:cTn id="163" dur="indefinite"/>
                                        <p:tgtEl>
                                          <p:spTgt spid="6"/>
                                        </p:tgtEl>
                                        <p:attrNameLst>
                                          <p:attrName>fill.type</p:attrName>
                                        </p:attrNameLst>
                                      </p:cBhvr>
                                      <p:to>
                                        <p:strVal val="solid"/>
                                      </p:to>
                                    </p:set>
                                    <p:set>
                                      <p:cBhvr>
                                        <p:cTn id="164" dur="indefinite"/>
                                        <p:tgtEl>
                                          <p:spTgt spid="6"/>
                                        </p:tgtEl>
                                        <p:attrNameLst>
                                          <p:attrName>fill.on</p:attrName>
                                        </p:attrNameLst>
                                      </p:cBhvr>
                                      <p:to>
                                        <p:strVal val="true"/>
                                      </p:to>
                                    </p:set>
                                  </p:childTnLst>
                                </p:cTn>
                              </p:par>
                              <p:par>
                                <p:cTn id="165" presetID="1" presetClass="emph" presetSubtype="1" nodeType="withEffect">
                                  <p:stCondLst>
                                    <p:cond delay="0"/>
                                  </p:stCondLst>
                                  <p:childTnLst>
                                    <p:set>
                                      <p:cBhvr>
                                        <p:cTn id="166" dur="indefinite"/>
                                        <p:tgtEl>
                                          <p:spTgt spid="5"/>
                                        </p:tgtEl>
                                        <p:attrNameLst>
                                          <p:attrName>fillcolor</p:attrName>
                                        </p:attrNameLst>
                                      </p:cBhvr>
                                      <p:to>
                                        <p:clrVal>
                                          <a:srgbClr val="FFFFFF"/>
                                        </p:clrVal>
                                      </p:to>
                                    </p:set>
                                    <p:set>
                                      <p:cBhvr>
                                        <p:cTn id="167" dur="indefinite"/>
                                        <p:tgtEl>
                                          <p:spTgt spid="5"/>
                                        </p:tgtEl>
                                        <p:attrNameLst>
                                          <p:attrName>fill.type</p:attrName>
                                        </p:attrNameLst>
                                      </p:cBhvr>
                                      <p:to>
                                        <p:strVal val="solid"/>
                                      </p:to>
                                    </p:set>
                                    <p:set>
                                      <p:cBhvr>
                                        <p:cTn id="168" dur="indefinite"/>
                                        <p:tgtEl>
                                          <p:spTgt spid="5"/>
                                        </p:tgtEl>
                                        <p:attrNameLst>
                                          <p:attrName>fill.on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53"/>
                                        </p:tgtEl>
                                        <p:attrNameLst>
                                          <p:attrName>style.visibility</p:attrName>
                                        </p:attrNameLst>
                                      </p:cBhvr>
                                      <p:to>
                                        <p:strVal val="visible"/>
                                      </p:to>
                                    </p:set>
                                  </p:childTnLst>
                                </p:cTn>
                              </p:par>
                              <p:par>
                                <p:cTn id="173" presetID="1" presetClass="exit" presetSubtype="0" fill="hold" nodeType="withEffect">
                                  <p:stCondLst>
                                    <p:cond delay="0"/>
                                  </p:stCondLst>
                                  <p:childTnLst>
                                    <p:set>
                                      <p:cBhvr>
                                        <p:cTn id="174" dur="1" fill="hold">
                                          <p:stCondLst>
                                            <p:cond delay="0"/>
                                          </p:stCondLst>
                                        </p:cTn>
                                        <p:tgtEl>
                                          <p:spTgt spid="51"/>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55"/>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53"/>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mph" presetSubtype="1" nodeType="clickEffect">
                                  <p:stCondLst>
                                    <p:cond delay="0"/>
                                  </p:stCondLst>
                                  <p:childTnLst>
                                    <p:set>
                                      <p:cBhvr>
                                        <p:cTn id="184" dur="indefinite"/>
                                        <p:tgtEl>
                                          <p:spTgt spid="8"/>
                                        </p:tgtEl>
                                        <p:attrNameLst>
                                          <p:attrName>fillcolor</p:attrName>
                                        </p:attrNameLst>
                                      </p:cBhvr>
                                      <p:to>
                                        <p:clrVal>
                                          <a:srgbClr val="FFFF00"/>
                                        </p:clrVal>
                                      </p:to>
                                    </p:set>
                                    <p:set>
                                      <p:cBhvr>
                                        <p:cTn id="185" dur="indefinite"/>
                                        <p:tgtEl>
                                          <p:spTgt spid="8"/>
                                        </p:tgtEl>
                                        <p:attrNameLst>
                                          <p:attrName>fill.type</p:attrName>
                                        </p:attrNameLst>
                                      </p:cBhvr>
                                      <p:to>
                                        <p:strVal val="solid"/>
                                      </p:to>
                                    </p:set>
                                    <p:set>
                                      <p:cBhvr>
                                        <p:cTn id="186" dur="indefinite"/>
                                        <p:tgtEl>
                                          <p:spTgt spid="8"/>
                                        </p:tgtEl>
                                        <p:attrNameLst>
                                          <p:attrName>fill.on</p:attrName>
                                        </p:attrNameLst>
                                      </p:cBhvr>
                                      <p:to>
                                        <p:strVal val="tru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57"/>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mph" presetSubtype="1" nodeType="clickEffect">
                                  <p:stCondLst>
                                    <p:cond delay="0"/>
                                  </p:stCondLst>
                                  <p:childTnLst>
                                    <p:set>
                                      <p:cBhvr>
                                        <p:cTn id="194" dur="indefinite"/>
                                        <p:tgtEl>
                                          <p:spTgt spid="6"/>
                                        </p:tgtEl>
                                        <p:attrNameLst>
                                          <p:attrName>fillcolor</p:attrName>
                                        </p:attrNameLst>
                                      </p:cBhvr>
                                      <p:to>
                                        <p:clrVal>
                                          <a:srgbClr val="FFFFFF"/>
                                        </p:clrVal>
                                      </p:to>
                                    </p:set>
                                    <p:set>
                                      <p:cBhvr>
                                        <p:cTn id="195" dur="indefinite"/>
                                        <p:tgtEl>
                                          <p:spTgt spid="6"/>
                                        </p:tgtEl>
                                        <p:attrNameLst>
                                          <p:attrName>fill.type</p:attrName>
                                        </p:attrNameLst>
                                      </p:cBhvr>
                                      <p:to>
                                        <p:strVal val="solid"/>
                                      </p:to>
                                    </p:set>
                                    <p:set>
                                      <p:cBhvr>
                                        <p:cTn id="196" dur="indefinite"/>
                                        <p:tgtEl>
                                          <p:spTgt spid="6"/>
                                        </p:tgtEl>
                                        <p:attrNameLst>
                                          <p:attrName>fill.on</p:attrName>
                                        </p:attrNameLst>
                                      </p:cBhvr>
                                      <p:to>
                                        <p:strVal val="true"/>
                                      </p:to>
                                    </p:set>
                                  </p:childTnLst>
                                </p:cTn>
                              </p:par>
                              <p:par>
                                <p:cTn id="197" presetID="1" presetClass="emph" presetSubtype="1" nodeType="withEffect">
                                  <p:stCondLst>
                                    <p:cond delay="0"/>
                                  </p:stCondLst>
                                  <p:childTnLst>
                                    <p:set>
                                      <p:cBhvr>
                                        <p:cTn id="198" dur="indefinite"/>
                                        <p:tgtEl>
                                          <p:spTgt spid="8"/>
                                        </p:tgtEl>
                                        <p:attrNameLst>
                                          <p:attrName>fillcolor</p:attrName>
                                        </p:attrNameLst>
                                      </p:cBhvr>
                                      <p:to>
                                        <p:clrVal>
                                          <a:srgbClr val="00B0F0"/>
                                        </p:clrVal>
                                      </p:to>
                                    </p:set>
                                    <p:set>
                                      <p:cBhvr>
                                        <p:cTn id="199" dur="indefinite"/>
                                        <p:tgtEl>
                                          <p:spTgt spid="8"/>
                                        </p:tgtEl>
                                        <p:attrNameLst>
                                          <p:attrName>fill.type</p:attrName>
                                        </p:attrNameLst>
                                      </p:cBhvr>
                                      <p:to>
                                        <p:strVal val="solid"/>
                                      </p:to>
                                    </p:set>
                                    <p:set>
                                      <p:cBhvr>
                                        <p:cTn id="200" dur="indefinite"/>
                                        <p:tgtEl>
                                          <p:spTgt spid="8"/>
                                        </p:tgtEl>
                                        <p:attrNameLst>
                                          <p:attrName>fill.on</p:attrName>
                                        </p:attrNameLst>
                                      </p:cBhvr>
                                      <p:to>
                                        <p:strVal val="tru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66"/>
                                        </p:tgtEl>
                                        <p:attrNameLst>
                                          <p:attrName>style.visibility</p:attrName>
                                        </p:attrNameLst>
                                      </p:cBhvr>
                                      <p:to>
                                        <p:strVal val="visible"/>
                                      </p:to>
                                    </p:set>
                                  </p:childTnLst>
                                </p:cTn>
                              </p:par>
                              <p:par>
                                <p:cTn id="205" presetID="1" presetClass="exit" presetSubtype="0" fill="hold" nodeType="withEffect">
                                  <p:stCondLst>
                                    <p:cond delay="0"/>
                                  </p:stCondLst>
                                  <p:childTnLst>
                                    <p:set>
                                      <p:cBhvr>
                                        <p:cTn id="206" dur="1" fill="hold">
                                          <p:stCondLst>
                                            <p:cond delay="0"/>
                                          </p:stCondLst>
                                        </p:cTn>
                                        <p:tgtEl>
                                          <p:spTgt spid="57"/>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nodeType="clickEffect">
                                  <p:stCondLst>
                                    <p:cond delay="0"/>
                                  </p:stCondLst>
                                  <p:childTnLst>
                                    <p:set>
                                      <p:cBhvr>
                                        <p:cTn id="210" dur="1" fill="hold">
                                          <p:stCondLst>
                                            <p:cond delay="0"/>
                                          </p:stCondLst>
                                        </p:cTn>
                                        <p:tgtEl>
                                          <p:spTgt spid="67"/>
                                        </p:tgtEl>
                                        <p:attrNameLst>
                                          <p:attrName>style.visibility</p:attrName>
                                        </p:attrNameLst>
                                      </p:cBhvr>
                                      <p:to>
                                        <p:strVal val="visible"/>
                                      </p:to>
                                    </p:set>
                                  </p:childTnLst>
                                </p:cTn>
                              </p:par>
                              <p:par>
                                <p:cTn id="211" presetID="1" presetClass="exit" presetSubtype="0" fill="hold" nodeType="withEffect">
                                  <p:stCondLst>
                                    <p:cond delay="0"/>
                                  </p:stCondLst>
                                  <p:childTnLst>
                                    <p:set>
                                      <p:cBhvr>
                                        <p:cTn id="212" dur="1" fill="hold">
                                          <p:stCondLst>
                                            <p:cond delay="0"/>
                                          </p:stCondLst>
                                        </p:cTn>
                                        <p:tgtEl>
                                          <p:spTgt spid="66"/>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nodeType="clickEffect">
                                  <p:stCondLst>
                                    <p:cond delay="0"/>
                                  </p:stCondLst>
                                  <p:childTnLst>
                                    <p:set>
                                      <p:cBhvr>
                                        <p:cTn id="216" dur="1" fill="hold">
                                          <p:stCondLst>
                                            <p:cond delay="0"/>
                                          </p:stCondLst>
                                        </p:cTn>
                                        <p:tgtEl>
                                          <p:spTgt spid="68"/>
                                        </p:tgtEl>
                                        <p:attrNameLst>
                                          <p:attrName>style.visibility</p:attrName>
                                        </p:attrNameLst>
                                      </p:cBhvr>
                                      <p:to>
                                        <p:strVal val="visible"/>
                                      </p:to>
                                    </p:set>
                                  </p:childTnLst>
                                </p:cTn>
                              </p:par>
                              <p:par>
                                <p:cTn id="217" presetID="1" presetClass="exit" presetSubtype="0" fill="hold" nodeType="withEffect">
                                  <p:stCondLst>
                                    <p:cond delay="0"/>
                                  </p:stCondLst>
                                  <p:childTnLst>
                                    <p:set>
                                      <p:cBhvr>
                                        <p:cTn id="218" dur="1" fill="hold">
                                          <p:stCondLst>
                                            <p:cond delay="0"/>
                                          </p:stCondLst>
                                        </p:cTn>
                                        <p:tgtEl>
                                          <p:spTgt spid="67"/>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69"/>
                                        </p:tgtEl>
                                        <p:attrNameLst>
                                          <p:attrName>style.visibility</p:attrName>
                                        </p:attrNameLst>
                                      </p:cBhvr>
                                      <p:to>
                                        <p:strVal val="visible"/>
                                      </p:to>
                                    </p:set>
                                  </p:childTnLst>
                                </p:cTn>
                              </p:par>
                              <p:par>
                                <p:cTn id="223" presetID="1" presetClass="exit" presetSubtype="0" fill="hold" nodeType="withEffect">
                                  <p:stCondLst>
                                    <p:cond delay="0"/>
                                  </p:stCondLst>
                                  <p:childTnLst>
                                    <p:set>
                                      <p:cBhvr>
                                        <p:cTn id="224" dur="1" fill="hold">
                                          <p:stCondLst>
                                            <p:cond delay="0"/>
                                          </p:stCondLst>
                                        </p:cTn>
                                        <p:tgtEl>
                                          <p:spTgt spid="68"/>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1" presetClass="emph" presetSubtype="1" nodeType="clickEffect">
                                  <p:stCondLst>
                                    <p:cond delay="0"/>
                                  </p:stCondLst>
                                  <p:childTnLst>
                                    <p:set>
                                      <p:cBhvr>
                                        <p:cTn id="228" dur="indefinite"/>
                                        <p:tgtEl>
                                          <p:spTgt spid="5"/>
                                        </p:tgtEl>
                                        <p:attrNameLst>
                                          <p:attrName>fillcolor</p:attrName>
                                        </p:attrNameLst>
                                      </p:cBhvr>
                                      <p:to>
                                        <p:clrVal>
                                          <a:srgbClr val="FFFF00"/>
                                        </p:clrVal>
                                      </p:to>
                                    </p:set>
                                    <p:set>
                                      <p:cBhvr>
                                        <p:cTn id="229" dur="indefinite"/>
                                        <p:tgtEl>
                                          <p:spTgt spid="5"/>
                                        </p:tgtEl>
                                        <p:attrNameLst>
                                          <p:attrName>fill.type</p:attrName>
                                        </p:attrNameLst>
                                      </p:cBhvr>
                                      <p:to>
                                        <p:strVal val="solid"/>
                                      </p:to>
                                    </p:set>
                                    <p:set>
                                      <p:cBhvr>
                                        <p:cTn id="230" dur="indefinite"/>
                                        <p:tgtEl>
                                          <p:spTgt spid="5"/>
                                        </p:tgtEl>
                                        <p:attrNameLst>
                                          <p:attrName>fill.on</p:attrName>
                                        </p:attrNameLst>
                                      </p:cBhvr>
                                      <p:to>
                                        <p:strVal val="tru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nodeType="clickEffect">
                                  <p:stCondLst>
                                    <p:cond delay="0"/>
                                  </p:stCondLst>
                                  <p:childTnLst>
                                    <p:set>
                                      <p:cBhvr>
                                        <p:cTn id="234" dur="1" fill="hold">
                                          <p:stCondLst>
                                            <p:cond delay="0"/>
                                          </p:stCondLst>
                                        </p:cTn>
                                        <p:tgtEl>
                                          <p:spTgt spid="70"/>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1" nodeType="clickEffect">
                                  <p:stCondLst>
                                    <p:cond delay="0"/>
                                  </p:stCondLst>
                                  <p:childTnLst>
                                    <p:set>
                                      <p:cBhvr>
                                        <p:cTn id="238" dur="indefinite"/>
                                        <p:tgtEl>
                                          <p:spTgt spid="8"/>
                                        </p:tgtEl>
                                        <p:attrNameLst>
                                          <p:attrName>fillcolor</p:attrName>
                                        </p:attrNameLst>
                                      </p:cBhvr>
                                      <p:to>
                                        <p:clrVal>
                                          <a:srgbClr val="FFFFFF"/>
                                        </p:clrVal>
                                      </p:to>
                                    </p:set>
                                    <p:set>
                                      <p:cBhvr>
                                        <p:cTn id="239" dur="indefinite"/>
                                        <p:tgtEl>
                                          <p:spTgt spid="8"/>
                                        </p:tgtEl>
                                        <p:attrNameLst>
                                          <p:attrName>fill.type</p:attrName>
                                        </p:attrNameLst>
                                      </p:cBhvr>
                                      <p:to>
                                        <p:strVal val="solid"/>
                                      </p:to>
                                    </p:set>
                                    <p:set>
                                      <p:cBhvr>
                                        <p:cTn id="240" dur="indefinite"/>
                                        <p:tgtEl>
                                          <p:spTgt spid="8"/>
                                        </p:tgtEl>
                                        <p:attrNameLst>
                                          <p:attrName>fill.on</p:attrName>
                                        </p:attrNameLst>
                                      </p:cBhvr>
                                      <p:to>
                                        <p:strVal val="true"/>
                                      </p:to>
                                    </p:set>
                                  </p:childTnLst>
                                </p:cTn>
                              </p:par>
                              <p:par>
                                <p:cTn id="241" presetID="1" presetClass="emph" presetSubtype="1" nodeType="withEffect">
                                  <p:stCondLst>
                                    <p:cond delay="0"/>
                                  </p:stCondLst>
                                  <p:childTnLst>
                                    <p:set>
                                      <p:cBhvr>
                                        <p:cTn id="242" dur="indefinite"/>
                                        <p:tgtEl>
                                          <p:spTgt spid="5"/>
                                        </p:tgtEl>
                                        <p:attrNameLst>
                                          <p:attrName>fillcolor</p:attrName>
                                        </p:attrNameLst>
                                      </p:cBhvr>
                                      <p:to>
                                        <p:clrVal>
                                          <a:srgbClr val="00B0F0"/>
                                        </p:clrVal>
                                      </p:to>
                                    </p:set>
                                    <p:set>
                                      <p:cBhvr>
                                        <p:cTn id="243" dur="indefinite"/>
                                        <p:tgtEl>
                                          <p:spTgt spid="5"/>
                                        </p:tgtEl>
                                        <p:attrNameLst>
                                          <p:attrName>fill.type</p:attrName>
                                        </p:attrNameLst>
                                      </p:cBhvr>
                                      <p:to>
                                        <p:strVal val="solid"/>
                                      </p:to>
                                    </p:set>
                                    <p:set>
                                      <p:cBhvr>
                                        <p:cTn id="244" dur="indefinite"/>
                                        <p:tgtEl>
                                          <p:spTgt spid="5"/>
                                        </p:tgtEl>
                                        <p:attrNameLst>
                                          <p:attrName>fill.on</p:attrName>
                                        </p:attrNameLst>
                                      </p:cBhvr>
                                      <p:to>
                                        <p:strVal val="tru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nodeType="clickEffect">
                                  <p:stCondLst>
                                    <p:cond delay="0"/>
                                  </p:stCondLst>
                                  <p:childTnLst>
                                    <p:set>
                                      <p:cBhvr>
                                        <p:cTn id="248" dur="1" fill="hold">
                                          <p:stCondLst>
                                            <p:cond delay="0"/>
                                          </p:stCondLst>
                                        </p:cTn>
                                        <p:tgtEl>
                                          <p:spTgt spid="71"/>
                                        </p:tgtEl>
                                        <p:attrNameLst>
                                          <p:attrName>style.visibility</p:attrName>
                                        </p:attrNameLst>
                                      </p:cBhvr>
                                      <p:to>
                                        <p:strVal val="visible"/>
                                      </p:to>
                                    </p:set>
                                  </p:childTnLst>
                                </p:cTn>
                              </p:par>
                              <p:par>
                                <p:cTn id="249" presetID="1" presetClass="exit" presetSubtype="0" fill="hold" nodeType="withEffect">
                                  <p:stCondLst>
                                    <p:cond delay="0"/>
                                  </p:stCondLst>
                                  <p:childTnLst>
                                    <p:set>
                                      <p:cBhvr>
                                        <p:cTn id="250" dur="1" fill="hold">
                                          <p:stCondLst>
                                            <p:cond delay="0"/>
                                          </p:stCondLst>
                                        </p:cTn>
                                        <p:tgtEl>
                                          <p:spTgt spid="70"/>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nodeType="clickEffect">
                                  <p:stCondLst>
                                    <p:cond delay="0"/>
                                  </p:stCondLst>
                                  <p:childTnLst>
                                    <p:set>
                                      <p:cBhvr>
                                        <p:cTn id="254" dur="1" fill="hold">
                                          <p:stCondLst>
                                            <p:cond delay="0"/>
                                          </p:stCondLst>
                                        </p:cTn>
                                        <p:tgtEl>
                                          <p:spTgt spid="72"/>
                                        </p:tgtEl>
                                        <p:attrNameLst>
                                          <p:attrName>style.visibility</p:attrName>
                                        </p:attrNameLst>
                                      </p:cBhvr>
                                      <p:to>
                                        <p:strVal val="visible"/>
                                      </p:to>
                                    </p:set>
                                  </p:childTnLst>
                                </p:cTn>
                              </p:par>
                              <p:par>
                                <p:cTn id="255" presetID="1" presetClass="exit" presetSubtype="0" fill="hold" nodeType="withEffect">
                                  <p:stCondLst>
                                    <p:cond delay="0"/>
                                  </p:stCondLst>
                                  <p:childTnLst>
                                    <p:set>
                                      <p:cBhvr>
                                        <p:cTn id="256" dur="1" fill="hold">
                                          <p:stCondLst>
                                            <p:cond delay="0"/>
                                          </p:stCondLst>
                                        </p:cTn>
                                        <p:tgtEl>
                                          <p:spTgt spid="71"/>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1" presetClass="entr" presetSubtype="0" fill="hold" nodeType="clickEffect">
                                  <p:stCondLst>
                                    <p:cond delay="0"/>
                                  </p:stCondLst>
                                  <p:childTnLst>
                                    <p:set>
                                      <p:cBhvr>
                                        <p:cTn id="260" dur="1" fill="hold">
                                          <p:stCondLst>
                                            <p:cond delay="0"/>
                                          </p:stCondLst>
                                        </p:cTn>
                                        <p:tgtEl>
                                          <p:spTgt spid="73"/>
                                        </p:tgtEl>
                                        <p:attrNameLst>
                                          <p:attrName>style.visibility</p:attrName>
                                        </p:attrNameLst>
                                      </p:cBhvr>
                                      <p:to>
                                        <p:strVal val="visible"/>
                                      </p:to>
                                    </p:set>
                                  </p:childTnLst>
                                </p:cTn>
                              </p:par>
                              <p:par>
                                <p:cTn id="261" presetID="1" presetClass="exit" presetSubtype="0" fill="hold" nodeType="withEffect">
                                  <p:stCondLst>
                                    <p:cond delay="0"/>
                                  </p:stCondLst>
                                  <p:childTnLst>
                                    <p:set>
                                      <p:cBhvr>
                                        <p:cTn id="262" dur="1" fill="hold">
                                          <p:stCondLst>
                                            <p:cond delay="0"/>
                                          </p:stCondLst>
                                        </p:cTn>
                                        <p:tgtEl>
                                          <p:spTgt spid="72"/>
                                        </p:tgtEl>
                                        <p:attrNameLst>
                                          <p:attrName>style.visibility</p:attrName>
                                        </p:attrNameLst>
                                      </p:cBhvr>
                                      <p:to>
                                        <p:strVal val="hidden"/>
                                      </p:to>
                                    </p:set>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nodeType="clickEffect">
                                  <p:stCondLst>
                                    <p:cond delay="0"/>
                                  </p:stCondLst>
                                  <p:childTnLst>
                                    <p:set>
                                      <p:cBhvr>
                                        <p:cTn id="266" dur="1" fill="hold">
                                          <p:stCondLst>
                                            <p:cond delay="0"/>
                                          </p:stCondLst>
                                        </p:cTn>
                                        <p:tgtEl>
                                          <p:spTgt spid="74"/>
                                        </p:tgtEl>
                                        <p:attrNameLst>
                                          <p:attrName>style.visibility</p:attrName>
                                        </p:attrNameLst>
                                      </p:cBhvr>
                                      <p:to>
                                        <p:strVal val="visible"/>
                                      </p:to>
                                    </p:set>
                                  </p:childTnLst>
                                </p:cTn>
                              </p:par>
                              <p:par>
                                <p:cTn id="267" presetID="1" presetClass="exit" presetSubtype="0" fill="hold" nodeType="withEffect">
                                  <p:stCondLst>
                                    <p:cond delay="0"/>
                                  </p:stCondLst>
                                  <p:childTnLst>
                                    <p:set>
                                      <p:cBhvr>
                                        <p:cTn id="268" dur="1" fill="hold">
                                          <p:stCondLst>
                                            <p:cond delay="0"/>
                                          </p:stCondLst>
                                        </p:cTn>
                                        <p:tgtEl>
                                          <p:spTgt spid="73"/>
                                        </p:tgtEl>
                                        <p:attrNameLst>
                                          <p:attrName>style.visibility</p:attrName>
                                        </p:attrNameLst>
                                      </p:cBhvr>
                                      <p:to>
                                        <p:strVal val="hidden"/>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nodeType="clickEffect">
                                  <p:stCondLst>
                                    <p:cond delay="0"/>
                                  </p:stCondLst>
                                  <p:childTnLst>
                                    <p:set>
                                      <p:cBhvr>
                                        <p:cTn id="272" dur="1" fill="hold">
                                          <p:stCondLst>
                                            <p:cond delay="0"/>
                                          </p:stCondLst>
                                        </p:cTn>
                                        <p:tgtEl>
                                          <p:spTgt spid="75"/>
                                        </p:tgtEl>
                                        <p:attrNameLst>
                                          <p:attrName>style.visibility</p:attrName>
                                        </p:attrNameLst>
                                      </p:cBhvr>
                                      <p:to>
                                        <p:strVal val="visible"/>
                                      </p:to>
                                    </p:set>
                                  </p:childTnLst>
                                </p:cTn>
                              </p:par>
                              <p:par>
                                <p:cTn id="273" presetID="1" presetClass="exit" presetSubtype="0" fill="hold" nodeType="withEffect">
                                  <p:stCondLst>
                                    <p:cond delay="0"/>
                                  </p:stCondLst>
                                  <p:childTnLst>
                                    <p:set>
                                      <p:cBhvr>
                                        <p:cTn id="274" dur="1" fill="hold">
                                          <p:stCondLst>
                                            <p:cond delay="0"/>
                                          </p:stCondLst>
                                        </p:cTn>
                                        <p:tgtEl>
                                          <p:spTgt spid="74"/>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nodeType="clickEffect">
                                  <p:stCondLst>
                                    <p:cond delay="0"/>
                                  </p:stCondLst>
                                  <p:childTnLst>
                                    <p:set>
                                      <p:cBhvr>
                                        <p:cTn id="278" dur="1" fill="hold">
                                          <p:stCondLst>
                                            <p:cond delay="0"/>
                                          </p:stCondLst>
                                        </p:cTn>
                                        <p:tgtEl>
                                          <p:spTgt spid="76"/>
                                        </p:tgtEl>
                                        <p:attrNameLst>
                                          <p:attrName>style.visibility</p:attrName>
                                        </p:attrNameLst>
                                      </p:cBhvr>
                                      <p:to>
                                        <p:strVal val="visible"/>
                                      </p:to>
                                    </p:set>
                                  </p:childTnLst>
                                </p:cTn>
                              </p:par>
                              <p:par>
                                <p:cTn id="279" presetID="1" presetClass="exit" presetSubtype="0" fill="hold" nodeType="withEffect">
                                  <p:stCondLst>
                                    <p:cond delay="0"/>
                                  </p:stCondLst>
                                  <p:childTnLst>
                                    <p:set>
                                      <p:cBhvr>
                                        <p:cTn id="280" dur="1" fill="hold">
                                          <p:stCondLst>
                                            <p:cond delay="0"/>
                                          </p:stCondLst>
                                        </p:cTn>
                                        <p:tgtEl>
                                          <p:spTgt spid="75"/>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nodeType="clickEffect">
                                  <p:stCondLst>
                                    <p:cond delay="0"/>
                                  </p:stCondLst>
                                  <p:childTnLst>
                                    <p:set>
                                      <p:cBhvr>
                                        <p:cTn id="284" dur="1" fill="hold">
                                          <p:stCondLst>
                                            <p:cond delay="0"/>
                                          </p:stCondLst>
                                        </p:cTn>
                                        <p:tgtEl>
                                          <p:spTgt spid="77"/>
                                        </p:tgtEl>
                                        <p:attrNameLst>
                                          <p:attrName>style.visibility</p:attrName>
                                        </p:attrNameLst>
                                      </p:cBhvr>
                                      <p:to>
                                        <p:strVal val="visible"/>
                                      </p:to>
                                    </p:set>
                                  </p:childTnLst>
                                </p:cTn>
                              </p:par>
                              <p:par>
                                <p:cTn id="285" presetID="1" presetClass="exit" presetSubtype="0" fill="hold" nodeType="withEffect">
                                  <p:stCondLst>
                                    <p:cond delay="0"/>
                                  </p:stCondLst>
                                  <p:childTnLst>
                                    <p:set>
                                      <p:cBhvr>
                                        <p:cTn id="286" dur="1" fill="hold">
                                          <p:stCondLst>
                                            <p:cond delay="0"/>
                                          </p:stCondLst>
                                        </p:cTn>
                                        <p:tgtEl>
                                          <p:spTgt spid="76"/>
                                        </p:tgtEl>
                                        <p:attrNameLst>
                                          <p:attrName>style.visibility</p:attrName>
                                        </p:attrNameLst>
                                      </p:cBhvr>
                                      <p:to>
                                        <p:strVal val="hidden"/>
                                      </p:to>
                                    </p:set>
                                  </p:childTnLst>
                                </p:cTn>
                              </p:par>
                            </p:childTnLst>
                          </p:cTn>
                        </p:par>
                      </p:childTnLst>
                    </p:cTn>
                  </p:par>
                  <p:par>
                    <p:cTn id="287" fill="hold">
                      <p:stCondLst>
                        <p:cond delay="indefinite"/>
                      </p:stCondLst>
                      <p:childTnLst>
                        <p:par>
                          <p:cTn id="288" fill="hold">
                            <p:stCondLst>
                              <p:cond delay="0"/>
                            </p:stCondLst>
                            <p:childTnLst>
                              <p:par>
                                <p:cTn id="289" presetID="1" presetClass="emph" presetSubtype="1" nodeType="clickEffect">
                                  <p:stCondLst>
                                    <p:cond delay="0"/>
                                  </p:stCondLst>
                                  <p:childTnLst>
                                    <p:set>
                                      <p:cBhvr>
                                        <p:cTn id="290" dur="indefinite"/>
                                        <p:tgtEl>
                                          <p:spTgt spid="6"/>
                                        </p:tgtEl>
                                        <p:attrNameLst>
                                          <p:attrName>fillcolor</p:attrName>
                                        </p:attrNameLst>
                                      </p:cBhvr>
                                      <p:to>
                                        <p:clrVal>
                                          <a:srgbClr val="FFFF00"/>
                                        </p:clrVal>
                                      </p:to>
                                    </p:set>
                                    <p:set>
                                      <p:cBhvr>
                                        <p:cTn id="291" dur="indefinite"/>
                                        <p:tgtEl>
                                          <p:spTgt spid="6"/>
                                        </p:tgtEl>
                                        <p:attrNameLst>
                                          <p:attrName>fill.type</p:attrName>
                                        </p:attrNameLst>
                                      </p:cBhvr>
                                      <p:to>
                                        <p:strVal val="solid"/>
                                      </p:to>
                                    </p:set>
                                    <p:set>
                                      <p:cBhvr>
                                        <p:cTn id="292" dur="indefinite"/>
                                        <p:tgtEl>
                                          <p:spTgt spid="6"/>
                                        </p:tgtEl>
                                        <p:attrNameLst>
                                          <p:attrName>fill.on</p:attrName>
                                        </p:attrNameLst>
                                      </p:cBhvr>
                                      <p:to>
                                        <p:strVal val="true"/>
                                      </p:to>
                                    </p:set>
                                  </p:childTnLst>
                                </p:cTn>
                              </p:par>
                            </p:childTnLst>
                          </p:cTn>
                        </p:par>
                      </p:childTnLst>
                    </p:cTn>
                  </p:par>
                  <p:par>
                    <p:cTn id="293" fill="hold">
                      <p:stCondLst>
                        <p:cond delay="indefinite"/>
                      </p:stCondLst>
                      <p:childTnLst>
                        <p:par>
                          <p:cTn id="294" fill="hold">
                            <p:stCondLst>
                              <p:cond delay="0"/>
                            </p:stCondLst>
                            <p:childTnLst>
                              <p:par>
                                <p:cTn id="295" presetID="1" presetClass="entr" presetSubtype="0" fill="hold" nodeType="clickEffect">
                                  <p:stCondLst>
                                    <p:cond delay="0"/>
                                  </p:stCondLst>
                                  <p:childTnLst>
                                    <p:set>
                                      <p:cBhvr>
                                        <p:cTn id="296" dur="1" fill="hold">
                                          <p:stCondLst>
                                            <p:cond delay="0"/>
                                          </p:stCondLst>
                                        </p:cTn>
                                        <p:tgtEl>
                                          <p:spTgt spid="78"/>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6"/>
                                        </p:tgtEl>
                                        <p:attrNameLst>
                                          <p:attrName>fillcolor</p:attrName>
                                        </p:attrNameLst>
                                      </p:cBhvr>
                                      <p:to>
                                        <p:clrVal>
                                          <a:srgbClr val="00B0F0"/>
                                        </p:clrVal>
                                      </p:to>
                                    </p:set>
                                    <p:set>
                                      <p:cBhvr>
                                        <p:cTn id="301" dur="indefinite"/>
                                        <p:tgtEl>
                                          <p:spTgt spid="6"/>
                                        </p:tgtEl>
                                        <p:attrNameLst>
                                          <p:attrName>fill.type</p:attrName>
                                        </p:attrNameLst>
                                      </p:cBhvr>
                                      <p:to>
                                        <p:strVal val="solid"/>
                                      </p:to>
                                    </p:set>
                                    <p:set>
                                      <p:cBhvr>
                                        <p:cTn id="302" dur="indefinite"/>
                                        <p:tgtEl>
                                          <p:spTgt spid="6"/>
                                        </p:tgtEl>
                                        <p:attrNameLst>
                                          <p:attrName>fill.on</p:attrName>
                                        </p:attrNameLst>
                                      </p:cBhvr>
                                      <p:to>
                                        <p:strVal val="true"/>
                                      </p:to>
                                    </p:set>
                                  </p:childTnLst>
                                </p:cTn>
                              </p:par>
                              <p:par>
                                <p:cTn id="303" presetID="1" presetClass="emph" presetSubtype="1" nodeType="withEffect">
                                  <p:stCondLst>
                                    <p:cond delay="0"/>
                                  </p:stCondLst>
                                  <p:childTnLst>
                                    <p:set>
                                      <p:cBhvr>
                                        <p:cTn id="304" dur="indefinite"/>
                                        <p:tgtEl>
                                          <p:spTgt spid="5"/>
                                        </p:tgtEl>
                                        <p:attrNameLst>
                                          <p:attrName>fillcolor</p:attrName>
                                        </p:attrNameLst>
                                      </p:cBhvr>
                                      <p:to>
                                        <p:clrVal>
                                          <a:srgbClr val="FFFFFF"/>
                                        </p:clrVal>
                                      </p:to>
                                    </p:set>
                                    <p:set>
                                      <p:cBhvr>
                                        <p:cTn id="305" dur="indefinite"/>
                                        <p:tgtEl>
                                          <p:spTgt spid="5"/>
                                        </p:tgtEl>
                                        <p:attrNameLst>
                                          <p:attrName>fill.type</p:attrName>
                                        </p:attrNameLst>
                                      </p:cBhvr>
                                      <p:to>
                                        <p:strVal val="solid"/>
                                      </p:to>
                                    </p:set>
                                    <p:set>
                                      <p:cBhvr>
                                        <p:cTn id="306" dur="indefinite"/>
                                        <p:tgtEl>
                                          <p:spTgt spid="5"/>
                                        </p:tgtEl>
                                        <p:attrNameLst>
                                          <p:attrName>fill.on</p:attrName>
                                        </p:attrNameLst>
                                      </p:cBhvr>
                                      <p:to>
                                        <p:strVal val="true"/>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nodeType="clickEffect">
                                  <p:stCondLst>
                                    <p:cond delay="0"/>
                                  </p:stCondLst>
                                  <p:childTnLst>
                                    <p:set>
                                      <p:cBhvr>
                                        <p:cTn id="310" dur="1" fill="hold">
                                          <p:stCondLst>
                                            <p:cond delay="0"/>
                                          </p:stCondLst>
                                        </p:cTn>
                                        <p:tgtEl>
                                          <p:spTgt spid="79"/>
                                        </p:tgtEl>
                                        <p:attrNameLst>
                                          <p:attrName>style.visibility</p:attrName>
                                        </p:attrNameLst>
                                      </p:cBhvr>
                                      <p:to>
                                        <p:strVal val="visible"/>
                                      </p:to>
                                    </p:set>
                                  </p:childTnLst>
                                </p:cTn>
                              </p:par>
                              <p:par>
                                <p:cTn id="311" presetID="1" presetClass="exit" presetSubtype="0" fill="hold" nodeType="withEffect">
                                  <p:stCondLst>
                                    <p:cond delay="0"/>
                                  </p:stCondLst>
                                  <p:childTnLst>
                                    <p:set>
                                      <p:cBhvr>
                                        <p:cTn id="312" dur="1" fill="hold">
                                          <p:stCondLst>
                                            <p:cond delay="0"/>
                                          </p:stCondLst>
                                        </p:cTn>
                                        <p:tgtEl>
                                          <p:spTgt spid="78"/>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1" presetClass="entr" presetSubtype="0" fill="hold" nodeType="clickEffect">
                                  <p:stCondLst>
                                    <p:cond delay="0"/>
                                  </p:stCondLst>
                                  <p:childTnLst>
                                    <p:set>
                                      <p:cBhvr>
                                        <p:cTn id="316" dur="1" fill="hold">
                                          <p:stCondLst>
                                            <p:cond delay="0"/>
                                          </p:stCondLst>
                                        </p:cTn>
                                        <p:tgtEl>
                                          <p:spTgt spid="80"/>
                                        </p:tgtEl>
                                        <p:attrNameLst>
                                          <p:attrName>style.visibility</p:attrName>
                                        </p:attrNameLst>
                                      </p:cBhvr>
                                      <p:to>
                                        <p:strVal val="visible"/>
                                      </p:to>
                                    </p:set>
                                  </p:childTnLst>
                                </p:cTn>
                              </p:par>
                              <p:par>
                                <p:cTn id="317" presetID="1" presetClass="exit" presetSubtype="0" fill="hold" nodeType="withEffect">
                                  <p:stCondLst>
                                    <p:cond delay="0"/>
                                  </p:stCondLst>
                                  <p:childTnLst>
                                    <p:set>
                                      <p:cBhvr>
                                        <p:cTn id="318" dur="1" fill="hold">
                                          <p:stCondLst>
                                            <p:cond delay="0"/>
                                          </p:stCondLst>
                                        </p:cTn>
                                        <p:tgtEl>
                                          <p:spTgt spid="79"/>
                                        </p:tgtEl>
                                        <p:attrNameLst>
                                          <p:attrName>style.visibility</p:attrName>
                                        </p:attrNameLst>
                                      </p:cBhvr>
                                      <p:to>
                                        <p:strVal val="hidden"/>
                                      </p:to>
                                    </p:set>
                                  </p:childTnLst>
                                </p:cTn>
                              </p:par>
                            </p:childTnLst>
                          </p:cTn>
                        </p:par>
                      </p:childTnLst>
                    </p:cTn>
                  </p:par>
                  <p:par>
                    <p:cTn id="319" fill="hold">
                      <p:stCondLst>
                        <p:cond delay="indefinite"/>
                      </p:stCondLst>
                      <p:childTnLst>
                        <p:par>
                          <p:cTn id="320" fill="hold">
                            <p:stCondLst>
                              <p:cond delay="0"/>
                            </p:stCondLst>
                            <p:childTnLst>
                              <p:par>
                                <p:cTn id="321" presetID="1" presetClass="entr" presetSubtype="0" fill="hold" nodeType="clickEffect">
                                  <p:stCondLst>
                                    <p:cond delay="0"/>
                                  </p:stCondLst>
                                  <p:childTnLst>
                                    <p:set>
                                      <p:cBhvr>
                                        <p:cTn id="322" dur="1" fill="hold">
                                          <p:stCondLst>
                                            <p:cond delay="0"/>
                                          </p:stCondLst>
                                        </p:cTn>
                                        <p:tgtEl>
                                          <p:spTgt spid="81"/>
                                        </p:tgtEl>
                                        <p:attrNameLst>
                                          <p:attrName>style.visibility</p:attrName>
                                        </p:attrNameLst>
                                      </p:cBhvr>
                                      <p:to>
                                        <p:strVal val="visible"/>
                                      </p:to>
                                    </p:set>
                                  </p:childTnLst>
                                </p:cTn>
                              </p:par>
                              <p:par>
                                <p:cTn id="323" presetID="1" presetClass="exit" presetSubtype="0" fill="hold" nodeType="withEffect">
                                  <p:stCondLst>
                                    <p:cond delay="0"/>
                                  </p:stCondLst>
                                  <p:childTnLst>
                                    <p:set>
                                      <p:cBhvr>
                                        <p:cTn id="324" dur="1" fill="hold">
                                          <p:stCondLst>
                                            <p:cond delay="0"/>
                                          </p:stCondLst>
                                        </p:cTn>
                                        <p:tgtEl>
                                          <p:spTgt spid="80"/>
                                        </p:tgtEl>
                                        <p:attrNameLst>
                                          <p:attrName>style.visibility</p:attrName>
                                        </p:attrNameLst>
                                      </p:cBhvr>
                                      <p:to>
                                        <p:strVal val="hidden"/>
                                      </p:to>
                                    </p:se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nodeType="clickEffect">
                                  <p:stCondLst>
                                    <p:cond delay="0"/>
                                  </p:stCondLst>
                                  <p:childTnLst>
                                    <p:set>
                                      <p:cBhvr>
                                        <p:cTn id="328" dur="1" fill="hold">
                                          <p:stCondLst>
                                            <p:cond delay="0"/>
                                          </p:stCondLst>
                                        </p:cTn>
                                        <p:tgtEl>
                                          <p:spTgt spid="82"/>
                                        </p:tgtEl>
                                        <p:attrNameLst>
                                          <p:attrName>style.visibility</p:attrName>
                                        </p:attrNameLst>
                                      </p:cBhvr>
                                      <p:to>
                                        <p:strVal val="visible"/>
                                      </p:to>
                                    </p:set>
                                  </p:childTnLst>
                                </p:cTn>
                              </p:par>
                              <p:par>
                                <p:cTn id="329" presetID="1" presetClass="exit" presetSubtype="0" fill="hold" nodeType="withEffect">
                                  <p:stCondLst>
                                    <p:cond delay="0"/>
                                  </p:stCondLst>
                                  <p:childTnLst>
                                    <p:set>
                                      <p:cBhvr>
                                        <p:cTn id="330" dur="1" fill="hold">
                                          <p:stCondLst>
                                            <p:cond delay="0"/>
                                          </p:stCondLst>
                                        </p:cTn>
                                        <p:tgtEl>
                                          <p:spTgt spid="81"/>
                                        </p:tgtEl>
                                        <p:attrNameLst>
                                          <p:attrName>style.visibility</p:attrName>
                                        </p:attrNameLst>
                                      </p:cBhvr>
                                      <p:to>
                                        <p:strVal val="hidden"/>
                                      </p:to>
                                    </p:set>
                                  </p:childTnLst>
                                </p:cTn>
                              </p:par>
                            </p:childTnLst>
                          </p:cTn>
                        </p:par>
                      </p:childTnLst>
                    </p:cTn>
                  </p:par>
                  <p:par>
                    <p:cTn id="331" fill="hold">
                      <p:stCondLst>
                        <p:cond delay="indefinite"/>
                      </p:stCondLst>
                      <p:childTnLst>
                        <p:par>
                          <p:cTn id="332" fill="hold">
                            <p:stCondLst>
                              <p:cond delay="0"/>
                            </p:stCondLst>
                            <p:childTnLst>
                              <p:par>
                                <p:cTn id="333" presetID="1" presetClass="entr" presetSubtype="0" fill="hold" nodeType="clickEffect">
                                  <p:stCondLst>
                                    <p:cond delay="0"/>
                                  </p:stCondLst>
                                  <p:childTnLst>
                                    <p:set>
                                      <p:cBhvr>
                                        <p:cTn id="334" dur="1" fill="hold">
                                          <p:stCondLst>
                                            <p:cond delay="0"/>
                                          </p:stCondLst>
                                        </p:cTn>
                                        <p:tgtEl>
                                          <p:spTgt spid="83"/>
                                        </p:tgtEl>
                                        <p:attrNameLst>
                                          <p:attrName>style.visibility</p:attrName>
                                        </p:attrNameLst>
                                      </p:cBhvr>
                                      <p:to>
                                        <p:strVal val="visible"/>
                                      </p:to>
                                    </p:set>
                                  </p:childTnLst>
                                </p:cTn>
                              </p:par>
                              <p:par>
                                <p:cTn id="335" presetID="1" presetClass="exit" presetSubtype="0" fill="hold" nodeType="withEffect">
                                  <p:stCondLst>
                                    <p:cond delay="0"/>
                                  </p:stCondLst>
                                  <p:childTnLst>
                                    <p:set>
                                      <p:cBhvr>
                                        <p:cTn id="336" dur="1" fill="hold">
                                          <p:stCondLst>
                                            <p:cond delay="0"/>
                                          </p:stCondLst>
                                        </p:cTn>
                                        <p:tgtEl>
                                          <p:spTgt spid="82"/>
                                        </p:tgtEl>
                                        <p:attrNameLst>
                                          <p:attrName>style.visibility</p:attrName>
                                        </p:attrNameLst>
                                      </p:cBhvr>
                                      <p:to>
                                        <p:strVal val="hidden"/>
                                      </p:to>
                                    </p:set>
                                  </p:childTnLst>
                                </p:cTn>
                              </p:par>
                            </p:childTnLst>
                          </p:cTn>
                        </p:par>
                      </p:childTnLst>
                    </p:cTn>
                  </p:par>
                  <p:par>
                    <p:cTn id="337" fill="hold">
                      <p:stCondLst>
                        <p:cond delay="indefinite"/>
                      </p:stCondLst>
                      <p:childTnLst>
                        <p:par>
                          <p:cTn id="338" fill="hold">
                            <p:stCondLst>
                              <p:cond delay="0"/>
                            </p:stCondLst>
                            <p:childTnLst>
                              <p:par>
                                <p:cTn id="339" presetID="1" presetClass="entr" presetSubtype="0" fill="hold" nodeType="clickEffect">
                                  <p:stCondLst>
                                    <p:cond delay="0"/>
                                  </p:stCondLst>
                                  <p:childTnLst>
                                    <p:set>
                                      <p:cBhvr>
                                        <p:cTn id="340" dur="1" fill="hold">
                                          <p:stCondLst>
                                            <p:cond delay="0"/>
                                          </p:stCondLst>
                                        </p:cTn>
                                        <p:tgtEl>
                                          <p:spTgt spid="84"/>
                                        </p:tgtEl>
                                        <p:attrNameLst>
                                          <p:attrName>style.visibility</p:attrName>
                                        </p:attrNameLst>
                                      </p:cBhvr>
                                      <p:to>
                                        <p:strVal val="visible"/>
                                      </p:to>
                                    </p:set>
                                  </p:childTnLst>
                                </p:cTn>
                              </p:par>
                              <p:par>
                                <p:cTn id="341" presetID="1" presetClass="exit" presetSubtype="0" fill="hold" nodeType="withEffect">
                                  <p:stCondLst>
                                    <p:cond delay="0"/>
                                  </p:stCondLst>
                                  <p:childTnLst>
                                    <p:set>
                                      <p:cBhvr>
                                        <p:cTn id="342" dur="1" fill="hold">
                                          <p:stCondLst>
                                            <p:cond delay="0"/>
                                          </p:stCondLst>
                                        </p:cTn>
                                        <p:tgtEl>
                                          <p:spTgt spid="83"/>
                                        </p:tgtEl>
                                        <p:attrNameLst>
                                          <p:attrName>style.visibility</p:attrName>
                                        </p:attrNameLst>
                                      </p:cBhvr>
                                      <p:to>
                                        <p:strVal val="hidden"/>
                                      </p:to>
                                    </p:set>
                                  </p:childTnLst>
                                </p:cTn>
                              </p:par>
                            </p:childTnLst>
                          </p:cTn>
                        </p:par>
                      </p:childTnLst>
                    </p:cTn>
                  </p:par>
                  <p:par>
                    <p:cTn id="343" fill="hold">
                      <p:stCondLst>
                        <p:cond delay="indefinite"/>
                      </p:stCondLst>
                      <p:childTnLst>
                        <p:par>
                          <p:cTn id="344" fill="hold">
                            <p:stCondLst>
                              <p:cond delay="0"/>
                            </p:stCondLst>
                            <p:childTnLst>
                              <p:par>
                                <p:cTn id="345" presetID="1" presetClass="entr" presetSubtype="0" fill="hold" nodeType="clickEffect">
                                  <p:stCondLst>
                                    <p:cond delay="0"/>
                                  </p:stCondLst>
                                  <p:childTnLst>
                                    <p:set>
                                      <p:cBhvr>
                                        <p:cTn id="346" dur="1" fill="hold">
                                          <p:stCondLst>
                                            <p:cond delay="0"/>
                                          </p:stCondLst>
                                        </p:cTn>
                                        <p:tgtEl>
                                          <p:spTgt spid="85"/>
                                        </p:tgtEl>
                                        <p:attrNameLst>
                                          <p:attrName>style.visibility</p:attrName>
                                        </p:attrNameLst>
                                      </p:cBhvr>
                                      <p:to>
                                        <p:strVal val="visible"/>
                                      </p:to>
                                    </p:set>
                                  </p:childTnLst>
                                </p:cTn>
                              </p:par>
                              <p:par>
                                <p:cTn id="347" presetID="1" presetClass="exit" presetSubtype="0" fill="hold" nodeType="withEffect">
                                  <p:stCondLst>
                                    <p:cond delay="0"/>
                                  </p:stCondLst>
                                  <p:childTnLst>
                                    <p:set>
                                      <p:cBhvr>
                                        <p:cTn id="348" dur="1" fill="hold">
                                          <p:stCondLst>
                                            <p:cond delay="0"/>
                                          </p:stCondLst>
                                        </p:cTn>
                                        <p:tgtEl>
                                          <p:spTgt spid="84"/>
                                        </p:tgtEl>
                                        <p:attrNameLst>
                                          <p:attrName>style.visibility</p:attrName>
                                        </p:attrNameLst>
                                      </p:cBhvr>
                                      <p:to>
                                        <p:strVal val="hidden"/>
                                      </p:to>
                                    </p:set>
                                  </p:childTnLst>
                                </p:cTn>
                              </p:par>
                            </p:childTnLst>
                          </p:cTn>
                        </p:par>
                      </p:childTnLst>
                    </p:cTn>
                  </p:par>
                  <p:par>
                    <p:cTn id="349" fill="hold">
                      <p:stCondLst>
                        <p:cond delay="indefinite"/>
                      </p:stCondLst>
                      <p:childTnLst>
                        <p:par>
                          <p:cTn id="350" fill="hold">
                            <p:stCondLst>
                              <p:cond delay="0"/>
                            </p:stCondLst>
                            <p:childTnLst>
                              <p:par>
                                <p:cTn id="351" presetID="1" presetClass="emph" presetSubtype="1" nodeType="clickEffect">
                                  <p:stCondLst>
                                    <p:cond delay="0"/>
                                  </p:stCondLst>
                                  <p:childTnLst>
                                    <p:set>
                                      <p:cBhvr>
                                        <p:cTn id="352" dur="indefinite"/>
                                        <p:tgtEl>
                                          <p:spTgt spid="4"/>
                                        </p:tgtEl>
                                        <p:attrNameLst>
                                          <p:attrName>fillcolor</p:attrName>
                                        </p:attrNameLst>
                                      </p:cBhvr>
                                      <p:to>
                                        <p:clrVal>
                                          <a:srgbClr val="FFFF00"/>
                                        </p:clrVal>
                                      </p:to>
                                    </p:set>
                                    <p:set>
                                      <p:cBhvr>
                                        <p:cTn id="353" dur="indefinite"/>
                                        <p:tgtEl>
                                          <p:spTgt spid="4"/>
                                        </p:tgtEl>
                                        <p:attrNameLst>
                                          <p:attrName>fill.type</p:attrName>
                                        </p:attrNameLst>
                                      </p:cBhvr>
                                      <p:to>
                                        <p:strVal val="solid"/>
                                      </p:to>
                                    </p:set>
                                    <p:set>
                                      <p:cBhvr>
                                        <p:cTn id="354" dur="indefinite"/>
                                        <p:tgtEl>
                                          <p:spTgt spid="4"/>
                                        </p:tgtEl>
                                        <p:attrNameLst>
                                          <p:attrName>fill.on</p:attrName>
                                        </p:attrNameLst>
                                      </p:cBhvr>
                                      <p:to>
                                        <p:strVal val="true"/>
                                      </p:to>
                                    </p:set>
                                  </p:childTnLst>
                                </p:cTn>
                              </p:par>
                            </p:childTnLst>
                          </p:cTn>
                        </p:par>
                      </p:childTnLst>
                    </p:cTn>
                  </p:par>
                  <p:par>
                    <p:cTn id="355" fill="hold">
                      <p:stCondLst>
                        <p:cond delay="indefinite"/>
                      </p:stCondLst>
                      <p:childTnLst>
                        <p:par>
                          <p:cTn id="356" fill="hold">
                            <p:stCondLst>
                              <p:cond delay="0"/>
                            </p:stCondLst>
                            <p:childTnLst>
                              <p:par>
                                <p:cTn id="357" presetID="1" presetClass="entr" presetSubtype="0" fill="hold" nodeType="clickEffect">
                                  <p:stCondLst>
                                    <p:cond delay="0"/>
                                  </p:stCondLst>
                                  <p:childTnLst>
                                    <p:set>
                                      <p:cBhvr>
                                        <p:cTn id="358" dur="1" fill="hold">
                                          <p:stCondLst>
                                            <p:cond delay="0"/>
                                          </p:stCondLst>
                                        </p:cTn>
                                        <p:tgtEl>
                                          <p:spTgt spid="86"/>
                                        </p:tgtEl>
                                        <p:attrNameLst>
                                          <p:attrName>style.visibility</p:attrName>
                                        </p:attrNameLst>
                                      </p:cBhvr>
                                      <p:to>
                                        <p:strVal val="visible"/>
                                      </p:to>
                                    </p:set>
                                  </p:childTnLst>
                                </p:cTn>
                              </p:par>
                            </p:childTnLst>
                          </p:cTn>
                        </p:par>
                      </p:childTnLst>
                    </p:cTn>
                  </p:par>
                  <p:par>
                    <p:cTn id="359" fill="hold">
                      <p:stCondLst>
                        <p:cond delay="indefinite"/>
                      </p:stCondLst>
                      <p:childTnLst>
                        <p:par>
                          <p:cTn id="360" fill="hold">
                            <p:stCondLst>
                              <p:cond delay="0"/>
                            </p:stCondLst>
                            <p:childTnLst>
                              <p:par>
                                <p:cTn id="361" presetID="1" presetClass="emph" presetSubtype="1" nodeType="clickEffect">
                                  <p:stCondLst>
                                    <p:cond delay="0"/>
                                  </p:stCondLst>
                                  <p:childTnLst>
                                    <p:set>
                                      <p:cBhvr>
                                        <p:cTn id="362" dur="indefinite"/>
                                        <p:tgtEl>
                                          <p:spTgt spid="6"/>
                                        </p:tgtEl>
                                        <p:attrNameLst>
                                          <p:attrName>fillcolor</p:attrName>
                                        </p:attrNameLst>
                                      </p:cBhvr>
                                      <p:to>
                                        <p:clrVal>
                                          <a:srgbClr val="FFFFFF"/>
                                        </p:clrVal>
                                      </p:to>
                                    </p:set>
                                    <p:set>
                                      <p:cBhvr>
                                        <p:cTn id="363" dur="indefinite"/>
                                        <p:tgtEl>
                                          <p:spTgt spid="6"/>
                                        </p:tgtEl>
                                        <p:attrNameLst>
                                          <p:attrName>fill.type</p:attrName>
                                        </p:attrNameLst>
                                      </p:cBhvr>
                                      <p:to>
                                        <p:strVal val="solid"/>
                                      </p:to>
                                    </p:set>
                                    <p:set>
                                      <p:cBhvr>
                                        <p:cTn id="364" dur="indefinite"/>
                                        <p:tgtEl>
                                          <p:spTgt spid="6"/>
                                        </p:tgtEl>
                                        <p:attrNameLst>
                                          <p:attrName>fill.on</p:attrName>
                                        </p:attrNameLst>
                                      </p:cBhvr>
                                      <p:to>
                                        <p:strVal val="true"/>
                                      </p:to>
                                    </p:set>
                                  </p:childTnLst>
                                </p:cTn>
                              </p:par>
                              <p:par>
                                <p:cTn id="365" presetID="1" presetClass="emph" presetSubtype="1" nodeType="withEffect">
                                  <p:stCondLst>
                                    <p:cond delay="0"/>
                                  </p:stCondLst>
                                  <p:childTnLst>
                                    <p:set>
                                      <p:cBhvr>
                                        <p:cTn id="366" dur="indefinite"/>
                                        <p:tgtEl>
                                          <p:spTgt spid="4"/>
                                        </p:tgtEl>
                                        <p:attrNameLst>
                                          <p:attrName>fillcolor</p:attrName>
                                        </p:attrNameLst>
                                      </p:cBhvr>
                                      <p:to>
                                        <p:clrVal>
                                          <a:srgbClr val="00B0F0"/>
                                        </p:clrVal>
                                      </p:to>
                                    </p:set>
                                    <p:set>
                                      <p:cBhvr>
                                        <p:cTn id="367" dur="indefinite"/>
                                        <p:tgtEl>
                                          <p:spTgt spid="4"/>
                                        </p:tgtEl>
                                        <p:attrNameLst>
                                          <p:attrName>fill.type</p:attrName>
                                        </p:attrNameLst>
                                      </p:cBhvr>
                                      <p:to>
                                        <p:strVal val="solid"/>
                                      </p:to>
                                    </p:set>
                                    <p:set>
                                      <p:cBhvr>
                                        <p:cTn id="368" dur="indefinite"/>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Exercises</a:t>
            </a:r>
            <a:r>
              <a:rPr lang="en-US" dirty="0"/>
              <a:t>.</a:t>
            </a:r>
          </a:p>
        </p:txBody>
      </p:sp>
    </p:spTree>
    <p:extLst>
      <p:ext uri="{BB962C8B-B14F-4D97-AF65-F5344CB8AC3E}">
        <p14:creationId xmlns:p14="http://schemas.microsoft.com/office/powerpoint/2010/main" val="2385062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2CBAF4-1612-4A88-8D72-2F707C062DF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1AA1E994-0D56-4142-BB34-C502484DB49C}"/>
              </a:ext>
            </a:extLst>
          </p:cNvPr>
          <p:cNvSpPr>
            <a:spLocks noGrp="1"/>
          </p:cNvSpPr>
          <p:nvPr>
            <p:ph type="body" sz="quarter" idx="12"/>
          </p:nvPr>
        </p:nvSpPr>
        <p:spPr/>
        <p:txBody>
          <a:bodyPr/>
          <a:lstStyle/>
          <a:p>
            <a:r>
              <a:rPr lang="en-US" dirty="0"/>
              <a:t>Designing</a:t>
            </a:r>
          </a:p>
        </p:txBody>
      </p:sp>
      <p:sp>
        <p:nvSpPr>
          <p:cNvPr id="4" name="Text Placeholder 3">
            <a:extLst>
              <a:ext uri="{FF2B5EF4-FFF2-40B4-BE49-F238E27FC236}">
                <a16:creationId xmlns:a16="http://schemas.microsoft.com/office/drawing/2014/main" id="{C8A44FF4-8B40-4CFD-A969-0E05E8E66B14}"/>
              </a:ext>
            </a:extLst>
          </p:cNvPr>
          <p:cNvSpPr>
            <a:spLocks noGrp="1"/>
          </p:cNvSpPr>
          <p:nvPr>
            <p:ph type="body" sz="quarter" idx="13"/>
          </p:nvPr>
        </p:nvSpPr>
        <p:spPr/>
        <p:txBody>
          <a:bodyPr>
            <a:normAutofit/>
          </a:bodyPr>
          <a:lstStyle/>
          <a:p>
            <a:pPr algn="just" eaLnBrk="1" hangingPunct="1"/>
            <a:r>
              <a:rPr lang="en-US" altLang="en-US" sz="2800" dirty="0">
                <a:sym typeface="Symbol" panose="05050102010706020507" pitchFamily="18" charset="2"/>
              </a:rPr>
              <a:t>Language containing strings with two substrings that are linked or depended on each other by their number of appearances.</a:t>
            </a:r>
          </a:p>
          <a:p>
            <a:pPr lvl="1" algn="just" eaLnBrk="1" hangingPunct="1"/>
            <a:r>
              <a:rPr lang="en-US" altLang="en-US" sz="2800" dirty="0">
                <a:sym typeface="Symbol" panose="05050102010706020507" pitchFamily="18" charset="2"/>
              </a:rPr>
              <a:t>Use rule of the form </a:t>
            </a:r>
            <a:r>
              <a:rPr lang="en-US" altLang="en-US" sz="2800" dirty="0">
                <a:latin typeface="Courier New" panose="02070309020205020404" pitchFamily="49" charset="0"/>
                <a:cs typeface="Courier New" panose="02070309020205020404" pitchFamily="49" charset="0"/>
                <a:sym typeface="Symbol" panose="05050102010706020507" pitchFamily="18" charset="2"/>
              </a:rPr>
              <a:t>R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uRv</a:t>
            </a:r>
            <a:r>
              <a:rPr lang="en-US" altLang="en-US" sz="2800" dirty="0">
                <a:sym typeface="Wingdings" panose="05000000000000000000" pitchFamily="2" charset="2"/>
              </a:rPr>
              <a:t>.</a:t>
            </a:r>
          </a:p>
          <a:p>
            <a:pPr lvl="1" algn="just" eaLnBrk="1" hangingPunct="1"/>
            <a:r>
              <a:rPr lang="en-US" altLang="en-US" sz="2800" dirty="0">
                <a:sym typeface="Wingdings" panose="05000000000000000000" pitchFamily="2" charset="2"/>
              </a:rPr>
              <a:t>This generates strings wherein the portion containing the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u</a:t>
            </a:r>
            <a:r>
              <a:rPr lang="en-US" altLang="en-US" sz="2800" dirty="0">
                <a:sym typeface="Wingdings" panose="05000000000000000000" pitchFamily="2" charset="2"/>
              </a:rPr>
              <a:t>’s corresponds to the portion containing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v</a:t>
            </a:r>
            <a:r>
              <a:rPr lang="en-US" altLang="en-US" sz="2800" dirty="0">
                <a:sym typeface="Wingdings" panose="05000000000000000000" pitchFamily="2" charset="2"/>
              </a:rPr>
              <a:t>’s.</a:t>
            </a:r>
          </a:p>
          <a:p>
            <a:pPr eaLnBrk="1" hangingPunct="1"/>
            <a:r>
              <a:rPr lang="en-US" altLang="en-US" sz="2800" dirty="0">
                <a:sym typeface="Symbol" panose="05050102010706020507" pitchFamily="18" charset="2"/>
              </a:rPr>
              <a:t>Example:</a:t>
            </a:r>
            <a:br>
              <a:rPr lang="en-US" altLang="en-US" sz="2800" dirty="0">
                <a:sym typeface="Symbol" panose="05050102010706020507" pitchFamily="18" charset="2"/>
              </a:rPr>
            </a:br>
            <a:r>
              <a:rPr lang="en-US" altLang="en-US" sz="2800" dirty="0">
                <a:sym typeface="Symbol" panose="05050102010706020507" pitchFamily="18" charset="2"/>
              </a:rPr>
              <a:t>Language: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{1</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0</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n</a:t>
            </a:r>
            <a:r>
              <a:rPr lang="en-US" altLang="en-US" sz="2800" dirty="0">
                <a:latin typeface="Courier New" panose="02070309020205020404" pitchFamily="49" charset="0"/>
                <a:cs typeface="Courier New" panose="02070309020205020404" pitchFamily="49" charset="0"/>
                <a:sym typeface="Symbol" panose="05050102010706020507" pitchFamily="18" charset="2"/>
              </a:rPr>
              <a:t>0</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t>
            </a:r>
            <a:br>
              <a:rPr lang="en-US" altLang="en-US" sz="2800" dirty="0">
                <a:sym typeface="Wingdings" panose="05000000000000000000" pitchFamily="2" charset="2"/>
              </a:rPr>
            </a:br>
            <a:r>
              <a:rPr lang="en-US" altLang="en-US" sz="2800" dirty="0">
                <a:sym typeface="Wingdings" panose="05000000000000000000" pitchFamily="2" charset="2"/>
              </a:rPr>
              <a:t>CFG: </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S</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1</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S</a:t>
            </a:r>
            <a:r>
              <a:rPr lang="en-US" altLang="en-US" sz="2800" dirty="0">
                <a:latin typeface="Courier New" panose="02070309020205020404" pitchFamily="49" charset="0"/>
                <a:cs typeface="Courier New" panose="02070309020205020404" pitchFamily="49" charset="0"/>
                <a:sym typeface="Wingdings" panose="05000000000000000000" pitchFamily="2" charset="2"/>
              </a:rPr>
              <a:t>0 |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p>
        </p:txBody>
      </p:sp>
    </p:spTree>
    <p:extLst>
      <p:ext uri="{BB962C8B-B14F-4D97-AF65-F5344CB8AC3E}">
        <p14:creationId xmlns:p14="http://schemas.microsoft.com/office/powerpoint/2010/main" val="1589522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4C4512-E2F7-41AD-A9A2-0AD68220E6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69B7A66-414D-4187-BB24-2B0E0958A143}"/>
              </a:ext>
            </a:extLst>
          </p:cNvPr>
          <p:cNvSpPr>
            <a:spLocks noGrp="1"/>
          </p:cNvSpPr>
          <p:nvPr>
            <p:ph type="body" sz="quarter" idx="12"/>
          </p:nvPr>
        </p:nvSpPr>
        <p:spPr/>
        <p:txBody>
          <a:bodyPr/>
          <a:lstStyle/>
          <a:p>
            <a:r>
              <a:rPr lang="en-US" dirty="0"/>
              <a:t>Designing CFG</a:t>
            </a:r>
          </a:p>
        </p:txBody>
      </p:sp>
      <p:graphicFrame>
        <p:nvGraphicFramePr>
          <p:cNvPr id="4" name="Table 3">
            <a:extLst>
              <a:ext uri="{FF2B5EF4-FFF2-40B4-BE49-F238E27FC236}">
                <a16:creationId xmlns:a16="http://schemas.microsoft.com/office/drawing/2014/main" id="{6024E031-1595-48EA-8F6B-872B867E8E7A}"/>
              </a:ext>
            </a:extLst>
          </p:cNvPr>
          <p:cNvGraphicFramePr>
            <a:graphicFrameLocks noGrp="1"/>
          </p:cNvGraphicFramePr>
          <p:nvPr>
            <p:extLst>
              <p:ext uri="{D42A27DB-BD31-4B8C-83A1-F6EECF244321}">
                <p14:modId xmlns:p14="http://schemas.microsoft.com/office/powerpoint/2010/main" val="190519971"/>
              </p:ext>
            </p:extLst>
          </p:nvPr>
        </p:nvGraphicFramePr>
        <p:xfrm>
          <a:off x="141507" y="829818"/>
          <a:ext cx="8850093" cy="5702110"/>
        </p:xfrm>
        <a:graphic>
          <a:graphicData uri="http://schemas.openxmlformats.org/drawingml/2006/table">
            <a:tbl>
              <a:tblPr firstRow="1" firstCol="1" bandRow="1">
                <a:tableStyleId>{2D5ABB26-0587-4C30-8999-92F81FD0307C}</a:tableStyleId>
              </a:tblPr>
              <a:tblGrid>
                <a:gridCol w="5263460">
                  <a:extLst>
                    <a:ext uri="{9D8B030D-6E8A-4147-A177-3AD203B41FA5}">
                      <a16:colId xmlns:a16="http://schemas.microsoft.com/office/drawing/2014/main" val="669879451"/>
                    </a:ext>
                  </a:extLst>
                </a:gridCol>
                <a:gridCol w="3586633">
                  <a:extLst>
                    <a:ext uri="{9D8B030D-6E8A-4147-A177-3AD203B41FA5}">
                      <a16:colId xmlns:a16="http://schemas.microsoft.com/office/drawing/2014/main" val="173564706"/>
                    </a:ext>
                  </a:extLst>
                </a:gridCol>
              </a:tblGrid>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Calibri" panose="020F0502020204030204" pitchFamily="34" charset="0"/>
                        </a:rPr>
                        <a:t>A={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begins with </a:t>
                      </a:r>
                      <a:r>
                        <a:rPr lang="en-US" sz="1800" b="1" i="1" kern="1200" dirty="0">
                          <a:solidFill>
                            <a:srgbClr val="000000"/>
                          </a:solidFill>
                          <a:effectLst/>
                          <a:latin typeface="+mn-lt"/>
                          <a:ea typeface="Calibri" panose="020F0502020204030204" pitchFamily="34" charset="0"/>
                          <a:cs typeface="Calibri" panose="020F0502020204030204" pitchFamily="34" charset="0"/>
                        </a:rPr>
                        <a:t>a</a:t>
                      </a:r>
                      <a:r>
                        <a:rPr lang="en-US" sz="1800" kern="1200" dirty="0">
                          <a:solidFill>
                            <a:srgbClr val="000000"/>
                          </a:solidFill>
                          <a:effectLst/>
                          <a:latin typeface="+mn-lt"/>
                          <a:ea typeface="Calibri" panose="020F0502020204030204" pitchFamily="34" charset="0"/>
                          <a:cs typeface="Calibri" panose="020F0502020204030204" pitchFamily="34" charset="0"/>
                        </a:rPr>
                        <a:t> and ends with </a:t>
                      </a:r>
                      <a:r>
                        <a:rPr lang="en-US" sz="1800" b="1" i="1" kern="1200" dirty="0">
                          <a:solidFill>
                            <a:srgbClr val="000000"/>
                          </a:solidFill>
                          <a:effectLst/>
                          <a:latin typeface="+mn-lt"/>
                          <a:ea typeface="Calibri" panose="020F0502020204030204" pitchFamily="34" charset="0"/>
                          <a:cs typeface="Calibri" panose="020F0502020204030204" pitchFamily="34" charset="0"/>
                        </a:rPr>
                        <a:t>b</a:t>
                      </a:r>
                      <a:r>
                        <a:rPr lang="en-US" sz="1800" kern="1200" dirty="0">
                          <a:solidFill>
                            <a:srgbClr val="000000"/>
                          </a:solidFill>
                          <a:effectLst/>
                          <a:latin typeface="+mn-lt"/>
                          <a:ea typeface="Calibri" panose="020F0502020204030204" pitchFamily="34" charset="0"/>
                          <a:cs typeface="Calibri" panose="020F0502020204030204" pitchFamily="34"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S</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a:solidFill>
                            <a:srgbClr val="000000"/>
                          </a:solidFill>
                          <a:effectLst/>
                          <a:latin typeface="+mn-lt"/>
                          <a:ea typeface="Times New Roman" panose="02020603050405020304" pitchFamily="18"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a</a:t>
                      </a:r>
                      <a:r>
                        <a:rPr lang="en-US" sz="1800" b="1" kern="1200" dirty="0" err="1">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b</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a:solidFill>
                            <a:srgbClr val="000000"/>
                          </a:solidFill>
                          <a:effectLst/>
                          <a:latin typeface="+mn-lt"/>
                          <a:ea typeface="Calibri" panose="020F0502020204030204" pitchFamily="34"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err="1">
                          <a:solidFill>
                            <a:srgbClr val="000000"/>
                          </a:solidFill>
                          <a:effectLst/>
                          <a:latin typeface="+mn-lt"/>
                          <a:ea typeface="Calibri" panose="020F0502020204030204" pitchFamily="34" charset="0"/>
                          <a:cs typeface="Calibri" panose="020F0502020204030204" pitchFamily="34" charset="0"/>
                        </a:rPr>
                        <a:t>a</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err="1">
                          <a:solidFill>
                            <a:srgbClr val="000000"/>
                          </a:solidFill>
                          <a:effectLst/>
                          <a:latin typeface="+mn-lt"/>
                          <a:ea typeface="Calibri" panose="020F0502020204030204" pitchFamily="34" charset="0"/>
                          <a:cs typeface="Calibri" panose="020F0502020204030204" pitchFamily="34" charset="0"/>
                        </a:rPr>
                        <a:t>b</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a:solidFill>
                            <a:srgbClr val="000000"/>
                          </a:solidFill>
                          <a:effectLst/>
                          <a:latin typeface="+mn-lt"/>
                          <a:ea typeface="Calibri" panose="020F0502020204030204" pitchFamily="34" charset="0"/>
                          <a:cs typeface="Arial" panose="020B0604020202020204" pitchFamily="34"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9523541"/>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Calibri" panose="020F0502020204030204" pitchFamily="34" charset="0"/>
                        </a:rPr>
                        <a:t>A={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begins with </a:t>
                      </a:r>
                      <a:r>
                        <a:rPr lang="en-US" sz="1800" b="1" i="1" kern="1200" dirty="0">
                          <a:solidFill>
                            <a:srgbClr val="000000"/>
                          </a:solidFill>
                          <a:effectLst/>
                          <a:latin typeface="+mn-lt"/>
                          <a:ea typeface="Calibri" panose="020F0502020204030204" pitchFamily="34" charset="0"/>
                          <a:cs typeface="Calibri" panose="020F0502020204030204" pitchFamily="34" charset="0"/>
                        </a:rPr>
                        <a:t>b</a:t>
                      </a:r>
                      <a:r>
                        <a:rPr lang="en-US" sz="1800" kern="1200" dirty="0">
                          <a:solidFill>
                            <a:srgbClr val="000000"/>
                          </a:solidFill>
                          <a:effectLst/>
                          <a:latin typeface="+mn-lt"/>
                          <a:ea typeface="Calibri" panose="020F0502020204030204" pitchFamily="34" charset="0"/>
                          <a:cs typeface="Calibri" panose="020F0502020204030204" pitchFamily="34" charset="0"/>
                        </a:rPr>
                        <a:t> or ends with </a:t>
                      </a:r>
                      <a:r>
                        <a:rPr lang="en-US" sz="1800" b="1" i="1" kern="1200" dirty="0">
                          <a:solidFill>
                            <a:srgbClr val="000000"/>
                          </a:solidFill>
                          <a:effectLst/>
                          <a:latin typeface="+mn-lt"/>
                          <a:ea typeface="Calibri" panose="020F0502020204030204" pitchFamily="34" charset="0"/>
                          <a:cs typeface="Calibri" panose="020F0502020204030204" pitchFamily="34" charset="0"/>
                        </a:rPr>
                        <a:t>a</a:t>
                      </a:r>
                      <a:r>
                        <a:rPr lang="en-US" sz="1800" kern="1200" dirty="0">
                          <a:solidFill>
                            <a:srgbClr val="000000"/>
                          </a:solidFill>
                          <a:effectLst/>
                          <a:latin typeface="+mn-lt"/>
                          <a:ea typeface="Calibri" panose="020F0502020204030204" pitchFamily="34" charset="0"/>
                          <a:cs typeface="Calibri" panose="020F0502020204030204" pitchFamily="34"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S</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a:solidFill>
                            <a:srgbClr val="000000"/>
                          </a:solidFill>
                          <a:effectLst/>
                          <a:latin typeface="+mn-lt"/>
                          <a:ea typeface="Times New Roman" panose="02020603050405020304" pitchFamily="18"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b</a:t>
                      </a:r>
                      <a:r>
                        <a:rPr lang="en-US" sz="1800" b="1" kern="1200" dirty="0" err="1">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 </a:t>
                      </a: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a </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a:solidFill>
                            <a:srgbClr val="000000"/>
                          </a:solidFill>
                          <a:effectLst/>
                          <a:latin typeface="+mn-lt"/>
                          <a:ea typeface="Calibri" panose="020F0502020204030204" pitchFamily="34"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err="1">
                          <a:solidFill>
                            <a:srgbClr val="000000"/>
                          </a:solidFill>
                          <a:effectLst/>
                          <a:latin typeface="+mn-lt"/>
                          <a:ea typeface="Calibri" panose="020F0502020204030204" pitchFamily="34" charset="0"/>
                          <a:cs typeface="Calibri" panose="020F0502020204030204" pitchFamily="34" charset="0"/>
                        </a:rPr>
                        <a:t>a</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err="1">
                          <a:solidFill>
                            <a:srgbClr val="000000"/>
                          </a:solidFill>
                          <a:effectLst/>
                          <a:latin typeface="+mn-lt"/>
                          <a:ea typeface="Calibri" panose="020F0502020204030204" pitchFamily="34" charset="0"/>
                          <a:cs typeface="Calibri" panose="020F0502020204030204" pitchFamily="34" charset="0"/>
                        </a:rPr>
                        <a:t>b</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a:solidFill>
                            <a:srgbClr val="000000"/>
                          </a:solidFill>
                          <a:effectLst/>
                          <a:latin typeface="+mn-lt"/>
                          <a:ea typeface="Calibri" panose="020F0502020204030204" pitchFamily="34" charset="0"/>
                          <a:cs typeface="Arial" panose="020B0604020202020204" pitchFamily="34"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2939641"/>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contains at least 3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a:solidFill>
                            <a:srgbClr val="000000"/>
                          </a:solidFill>
                          <a:effectLst/>
                          <a:latin typeface="+mn-lt"/>
                          <a:ea typeface="Calibri" panose="020F0502020204030204" pitchFamily="34" charset="0"/>
                          <a:cs typeface="Times New Roman" panose="02020603050405020304" pitchFamily="18" charset="0"/>
                        </a:rPr>
                        <a:t>‘s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267758"/>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contains at most 3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‘s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BABABAB</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939681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contains the substring </a:t>
                      </a:r>
                      <a:r>
                        <a:rPr lang="en-US" sz="1800" b="1" i="1" kern="1200">
                          <a:solidFill>
                            <a:srgbClr val="000000"/>
                          </a:solidFill>
                          <a:effectLst/>
                          <a:latin typeface="+mn-lt"/>
                          <a:ea typeface="Calibri" panose="020F0502020204030204" pitchFamily="34" charset="0"/>
                          <a:cs typeface="Times New Roman" panose="02020603050405020304" pitchFamily="18" charset="0"/>
                        </a:rPr>
                        <a:t>aba</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571748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does not contain the substring </a:t>
                      </a:r>
                      <a:r>
                        <a:rPr lang="en-US" sz="1800" b="1" i="1" kern="1200">
                          <a:solidFill>
                            <a:srgbClr val="000000"/>
                          </a:solidFill>
                          <a:effectLst/>
                          <a:latin typeface="+mn-lt"/>
                          <a:ea typeface="Calibri" panose="020F0502020204030204" pitchFamily="34" charset="0"/>
                          <a:cs typeface="Times New Roman" panose="02020603050405020304" pitchFamily="18" charset="0"/>
                        </a:rPr>
                        <a:t>aba</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8982149"/>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every odd position of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is a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875585"/>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baseline="30000">
                          <a:solidFill>
                            <a:srgbClr val="000000"/>
                          </a:solidFill>
                          <a:effectLst/>
                          <a:latin typeface="+mn-lt"/>
                          <a:ea typeface="Calibri" panose="020F0502020204030204" pitchFamily="34" charset="0"/>
                          <a:cs typeface="Times New Roman" panose="02020603050405020304" pitchFamily="18" charset="0"/>
                        </a:rPr>
                        <a:t>m</a:t>
                      </a:r>
                      <a:r>
                        <a:rPr lang="en-US" sz="1800" b="1" i="1" kern="1200">
                          <a:solidFill>
                            <a:srgbClr val="000000"/>
                          </a:solidFill>
                          <a:effectLst/>
                          <a:latin typeface="+mn-lt"/>
                          <a:ea typeface="Calibri" panose="020F0502020204030204" pitchFamily="34" charset="0"/>
                          <a:cs typeface="Times New Roman" panose="02020603050405020304" pitchFamily="18" charset="0"/>
                        </a:rPr>
                        <a:t>b</a:t>
                      </a:r>
                      <a:r>
                        <a:rPr lang="en-US" sz="1800" kern="1200" baseline="30000">
                          <a:solidFill>
                            <a:srgbClr val="000000"/>
                          </a:solidFill>
                          <a:effectLst/>
                          <a:latin typeface="+mn-lt"/>
                          <a:ea typeface="Calibri" panose="020F0502020204030204" pitchFamily="34" charset="0"/>
                          <a:cs typeface="Times New Roman" panose="02020603050405020304" pitchFamily="18" charset="0"/>
                        </a:rPr>
                        <a:t>n</a:t>
                      </a:r>
                      <a:r>
                        <a:rPr lang="en-US" sz="1800" kern="1200">
                          <a:solidFill>
                            <a:srgbClr val="000000"/>
                          </a:solidFill>
                          <a:effectLst/>
                          <a:latin typeface="+mn-lt"/>
                          <a:ea typeface="Calibri" panose="020F0502020204030204" pitchFamily="34" charset="0"/>
                          <a:cs typeface="Times New Roman" panose="02020603050405020304" pitchFamily="18" charset="0"/>
                        </a:rPr>
                        <a:t> and m = n}</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0121695"/>
                  </a:ext>
                </a:extLst>
              </a:tr>
            </a:tbl>
          </a:graphicData>
        </a:graphic>
      </p:graphicFrame>
    </p:spTree>
    <p:extLst>
      <p:ext uri="{BB962C8B-B14F-4D97-AF65-F5344CB8AC3E}">
        <p14:creationId xmlns:p14="http://schemas.microsoft.com/office/powerpoint/2010/main" val="2578566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4C4512-E2F7-41AD-A9A2-0AD68220E6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69B7A66-414D-4187-BB24-2B0E0958A143}"/>
              </a:ext>
            </a:extLst>
          </p:cNvPr>
          <p:cNvSpPr>
            <a:spLocks noGrp="1"/>
          </p:cNvSpPr>
          <p:nvPr>
            <p:ph type="body" sz="quarter" idx="12"/>
          </p:nvPr>
        </p:nvSpPr>
        <p:spPr/>
        <p:txBody>
          <a:bodyPr/>
          <a:lstStyle/>
          <a:p>
            <a:r>
              <a:rPr lang="en-US" dirty="0"/>
              <a:t>Designing CFG</a:t>
            </a:r>
          </a:p>
        </p:txBody>
      </p:sp>
      <p:graphicFrame>
        <p:nvGraphicFramePr>
          <p:cNvPr id="4" name="Table 3">
            <a:extLst>
              <a:ext uri="{FF2B5EF4-FFF2-40B4-BE49-F238E27FC236}">
                <a16:creationId xmlns:a16="http://schemas.microsoft.com/office/drawing/2014/main" id="{6024E031-1595-48EA-8F6B-872B867E8E7A}"/>
              </a:ext>
            </a:extLst>
          </p:cNvPr>
          <p:cNvGraphicFramePr>
            <a:graphicFrameLocks noGrp="1"/>
          </p:cNvGraphicFramePr>
          <p:nvPr>
            <p:extLst>
              <p:ext uri="{D42A27DB-BD31-4B8C-83A1-F6EECF244321}">
                <p14:modId xmlns:p14="http://schemas.microsoft.com/office/powerpoint/2010/main" val="559302946"/>
              </p:ext>
            </p:extLst>
          </p:nvPr>
        </p:nvGraphicFramePr>
        <p:xfrm>
          <a:off x="177433" y="940165"/>
          <a:ext cx="8789133" cy="5414582"/>
        </p:xfrm>
        <a:graphic>
          <a:graphicData uri="http://schemas.openxmlformats.org/drawingml/2006/table">
            <a:tbl>
              <a:tblPr firstRow="1" firstCol="1" bandRow="1">
                <a:tableStyleId>{2D5ABB26-0587-4C30-8999-92F81FD0307C}</a:tableStyleId>
              </a:tblPr>
              <a:tblGrid>
                <a:gridCol w="5227205">
                  <a:extLst>
                    <a:ext uri="{9D8B030D-6E8A-4147-A177-3AD203B41FA5}">
                      <a16:colId xmlns:a16="http://schemas.microsoft.com/office/drawing/2014/main" val="669879451"/>
                    </a:ext>
                  </a:extLst>
                </a:gridCol>
                <a:gridCol w="3561928">
                  <a:extLst>
                    <a:ext uri="{9D8B030D-6E8A-4147-A177-3AD203B41FA5}">
                      <a16:colId xmlns:a16="http://schemas.microsoft.com/office/drawing/2014/main" val="173564706"/>
                    </a:ext>
                  </a:extLst>
                </a:gridCol>
              </a:tblGrid>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has even length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2939641"/>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m</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n</a:t>
                      </a:r>
                      <a:r>
                        <a:rPr lang="en-US" sz="1800" kern="1200" dirty="0">
                          <a:solidFill>
                            <a:srgbClr val="000000"/>
                          </a:solidFill>
                          <a:effectLst/>
                          <a:latin typeface="+mn-lt"/>
                          <a:ea typeface="Calibri" panose="020F0502020204030204" pitchFamily="34" charset="0"/>
                          <a:cs typeface="Times New Roman" panose="02020603050405020304" pitchFamily="18" charset="0"/>
                        </a:rPr>
                        <a:t> and </a:t>
                      </a:r>
                      <a:r>
                        <a:rPr lang="en-US" sz="1800" b="1" kern="1200" dirty="0">
                          <a:solidFill>
                            <a:srgbClr val="000000"/>
                          </a:solidFill>
                          <a:effectLst/>
                          <a:latin typeface="+mn-lt"/>
                          <a:ea typeface="Calibri" panose="020F0502020204030204" pitchFamily="34" charset="0"/>
                          <a:cs typeface="Times New Roman" panose="02020603050405020304" pitchFamily="18" charset="0"/>
                        </a:rPr>
                        <a:t>m</a:t>
                      </a:r>
                      <a:r>
                        <a:rPr lang="en-US" sz="1800" kern="1200" dirty="0">
                          <a:solidFill>
                            <a:srgbClr val="000000"/>
                          </a:solidFill>
                          <a:effectLst/>
                          <a:latin typeface="+mn-lt"/>
                          <a:ea typeface="Calibri" panose="020F0502020204030204" pitchFamily="34" charset="0"/>
                          <a:cs typeface="Times New Roman" panose="02020603050405020304" pitchFamily="18" charset="0"/>
                        </a:rPr>
                        <a:t> &gt; </a:t>
                      </a:r>
                      <a:r>
                        <a:rPr lang="en-US" sz="1800" b="1" kern="1200" dirty="0">
                          <a:solidFill>
                            <a:srgbClr val="000000"/>
                          </a:solidFill>
                          <a:effectLst/>
                          <a:latin typeface="+mn-lt"/>
                          <a:ea typeface="Calibri" panose="020F0502020204030204" pitchFamily="34" charset="0"/>
                          <a:cs typeface="Times New Roman" panose="02020603050405020304" pitchFamily="18" charset="0"/>
                        </a:rPr>
                        <a:t>n</a:t>
                      </a:r>
                      <a:r>
                        <a:rPr lang="en-US" sz="1800" kern="1200" dirty="0">
                          <a:solidFill>
                            <a:srgbClr val="000000"/>
                          </a:solidFill>
                          <a:effectLst/>
                          <a:latin typeface="+mn-lt"/>
                          <a:ea typeface="Calibri" panose="020F0502020204030204" pitchFamily="34" charset="0"/>
                          <a:cs typeface="Times New Roman" panose="02020603050405020304" pitchFamily="18" charset="0"/>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AT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 a</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26775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each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a:solidFill>
                            <a:srgbClr val="000000"/>
                          </a:solidFill>
                          <a:effectLst/>
                          <a:latin typeface="+mn-lt"/>
                          <a:ea typeface="Calibri" panose="020F0502020204030204" pitchFamily="34" charset="0"/>
                          <a:cs typeface="Times New Roman" panose="02020603050405020304" pitchFamily="18" charset="0"/>
                        </a:rPr>
                        <a:t> in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is followed by at least one </a:t>
                      </a:r>
                      <a:r>
                        <a:rPr lang="en-US" sz="1800" b="1" i="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S</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kern="120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b="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ab</a:t>
                      </a:r>
                      <a:r>
                        <a:rPr lang="en-US" sz="1800" b="1" kern="1200">
                          <a:solidFill>
                            <a:srgbClr val="000000"/>
                          </a:solidFill>
                          <a:effectLst/>
                          <a:latin typeface="+mn-lt"/>
                          <a:ea typeface="Calibri" panose="020F0502020204030204" pitchFamily="34" charset="0"/>
                          <a:cs typeface="Times New Roman" panose="02020603050405020304" pitchFamily="18" charset="0"/>
                        </a:rPr>
                        <a:t>BT</a:t>
                      </a:r>
                      <a:endParaRPr lang="en-US" sz="180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kern="120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a:solidFill>
                            <a:srgbClr val="000000"/>
                          </a:solidFill>
                          <a:effectLst/>
                          <a:latin typeface="+mn-lt"/>
                          <a:ea typeface="Calibri" panose="020F0502020204030204" pitchFamily="34" charset="0"/>
                          <a:cs typeface="Times New Roman" panose="02020603050405020304" pitchFamily="18" charset="0"/>
                        </a:rPr>
                        <a:t> b</a:t>
                      </a:r>
                      <a:r>
                        <a:rPr lang="en-US" sz="1800" b="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kern="120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T</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kern="120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a:solidFill>
                            <a:srgbClr val="000000"/>
                          </a:solidFill>
                          <a:effectLst/>
                          <a:latin typeface="+mn-lt"/>
                          <a:ea typeface="Calibri" panose="020F0502020204030204" pitchFamily="34" charset="0"/>
                          <a:cs typeface="Times New Roman" panose="02020603050405020304" pitchFamily="18" charset="0"/>
                        </a:rPr>
                        <a:t> ab</a:t>
                      </a:r>
                      <a:r>
                        <a:rPr lang="en-US" sz="1800" b="1" kern="1200">
                          <a:solidFill>
                            <a:srgbClr val="000000"/>
                          </a:solidFill>
                          <a:effectLst/>
                          <a:latin typeface="+mn-lt"/>
                          <a:ea typeface="Calibri" panose="020F0502020204030204" pitchFamily="34" charset="0"/>
                          <a:cs typeface="Times New Roman" panose="02020603050405020304" pitchFamily="18" charset="0"/>
                        </a:rPr>
                        <a:t>BT</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kern="120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9396818"/>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has even number of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‘s and each</a:t>
                      </a:r>
                      <a:r>
                        <a:rPr lang="en-US" sz="1800" b="1" i="1" kern="1200" dirty="0">
                          <a:solidFill>
                            <a:srgbClr val="000000"/>
                          </a:solidFill>
                          <a:effectLst/>
                          <a:latin typeface="+mn-lt"/>
                          <a:ea typeface="Calibri" panose="020F0502020204030204" pitchFamily="34" charset="0"/>
                          <a:cs typeface="Times New Roman" panose="02020603050405020304" pitchFamily="18" charset="0"/>
                        </a:rPr>
                        <a:t> a</a:t>
                      </a:r>
                      <a:r>
                        <a:rPr lang="en-US" sz="1800" kern="1200" dirty="0">
                          <a:solidFill>
                            <a:srgbClr val="000000"/>
                          </a:solidFill>
                          <a:effectLst/>
                          <a:latin typeface="+mn-lt"/>
                          <a:ea typeface="Calibri" panose="020F0502020204030204" pitchFamily="34" charset="0"/>
                          <a:cs typeface="Times New Roman" panose="02020603050405020304" pitchFamily="18" charset="0"/>
                        </a:rPr>
                        <a:t> in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is followed by at least one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2189627"/>
                  </a:ext>
                </a:extLst>
              </a:tr>
              <a:tr h="0">
                <a:tc>
                  <a:txBody>
                    <a:bodyPr/>
                    <a:lstStyle/>
                    <a:p>
                      <a:pPr marL="0" marR="0">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i</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j</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c</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k</a:t>
                      </a:r>
                      <a:r>
                        <a:rPr lang="en-US" sz="1800" kern="1200" dirty="0">
                          <a:solidFill>
                            <a:srgbClr val="000000"/>
                          </a:solidFill>
                          <a:effectLst/>
                          <a:latin typeface="+mn-lt"/>
                          <a:ea typeface="Calibri" panose="020F0502020204030204" pitchFamily="34" charset="0"/>
                          <a:cs typeface="Times New Roman" panose="02020603050405020304" pitchFamily="18" charset="0"/>
                        </a:rPr>
                        <a:t> | where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i</a:t>
                      </a:r>
                      <a:r>
                        <a:rPr lang="en-US" sz="1800" b="1"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j</a:t>
                      </a:r>
                      <a:r>
                        <a:rPr lang="en-US" sz="1800" kern="1200" dirty="0">
                          <a:solidFill>
                            <a:srgbClr val="000000"/>
                          </a:solidFill>
                          <a:effectLst/>
                          <a:latin typeface="+mn-lt"/>
                          <a:ea typeface="Calibri" panose="020F0502020204030204" pitchFamily="34" charset="0"/>
                          <a:cs typeface="Times New Roman" panose="02020603050405020304" pitchFamily="18" charset="0"/>
                        </a:rPr>
                        <a:t> or </a:t>
                      </a:r>
                      <a:r>
                        <a:rPr lang="en-US" sz="1800" b="1" kern="1200" dirty="0">
                          <a:solidFill>
                            <a:srgbClr val="000000"/>
                          </a:solidFill>
                          <a:effectLst/>
                          <a:latin typeface="+mn-lt"/>
                          <a:ea typeface="Calibri" panose="020F0502020204030204" pitchFamily="34" charset="0"/>
                          <a:cs typeface="Times New Roman" panose="02020603050405020304" pitchFamily="18" charset="0"/>
                        </a:rPr>
                        <a:t>j</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kern="1200" dirty="0">
                          <a:solidFill>
                            <a:srgbClr val="000000"/>
                          </a:solidFill>
                          <a:effectLst/>
                          <a:latin typeface="+mn-lt"/>
                          <a:ea typeface="Calibri" panose="020F0502020204030204" pitchFamily="34" charset="0"/>
                          <a:cs typeface="Times New Roman" panose="02020603050405020304" pitchFamily="18" charset="0"/>
                        </a:rPr>
                        <a:t>k</a:t>
                      </a:r>
                      <a:r>
                        <a:rPr lang="en-US" sz="1800" kern="1200" dirty="0">
                          <a:solidFill>
                            <a:srgbClr val="000000"/>
                          </a:solidFill>
                          <a:effectLst/>
                          <a:latin typeface="+mn-lt"/>
                          <a:ea typeface="Calibri" panose="020F0502020204030204" pitchFamily="34" charset="0"/>
                          <a:cs typeface="Times New Roman" panose="02020603050405020304" pitchFamily="18" charset="0"/>
                        </a:rPr>
                        <a:t> and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i</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j</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k</a:t>
                      </a:r>
                      <a:r>
                        <a:rPr lang="en-US" sz="1800" kern="1200" dirty="0">
                          <a:solidFill>
                            <a:srgbClr val="000000"/>
                          </a:solidFill>
                          <a:effectLst/>
                          <a:latin typeface="+mn-lt"/>
                          <a:ea typeface="Calibri" panose="020F0502020204030204" pitchFamily="34" charset="0"/>
                          <a:cs typeface="Times New Roman" panose="02020603050405020304" pitchFamily="18" charset="0"/>
                        </a:rPr>
                        <a:t> ≥ 0} and </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i="1" kern="1200" dirty="0">
                          <a:solidFill>
                            <a:srgbClr val="000000"/>
                          </a:solidFill>
                          <a:effectLst/>
                          <a:latin typeface="+mn-lt"/>
                          <a:ea typeface="Calibri" panose="020F0502020204030204" pitchFamily="34" charset="0"/>
                          <a:cs typeface="Times New Roman" panose="02020603050405020304" pitchFamily="18" charset="0"/>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c</a:t>
                      </a:r>
                      <a:r>
                        <a:rPr lang="en-US" sz="1800" kern="1200" dirty="0">
                          <a:solidFill>
                            <a:srgbClr val="000000"/>
                          </a:solidFill>
                          <a:effectLst/>
                          <a:latin typeface="+mn-lt"/>
                          <a:ea typeface="Calibri" panose="020F0502020204030204" pitchFamily="34" charset="0"/>
                          <a:cs typeface="Times New Roman" panose="02020603050405020304" pitchFamily="18" charset="0"/>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PR</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kern="1200" dirty="0">
                          <a:solidFill>
                            <a:srgbClr val="000000"/>
                          </a:solidFill>
                          <a:effectLst/>
                          <a:latin typeface="+mn-lt"/>
                          <a:ea typeface="Calibri" panose="020F0502020204030204" pitchFamily="34" charset="0"/>
                          <a:cs typeface="Times New Roman" panose="02020603050405020304" pitchFamily="18" charset="0"/>
                        </a:rPr>
                        <a:t>QT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c</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c</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Q</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Q</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5717488"/>
                  </a:ext>
                </a:extLst>
              </a:tr>
            </a:tbl>
          </a:graphicData>
        </a:graphic>
      </p:graphicFrame>
    </p:spTree>
    <p:extLst>
      <p:ext uri="{BB962C8B-B14F-4D97-AF65-F5344CB8AC3E}">
        <p14:creationId xmlns:p14="http://schemas.microsoft.com/office/powerpoint/2010/main" val="3027911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Context Free Language &amp; Grammar</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CFL-1</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3" action="ppaction://hlinkfile"/>
              </a:rPr>
              <a:t>CFL-1</a:t>
            </a:r>
            <a:r>
              <a:rPr lang="en-US" dirty="0"/>
              <a:t>.</a:t>
            </a:r>
          </a:p>
          <a:p>
            <a:r>
              <a:rPr lang="en-US" dirty="0"/>
              <a:t>Introduction to Automata Theory, Languages, and Computations, Hopcroft, </a:t>
            </a:r>
            <a:r>
              <a:rPr lang="en-US" dirty="0">
                <a:hlinkClick r:id="rId4" action="ppaction://hlinkfile"/>
              </a:rPr>
              <a:t>CFL-1</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Context-Free Languages (CFL)</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10</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5</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Fall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3901615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dirty="0">
                <a:solidFill>
                  <a:schemeClr val="tx1">
                    <a:lumMod val="95000"/>
                    <a:lumOff val="5000"/>
                  </a:schemeClr>
                </a:solidFill>
              </a:rPr>
              <a:t>Ambiguity</a:t>
            </a:r>
          </a:p>
          <a:p>
            <a:pPr>
              <a:lnSpc>
                <a:spcPct val="80000"/>
              </a:lnSpc>
              <a:defRPr/>
            </a:pPr>
            <a:r>
              <a:rPr lang="en-US" dirty="0">
                <a:solidFill>
                  <a:schemeClr val="tx1">
                    <a:lumMod val="95000"/>
                    <a:lumOff val="5000"/>
                  </a:schemeClr>
                </a:solidFill>
              </a:rPr>
              <a:t>Chomsky Normal Form (CNF)</a:t>
            </a: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3359393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Concept and Construct of Context Free Grammar (CFG)</a:t>
            </a:r>
          </a:p>
          <a:p>
            <a:pPr>
              <a:lnSpc>
                <a:spcPct val="80000"/>
              </a:lnSpc>
              <a:defRPr/>
            </a:pPr>
            <a:r>
              <a:rPr lang="en-US" dirty="0"/>
              <a:t>Concept of ambiguity and its removal from grammar.</a:t>
            </a:r>
          </a:p>
          <a:p>
            <a:pPr>
              <a:lnSpc>
                <a:spcPct val="80000"/>
              </a:lnSpc>
              <a:defRPr/>
            </a:pPr>
            <a:r>
              <a:rPr lang="en-US" dirty="0"/>
              <a:t>Chomsky Normal From (CNF)</a:t>
            </a:r>
          </a:p>
        </p:txBody>
      </p:sp>
    </p:spTree>
    <p:extLst>
      <p:ext uri="{BB962C8B-B14F-4D97-AF65-F5344CB8AC3E}">
        <p14:creationId xmlns:p14="http://schemas.microsoft.com/office/powerpoint/2010/main" val="383465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Understand and practice the construct of CFG</a:t>
            </a:r>
          </a:p>
          <a:p>
            <a:pPr algn="just">
              <a:lnSpc>
                <a:spcPct val="80000"/>
              </a:lnSpc>
              <a:defRPr/>
            </a:pPr>
            <a:r>
              <a:rPr lang="en-US" dirty="0"/>
              <a:t>Learn ambiguity in grammar and ways to identify and remove it.</a:t>
            </a:r>
          </a:p>
          <a:p>
            <a:pPr algn="just">
              <a:lnSpc>
                <a:spcPct val="80000"/>
              </a:lnSpc>
              <a:defRPr/>
            </a:pPr>
            <a:r>
              <a:rPr lang="en-US" dirty="0"/>
              <a:t>Apply Chomsky Normal From (CNF) on grammar to make it computable.</a:t>
            </a:r>
          </a:p>
        </p:txBody>
      </p:sp>
    </p:spTree>
    <p:extLst>
      <p:ext uri="{BB962C8B-B14F-4D97-AF65-F5344CB8AC3E}">
        <p14:creationId xmlns:p14="http://schemas.microsoft.com/office/powerpoint/2010/main" val="3183246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497C92-CB30-495A-B57E-07AB09408E2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EEC85-92AF-4785-9794-60A1F2DED8D1}"/>
              </a:ext>
            </a:extLst>
          </p:cNvPr>
          <p:cNvSpPr>
            <a:spLocks noGrp="1"/>
          </p:cNvSpPr>
          <p:nvPr>
            <p:ph type="body" sz="quarter" idx="12"/>
          </p:nvPr>
        </p:nvSpPr>
        <p:spPr/>
        <p:txBody>
          <a:bodyPr/>
          <a:lstStyle/>
          <a:p>
            <a:r>
              <a:rPr lang="en-US" dirty="0"/>
              <a:t>Ambiguity – Parse Tree</a:t>
            </a:r>
          </a:p>
        </p:txBody>
      </p:sp>
      <p:sp>
        <p:nvSpPr>
          <p:cNvPr id="4" name="Text Placeholder 3">
            <a:extLst>
              <a:ext uri="{FF2B5EF4-FFF2-40B4-BE49-F238E27FC236}">
                <a16:creationId xmlns:a16="http://schemas.microsoft.com/office/drawing/2014/main" id="{ED2897E6-02D2-4E07-9316-551BAB647287}"/>
              </a:ext>
            </a:extLst>
          </p:cNvPr>
          <p:cNvSpPr>
            <a:spLocks noGrp="1"/>
          </p:cNvSpPr>
          <p:nvPr>
            <p:ph type="body" sz="quarter" idx="13"/>
          </p:nvPr>
        </p:nvSpPr>
        <p:spPr>
          <a:xfrm>
            <a:off x="2" y="846142"/>
            <a:ext cx="9136063" cy="2430687"/>
          </a:xfrm>
        </p:spPr>
        <p:txBody>
          <a:bodyPr>
            <a:normAutofit fontScale="85000" lnSpcReduction="10000"/>
          </a:bodyPr>
          <a:lstStyle/>
          <a:p>
            <a:pPr algn="just" eaLnBrk="1" hangingPunct="1">
              <a:lnSpc>
                <a:spcPct val="110000"/>
              </a:lnSpc>
            </a:pPr>
            <a:r>
              <a:rPr lang="en-US" altLang="en-US" sz="2400" dirty="0"/>
              <a:t>If a grammar generates the same string in several different ways, we say that the string is derived </a:t>
            </a:r>
            <a:r>
              <a:rPr lang="en-US" altLang="en-US" sz="2400" b="1" i="1" dirty="0"/>
              <a:t>ambiguously</a:t>
            </a:r>
            <a:r>
              <a:rPr lang="en-US" altLang="en-US" sz="2400" dirty="0"/>
              <a:t> in the grammar.</a:t>
            </a:r>
          </a:p>
          <a:p>
            <a:pPr algn="just" eaLnBrk="1" hangingPunct="1">
              <a:lnSpc>
                <a:spcPct val="110000"/>
              </a:lnSpc>
            </a:pPr>
            <a:r>
              <a:rPr lang="en-US" altLang="en-US" sz="2400" dirty="0"/>
              <a:t>If a grammar generates some string ambiguously we say that the grammar is </a:t>
            </a:r>
            <a:r>
              <a:rPr lang="en-US" altLang="en-US" sz="2400" b="1" i="1" dirty="0"/>
              <a:t>ambiguous</a:t>
            </a:r>
            <a:r>
              <a:rPr lang="en-US" altLang="en-US" sz="2400" dirty="0"/>
              <a:t>.</a:t>
            </a:r>
          </a:p>
          <a:p>
            <a:pPr algn="just" eaLnBrk="1" hangingPunct="1">
              <a:lnSpc>
                <a:spcPct val="110000"/>
              </a:lnSpc>
            </a:pPr>
            <a:r>
              <a:rPr lang="en-US" altLang="en-US" sz="2400" dirty="0"/>
              <a:t>Example: Grammar </a:t>
            </a:r>
            <a:r>
              <a:rPr lang="en-US" altLang="en-US" sz="2400" dirty="0">
                <a:latin typeface="Courier New" panose="02070309020205020404" pitchFamily="49" charset="0"/>
                <a:cs typeface="Courier New" panose="02070309020205020404" pitchFamily="49" charset="0"/>
              </a:rPr>
              <a:t>G</a:t>
            </a:r>
            <a:r>
              <a:rPr lang="en-US" altLang="en-US" sz="2400" dirty="0"/>
              <a:t>, </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a:t>
            </a:r>
          </a:p>
          <a:p>
            <a:pPr algn="ctr" eaLnBrk="1" hangingPunct="1">
              <a:lnSpc>
                <a:spcPct val="110000"/>
              </a:lnSpc>
              <a:buFontTx/>
              <a:buNone/>
            </a:pPr>
            <a:r>
              <a:rPr lang="en-US" altLang="en-US" sz="2400" b="1" dirty="0"/>
              <a:t>Two parse trees for the string </a:t>
            </a:r>
            <a:r>
              <a:rPr lang="en-US" altLang="en-US" sz="2400" b="1" dirty="0" err="1">
                <a:latin typeface="Courier New" panose="02070309020205020404" pitchFamily="49" charset="0"/>
                <a:cs typeface="Courier New" panose="02070309020205020404" pitchFamily="49" charset="0"/>
              </a:rPr>
              <a:t>a+a</a:t>
            </a:r>
            <a:r>
              <a:rPr lang="en-US" altLang="en-US" sz="2400" b="1" dirty="0" err="1">
                <a:latin typeface="Courier New" panose="02070309020205020404" pitchFamily="49" charset="0"/>
                <a:cs typeface="Courier New" panose="02070309020205020404" pitchFamily="49" charset="0"/>
                <a:sym typeface="Symbol" panose="05050102010706020507" pitchFamily="18" charset="2"/>
              </a:rPr>
              <a:t></a:t>
            </a:r>
            <a:r>
              <a:rPr lang="en-US" altLang="en-US" sz="2400" b="1" dirty="0" err="1">
                <a:latin typeface="Courier New" panose="02070309020205020404" pitchFamily="49" charset="0"/>
                <a:cs typeface="Courier New" panose="02070309020205020404" pitchFamily="49" charset="0"/>
              </a:rPr>
              <a:t>a</a:t>
            </a:r>
            <a:r>
              <a:rPr lang="en-US" altLang="en-US" sz="2400" b="1" dirty="0">
                <a:latin typeface="Courier New" panose="02070309020205020404" pitchFamily="49" charset="0"/>
                <a:cs typeface="Courier New" panose="02070309020205020404" pitchFamily="49" charset="0"/>
              </a:rPr>
              <a:t> </a:t>
            </a:r>
            <a:r>
              <a:rPr lang="en-US" altLang="en-US" sz="2400" b="1" dirty="0"/>
              <a:t>in </a:t>
            </a:r>
            <a:r>
              <a:rPr lang="en-US" altLang="en-US" sz="2400" b="1" dirty="0">
                <a:latin typeface="Courier New" panose="02070309020205020404" pitchFamily="49" charset="0"/>
                <a:cs typeface="Courier New" panose="02070309020205020404" pitchFamily="49" charset="0"/>
              </a:rPr>
              <a:t>G</a:t>
            </a:r>
            <a:r>
              <a:rPr lang="en-US" altLang="en-US" sz="2400" b="1" dirty="0"/>
              <a:t> </a:t>
            </a:r>
            <a:endParaRPr lang="en-US" altLang="en-US" sz="2400" dirty="0"/>
          </a:p>
        </p:txBody>
      </p:sp>
      <p:sp>
        <p:nvSpPr>
          <p:cNvPr id="5" name="Text Box 4">
            <a:extLst>
              <a:ext uri="{FF2B5EF4-FFF2-40B4-BE49-F238E27FC236}">
                <a16:creationId xmlns:a16="http://schemas.microsoft.com/office/drawing/2014/main" id="{D6C763DF-38D5-403E-9C7E-91F7ACF094FE}"/>
              </a:ext>
            </a:extLst>
          </p:cNvPr>
          <p:cNvSpPr txBox="1">
            <a:spLocks noChangeArrowheads="1"/>
          </p:cNvSpPr>
          <p:nvPr/>
        </p:nvSpPr>
        <p:spPr bwMode="auto">
          <a:xfrm>
            <a:off x="1796149" y="3113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6" name="Text Box 5">
            <a:extLst>
              <a:ext uri="{FF2B5EF4-FFF2-40B4-BE49-F238E27FC236}">
                <a16:creationId xmlns:a16="http://schemas.microsoft.com/office/drawing/2014/main" id="{75C1C31B-FFC2-4E60-B1AF-D8D752DDEBBD}"/>
              </a:ext>
            </a:extLst>
          </p:cNvPr>
          <p:cNvSpPr txBox="1">
            <a:spLocks noChangeArrowheads="1"/>
          </p:cNvSpPr>
          <p:nvPr/>
        </p:nvSpPr>
        <p:spPr bwMode="auto">
          <a:xfrm>
            <a:off x="25581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7" name="Text Box 6">
            <a:extLst>
              <a:ext uri="{FF2B5EF4-FFF2-40B4-BE49-F238E27FC236}">
                <a16:creationId xmlns:a16="http://schemas.microsoft.com/office/drawing/2014/main" id="{2FA52B7B-9E26-4EAC-9C92-6CED97026EDD}"/>
              </a:ext>
            </a:extLst>
          </p:cNvPr>
          <p:cNvSpPr txBox="1">
            <a:spLocks noChangeArrowheads="1"/>
          </p:cNvSpPr>
          <p:nvPr/>
        </p:nvSpPr>
        <p:spPr bwMode="auto">
          <a:xfrm>
            <a:off x="11103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8" name="Text Box 7">
            <a:extLst>
              <a:ext uri="{FF2B5EF4-FFF2-40B4-BE49-F238E27FC236}">
                <a16:creationId xmlns:a16="http://schemas.microsoft.com/office/drawing/2014/main" id="{FC1CF906-1AFF-40ED-8260-6928427D2205}"/>
              </a:ext>
            </a:extLst>
          </p:cNvPr>
          <p:cNvSpPr txBox="1">
            <a:spLocks noChangeArrowheads="1"/>
          </p:cNvSpPr>
          <p:nvPr/>
        </p:nvSpPr>
        <p:spPr bwMode="auto">
          <a:xfrm>
            <a:off x="15675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9" name="Text Box 8">
            <a:extLst>
              <a:ext uri="{FF2B5EF4-FFF2-40B4-BE49-F238E27FC236}">
                <a16:creationId xmlns:a16="http://schemas.microsoft.com/office/drawing/2014/main" id="{249B5A96-576A-4D09-889A-44346EB5BF07}"/>
              </a:ext>
            </a:extLst>
          </p:cNvPr>
          <p:cNvSpPr txBox="1">
            <a:spLocks noChangeArrowheads="1"/>
          </p:cNvSpPr>
          <p:nvPr/>
        </p:nvSpPr>
        <p:spPr bwMode="auto">
          <a:xfrm>
            <a:off x="4245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10" name="Text Box 14">
            <a:extLst>
              <a:ext uri="{FF2B5EF4-FFF2-40B4-BE49-F238E27FC236}">
                <a16:creationId xmlns:a16="http://schemas.microsoft.com/office/drawing/2014/main" id="{A32148D9-F684-4A67-9634-801735AB2883}"/>
              </a:ext>
            </a:extLst>
          </p:cNvPr>
          <p:cNvSpPr txBox="1">
            <a:spLocks noChangeArrowheads="1"/>
          </p:cNvSpPr>
          <p:nvPr/>
        </p:nvSpPr>
        <p:spPr bwMode="auto">
          <a:xfrm>
            <a:off x="500749" y="559616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11" name="Text Box 15">
            <a:extLst>
              <a:ext uri="{FF2B5EF4-FFF2-40B4-BE49-F238E27FC236}">
                <a16:creationId xmlns:a16="http://schemas.microsoft.com/office/drawing/2014/main" id="{F1C01338-6405-4E15-8024-0BB6BC644171}"/>
              </a:ext>
            </a:extLst>
          </p:cNvPr>
          <p:cNvSpPr txBox="1">
            <a:spLocks noChangeArrowheads="1"/>
          </p:cNvSpPr>
          <p:nvPr/>
        </p:nvSpPr>
        <p:spPr bwMode="auto">
          <a:xfrm>
            <a:off x="27105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12" name="Text Box 16">
            <a:extLst>
              <a:ext uri="{FF2B5EF4-FFF2-40B4-BE49-F238E27FC236}">
                <a16:creationId xmlns:a16="http://schemas.microsoft.com/office/drawing/2014/main" id="{B7E346D4-B077-4E17-B069-D95726CB8A57}"/>
              </a:ext>
            </a:extLst>
          </p:cNvPr>
          <p:cNvSpPr txBox="1">
            <a:spLocks noChangeArrowheads="1"/>
          </p:cNvSpPr>
          <p:nvPr/>
        </p:nvSpPr>
        <p:spPr bwMode="auto">
          <a:xfrm>
            <a:off x="16437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13" name="Text Box 20">
            <a:extLst>
              <a:ext uri="{FF2B5EF4-FFF2-40B4-BE49-F238E27FC236}">
                <a16:creationId xmlns:a16="http://schemas.microsoft.com/office/drawing/2014/main" id="{883B0E31-D4E2-43CD-B728-198732FA32DF}"/>
              </a:ext>
            </a:extLst>
          </p:cNvPr>
          <p:cNvSpPr txBox="1">
            <a:spLocks noChangeArrowheads="1"/>
          </p:cNvSpPr>
          <p:nvPr/>
        </p:nvSpPr>
        <p:spPr bwMode="auto">
          <a:xfrm>
            <a:off x="1062724" y="561362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t>
            </a:r>
          </a:p>
        </p:txBody>
      </p:sp>
      <p:sp>
        <p:nvSpPr>
          <p:cNvPr id="14" name="Text Box 22">
            <a:extLst>
              <a:ext uri="{FF2B5EF4-FFF2-40B4-BE49-F238E27FC236}">
                <a16:creationId xmlns:a16="http://schemas.microsoft.com/office/drawing/2014/main" id="{8C30A59D-6626-49F4-95DE-B290654A4E6E}"/>
              </a:ext>
            </a:extLst>
          </p:cNvPr>
          <p:cNvSpPr txBox="1">
            <a:spLocks noChangeArrowheads="1"/>
          </p:cNvSpPr>
          <p:nvPr/>
        </p:nvSpPr>
        <p:spPr bwMode="auto">
          <a:xfrm>
            <a:off x="21009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a:sym typeface="Symbol" panose="05050102010706020507" pitchFamily="18" charset="2"/>
              </a:rPr>
              <a:t></a:t>
            </a:r>
          </a:p>
        </p:txBody>
      </p:sp>
      <p:cxnSp>
        <p:nvCxnSpPr>
          <p:cNvPr id="15" name="AutoShape 24">
            <a:extLst>
              <a:ext uri="{FF2B5EF4-FFF2-40B4-BE49-F238E27FC236}">
                <a16:creationId xmlns:a16="http://schemas.microsoft.com/office/drawing/2014/main" id="{AB4A18E8-431C-4AE2-AC26-07C4C37FE12C}"/>
              </a:ext>
            </a:extLst>
          </p:cNvPr>
          <p:cNvCxnSpPr>
            <a:cxnSpLocks noChangeShapeType="1"/>
            <a:stCxn id="5" idx="2"/>
            <a:endCxn id="7" idx="0"/>
          </p:cNvCxnSpPr>
          <p:nvPr/>
        </p:nvCxnSpPr>
        <p:spPr bwMode="auto">
          <a:xfrm flipH="1">
            <a:off x="1491349" y="3387954"/>
            <a:ext cx="6858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 name="AutoShape 25">
            <a:extLst>
              <a:ext uri="{FF2B5EF4-FFF2-40B4-BE49-F238E27FC236}">
                <a16:creationId xmlns:a16="http://schemas.microsoft.com/office/drawing/2014/main" id="{A075391E-7944-475C-B34A-7B9CC97EC84A}"/>
              </a:ext>
            </a:extLst>
          </p:cNvPr>
          <p:cNvCxnSpPr>
            <a:cxnSpLocks noChangeShapeType="1"/>
            <a:stCxn id="5" idx="2"/>
            <a:endCxn id="6" idx="0"/>
          </p:cNvCxnSpPr>
          <p:nvPr/>
        </p:nvCxnSpPr>
        <p:spPr bwMode="auto">
          <a:xfrm>
            <a:off x="2177149" y="3387954"/>
            <a:ext cx="7620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26">
            <a:extLst>
              <a:ext uri="{FF2B5EF4-FFF2-40B4-BE49-F238E27FC236}">
                <a16:creationId xmlns:a16="http://schemas.microsoft.com/office/drawing/2014/main" id="{2D2CF383-4FD2-412C-8893-A602193C8B04}"/>
              </a:ext>
            </a:extLst>
          </p:cNvPr>
          <p:cNvCxnSpPr>
            <a:cxnSpLocks noChangeShapeType="1"/>
            <a:stCxn id="7" idx="2"/>
            <a:endCxn id="9" idx="0"/>
          </p:cNvCxnSpPr>
          <p:nvPr/>
        </p:nvCxnSpPr>
        <p:spPr bwMode="auto">
          <a:xfrm flipH="1">
            <a:off x="805549" y="3997554"/>
            <a:ext cx="6858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 name="AutoShape 27">
            <a:extLst>
              <a:ext uri="{FF2B5EF4-FFF2-40B4-BE49-F238E27FC236}">
                <a16:creationId xmlns:a16="http://schemas.microsoft.com/office/drawing/2014/main" id="{A7A84CDF-F05F-49D4-8E86-9DD9E6ABF59D}"/>
              </a:ext>
            </a:extLst>
          </p:cNvPr>
          <p:cNvCxnSpPr>
            <a:cxnSpLocks noChangeShapeType="1"/>
            <a:stCxn id="7" idx="2"/>
            <a:endCxn id="8" idx="0"/>
          </p:cNvCxnSpPr>
          <p:nvPr/>
        </p:nvCxnSpPr>
        <p:spPr bwMode="auto">
          <a:xfrm>
            <a:off x="1491349" y="3997554"/>
            <a:ext cx="4572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 name="AutoShape 28">
            <a:extLst>
              <a:ext uri="{FF2B5EF4-FFF2-40B4-BE49-F238E27FC236}">
                <a16:creationId xmlns:a16="http://schemas.microsoft.com/office/drawing/2014/main" id="{B5A544C4-75A1-4CBA-A0B3-BEEBF85F0818}"/>
              </a:ext>
            </a:extLst>
          </p:cNvPr>
          <p:cNvCxnSpPr>
            <a:cxnSpLocks noChangeShapeType="1"/>
            <a:stCxn id="9" idx="2"/>
            <a:endCxn id="10" idx="0"/>
          </p:cNvCxnSpPr>
          <p:nvPr/>
        </p:nvCxnSpPr>
        <p:spPr bwMode="auto">
          <a:xfrm rot="5400000">
            <a:off x="425343" y="5215960"/>
            <a:ext cx="684212"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29">
            <a:extLst>
              <a:ext uri="{FF2B5EF4-FFF2-40B4-BE49-F238E27FC236}">
                <a16:creationId xmlns:a16="http://schemas.microsoft.com/office/drawing/2014/main" id="{ABC02112-18CB-4984-8123-09A173B7CCE2}"/>
              </a:ext>
            </a:extLst>
          </p:cNvPr>
          <p:cNvCxnSpPr>
            <a:cxnSpLocks noChangeShapeType="1"/>
            <a:stCxn id="7" idx="2"/>
            <a:endCxn id="13" idx="0"/>
          </p:cNvCxnSpPr>
          <p:nvPr/>
        </p:nvCxnSpPr>
        <p:spPr bwMode="auto">
          <a:xfrm rot="5400000">
            <a:off x="583299" y="4705579"/>
            <a:ext cx="1616075" cy="2000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 name="AutoShape 30">
            <a:extLst>
              <a:ext uri="{FF2B5EF4-FFF2-40B4-BE49-F238E27FC236}">
                <a16:creationId xmlns:a16="http://schemas.microsoft.com/office/drawing/2014/main" id="{0B925197-DED1-4251-AA3D-F9133FCC9BD3}"/>
              </a:ext>
            </a:extLst>
          </p:cNvPr>
          <p:cNvCxnSpPr>
            <a:cxnSpLocks noChangeShapeType="1"/>
            <a:stCxn id="8" idx="2"/>
            <a:endCxn id="12" idx="0"/>
          </p:cNvCxnSpPr>
          <p:nvPr/>
        </p:nvCxnSpPr>
        <p:spPr bwMode="auto">
          <a:xfrm rot="5400000">
            <a:off x="1552468" y="5231835"/>
            <a:ext cx="715962"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 name="AutoShape 31">
            <a:extLst>
              <a:ext uri="{FF2B5EF4-FFF2-40B4-BE49-F238E27FC236}">
                <a16:creationId xmlns:a16="http://schemas.microsoft.com/office/drawing/2014/main" id="{7407C015-D6E1-44D7-83E5-5D40E8D39D9E}"/>
              </a:ext>
            </a:extLst>
          </p:cNvPr>
          <p:cNvCxnSpPr>
            <a:cxnSpLocks noChangeShapeType="1"/>
            <a:stCxn id="5" idx="2"/>
            <a:endCxn id="14" idx="0"/>
          </p:cNvCxnSpPr>
          <p:nvPr/>
        </p:nvCxnSpPr>
        <p:spPr bwMode="auto">
          <a:xfrm rot="16200000" flipH="1">
            <a:off x="1133368" y="4431735"/>
            <a:ext cx="2239962"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AutoShape 32">
            <a:extLst>
              <a:ext uri="{FF2B5EF4-FFF2-40B4-BE49-F238E27FC236}">
                <a16:creationId xmlns:a16="http://schemas.microsoft.com/office/drawing/2014/main" id="{BC6B4FC2-FFBE-4410-A8C1-201F87664593}"/>
              </a:ext>
            </a:extLst>
          </p:cNvPr>
          <p:cNvCxnSpPr>
            <a:cxnSpLocks noChangeShapeType="1"/>
            <a:stCxn id="6" idx="2"/>
            <a:endCxn id="11" idx="0"/>
          </p:cNvCxnSpPr>
          <p:nvPr/>
        </p:nvCxnSpPr>
        <p:spPr bwMode="auto">
          <a:xfrm rot="5400000">
            <a:off x="2123968" y="4812735"/>
            <a:ext cx="1630363" cy="317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Text Box 9">
            <a:extLst>
              <a:ext uri="{FF2B5EF4-FFF2-40B4-BE49-F238E27FC236}">
                <a16:creationId xmlns:a16="http://schemas.microsoft.com/office/drawing/2014/main" id="{F1841C78-51E3-4FD4-9A86-5D6E6A020969}"/>
              </a:ext>
            </a:extLst>
          </p:cNvPr>
          <p:cNvSpPr txBox="1">
            <a:spLocks noChangeArrowheads="1"/>
          </p:cNvSpPr>
          <p:nvPr/>
        </p:nvSpPr>
        <p:spPr bwMode="auto">
          <a:xfrm>
            <a:off x="53775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5" name="Text Box 10">
            <a:extLst>
              <a:ext uri="{FF2B5EF4-FFF2-40B4-BE49-F238E27FC236}">
                <a16:creationId xmlns:a16="http://schemas.microsoft.com/office/drawing/2014/main" id="{395D05A5-819F-4187-BCCA-1A99672A3B85}"/>
              </a:ext>
            </a:extLst>
          </p:cNvPr>
          <p:cNvSpPr txBox="1">
            <a:spLocks noChangeArrowheads="1"/>
          </p:cNvSpPr>
          <p:nvPr/>
        </p:nvSpPr>
        <p:spPr bwMode="auto">
          <a:xfrm>
            <a:off x="6291949" y="3113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6" name="Text Box 11">
            <a:extLst>
              <a:ext uri="{FF2B5EF4-FFF2-40B4-BE49-F238E27FC236}">
                <a16:creationId xmlns:a16="http://schemas.microsoft.com/office/drawing/2014/main" id="{2A713371-B29A-4C64-AB81-EBB41672F25D}"/>
              </a:ext>
            </a:extLst>
          </p:cNvPr>
          <p:cNvSpPr txBox="1">
            <a:spLocks noChangeArrowheads="1"/>
          </p:cNvSpPr>
          <p:nvPr/>
        </p:nvSpPr>
        <p:spPr bwMode="auto">
          <a:xfrm>
            <a:off x="64443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7" name="Text Box 12">
            <a:extLst>
              <a:ext uri="{FF2B5EF4-FFF2-40B4-BE49-F238E27FC236}">
                <a16:creationId xmlns:a16="http://schemas.microsoft.com/office/drawing/2014/main" id="{C98AC774-1458-4341-AB3A-4786CCFA56B5}"/>
              </a:ext>
            </a:extLst>
          </p:cNvPr>
          <p:cNvSpPr txBox="1">
            <a:spLocks noChangeArrowheads="1"/>
          </p:cNvSpPr>
          <p:nvPr/>
        </p:nvSpPr>
        <p:spPr bwMode="auto">
          <a:xfrm>
            <a:off x="70539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8" name="Text Box 13">
            <a:extLst>
              <a:ext uri="{FF2B5EF4-FFF2-40B4-BE49-F238E27FC236}">
                <a16:creationId xmlns:a16="http://schemas.microsoft.com/office/drawing/2014/main" id="{A73B73C2-07B1-4BA4-9423-28E4B0B639CF}"/>
              </a:ext>
            </a:extLst>
          </p:cNvPr>
          <p:cNvSpPr txBox="1">
            <a:spLocks noChangeArrowheads="1"/>
          </p:cNvSpPr>
          <p:nvPr/>
        </p:nvSpPr>
        <p:spPr bwMode="auto">
          <a:xfrm>
            <a:off x="81207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9" name="Text Box 17">
            <a:extLst>
              <a:ext uri="{FF2B5EF4-FFF2-40B4-BE49-F238E27FC236}">
                <a16:creationId xmlns:a16="http://schemas.microsoft.com/office/drawing/2014/main" id="{76D4B6FC-AC96-41BA-855A-35A10F4A2018}"/>
              </a:ext>
            </a:extLst>
          </p:cNvPr>
          <p:cNvSpPr txBox="1">
            <a:spLocks noChangeArrowheads="1"/>
          </p:cNvSpPr>
          <p:nvPr/>
        </p:nvSpPr>
        <p:spPr bwMode="auto">
          <a:xfrm>
            <a:off x="8273149" y="559457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30" name="Text Box 18">
            <a:extLst>
              <a:ext uri="{FF2B5EF4-FFF2-40B4-BE49-F238E27FC236}">
                <a16:creationId xmlns:a16="http://schemas.microsoft.com/office/drawing/2014/main" id="{CF4A92F1-2000-40DE-8483-8916A5E20FE9}"/>
              </a:ext>
            </a:extLst>
          </p:cNvPr>
          <p:cNvSpPr txBox="1">
            <a:spLocks noChangeArrowheads="1"/>
          </p:cNvSpPr>
          <p:nvPr/>
        </p:nvSpPr>
        <p:spPr bwMode="auto">
          <a:xfrm>
            <a:off x="65967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31" name="Text Box 19">
            <a:extLst>
              <a:ext uri="{FF2B5EF4-FFF2-40B4-BE49-F238E27FC236}">
                <a16:creationId xmlns:a16="http://schemas.microsoft.com/office/drawing/2014/main" id="{8700FEF0-98BC-4185-82DD-CFC79F7144EC}"/>
              </a:ext>
            </a:extLst>
          </p:cNvPr>
          <p:cNvSpPr txBox="1">
            <a:spLocks noChangeArrowheads="1"/>
          </p:cNvSpPr>
          <p:nvPr/>
        </p:nvSpPr>
        <p:spPr bwMode="auto">
          <a:xfrm>
            <a:off x="55299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32" name="Text Box 21">
            <a:extLst>
              <a:ext uri="{FF2B5EF4-FFF2-40B4-BE49-F238E27FC236}">
                <a16:creationId xmlns:a16="http://schemas.microsoft.com/office/drawing/2014/main" id="{A20E683B-4DDA-4D67-9ABB-DDE7045A4BD9}"/>
              </a:ext>
            </a:extLst>
          </p:cNvPr>
          <p:cNvSpPr txBox="1">
            <a:spLocks noChangeArrowheads="1"/>
          </p:cNvSpPr>
          <p:nvPr/>
        </p:nvSpPr>
        <p:spPr bwMode="auto">
          <a:xfrm>
            <a:off x="7434949" y="5629504"/>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a:sym typeface="Symbol" panose="05050102010706020507" pitchFamily="18" charset="2"/>
              </a:rPr>
              <a:t></a:t>
            </a:r>
          </a:p>
        </p:txBody>
      </p:sp>
      <p:sp>
        <p:nvSpPr>
          <p:cNvPr id="33" name="Text Box 23">
            <a:extLst>
              <a:ext uri="{FF2B5EF4-FFF2-40B4-BE49-F238E27FC236}">
                <a16:creationId xmlns:a16="http://schemas.microsoft.com/office/drawing/2014/main" id="{4E0149FD-55A3-4B03-8626-EDB0472E1881}"/>
              </a:ext>
            </a:extLst>
          </p:cNvPr>
          <p:cNvSpPr txBox="1">
            <a:spLocks noChangeArrowheads="1"/>
          </p:cNvSpPr>
          <p:nvPr/>
        </p:nvSpPr>
        <p:spPr bwMode="auto">
          <a:xfrm>
            <a:off x="6001437" y="563267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t>
            </a:r>
          </a:p>
        </p:txBody>
      </p:sp>
      <p:cxnSp>
        <p:nvCxnSpPr>
          <p:cNvPr id="34" name="AutoShape 33">
            <a:extLst>
              <a:ext uri="{FF2B5EF4-FFF2-40B4-BE49-F238E27FC236}">
                <a16:creationId xmlns:a16="http://schemas.microsoft.com/office/drawing/2014/main" id="{F07D42EF-C427-4BC5-80E2-8BA5B8855F13}"/>
              </a:ext>
            </a:extLst>
          </p:cNvPr>
          <p:cNvCxnSpPr>
            <a:cxnSpLocks noChangeShapeType="1"/>
            <a:stCxn id="25" idx="2"/>
            <a:endCxn id="24" idx="0"/>
          </p:cNvCxnSpPr>
          <p:nvPr/>
        </p:nvCxnSpPr>
        <p:spPr bwMode="auto">
          <a:xfrm flipH="1">
            <a:off x="5758549" y="3387954"/>
            <a:ext cx="9144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 name="AutoShape 34">
            <a:extLst>
              <a:ext uri="{FF2B5EF4-FFF2-40B4-BE49-F238E27FC236}">
                <a16:creationId xmlns:a16="http://schemas.microsoft.com/office/drawing/2014/main" id="{F5CC7920-432F-45D7-9619-72CDEC71F189}"/>
              </a:ext>
            </a:extLst>
          </p:cNvPr>
          <p:cNvCxnSpPr>
            <a:cxnSpLocks noChangeShapeType="1"/>
            <a:stCxn id="25" idx="2"/>
            <a:endCxn id="27" idx="0"/>
          </p:cNvCxnSpPr>
          <p:nvPr/>
        </p:nvCxnSpPr>
        <p:spPr bwMode="auto">
          <a:xfrm>
            <a:off x="6672949" y="3387954"/>
            <a:ext cx="7620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 name="AutoShape 35">
            <a:extLst>
              <a:ext uri="{FF2B5EF4-FFF2-40B4-BE49-F238E27FC236}">
                <a16:creationId xmlns:a16="http://schemas.microsoft.com/office/drawing/2014/main" id="{93ADE094-EFF4-4A5D-A3A3-6A1187940F06}"/>
              </a:ext>
            </a:extLst>
          </p:cNvPr>
          <p:cNvCxnSpPr>
            <a:cxnSpLocks noChangeShapeType="1"/>
            <a:stCxn id="25" idx="2"/>
            <a:endCxn id="33" idx="0"/>
          </p:cNvCxnSpPr>
          <p:nvPr/>
        </p:nvCxnSpPr>
        <p:spPr bwMode="auto">
          <a:xfrm flipH="1">
            <a:off x="6230037" y="3387954"/>
            <a:ext cx="442912" cy="22447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 name="AutoShape 36">
            <a:extLst>
              <a:ext uri="{FF2B5EF4-FFF2-40B4-BE49-F238E27FC236}">
                <a16:creationId xmlns:a16="http://schemas.microsoft.com/office/drawing/2014/main" id="{96D6F7B1-3507-4514-95DD-0824E5983C7C}"/>
              </a:ext>
            </a:extLst>
          </p:cNvPr>
          <p:cNvCxnSpPr>
            <a:cxnSpLocks noChangeShapeType="1"/>
            <a:stCxn id="24" idx="2"/>
            <a:endCxn id="31" idx="0"/>
          </p:cNvCxnSpPr>
          <p:nvPr/>
        </p:nvCxnSpPr>
        <p:spPr bwMode="auto">
          <a:xfrm>
            <a:off x="5758549" y="3997554"/>
            <a:ext cx="0" cy="16303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 name="AutoShape 37">
            <a:extLst>
              <a:ext uri="{FF2B5EF4-FFF2-40B4-BE49-F238E27FC236}">
                <a16:creationId xmlns:a16="http://schemas.microsoft.com/office/drawing/2014/main" id="{041C8FA4-3E19-4F0D-9BE8-19FFC110DA46}"/>
              </a:ext>
            </a:extLst>
          </p:cNvPr>
          <p:cNvCxnSpPr>
            <a:cxnSpLocks noChangeShapeType="1"/>
            <a:stCxn id="27" idx="2"/>
            <a:endCxn id="26" idx="0"/>
          </p:cNvCxnSpPr>
          <p:nvPr/>
        </p:nvCxnSpPr>
        <p:spPr bwMode="auto">
          <a:xfrm flipH="1">
            <a:off x="6825349" y="3997554"/>
            <a:ext cx="6096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 name="AutoShape 38">
            <a:extLst>
              <a:ext uri="{FF2B5EF4-FFF2-40B4-BE49-F238E27FC236}">
                <a16:creationId xmlns:a16="http://schemas.microsoft.com/office/drawing/2014/main" id="{9DAE6DB1-3435-4CEA-A8F8-AFA26FFD2FCE}"/>
              </a:ext>
            </a:extLst>
          </p:cNvPr>
          <p:cNvCxnSpPr>
            <a:cxnSpLocks noChangeShapeType="1"/>
            <a:stCxn id="27" idx="2"/>
            <a:endCxn id="28" idx="0"/>
          </p:cNvCxnSpPr>
          <p:nvPr/>
        </p:nvCxnSpPr>
        <p:spPr bwMode="auto">
          <a:xfrm>
            <a:off x="7434949" y="3997554"/>
            <a:ext cx="10668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 name="AutoShape 39">
            <a:extLst>
              <a:ext uri="{FF2B5EF4-FFF2-40B4-BE49-F238E27FC236}">
                <a16:creationId xmlns:a16="http://schemas.microsoft.com/office/drawing/2014/main" id="{3E76352F-DF63-47F0-B930-D153654BFE3F}"/>
              </a:ext>
            </a:extLst>
          </p:cNvPr>
          <p:cNvCxnSpPr>
            <a:cxnSpLocks noChangeShapeType="1"/>
            <a:stCxn id="27" idx="2"/>
            <a:endCxn id="32" idx="0"/>
          </p:cNvCxnSpPr>
          <p:nvPr/>
        </p:nvCxnSpPr>
        <p:spPr bwMode="auto">
          <a:xfrm>
            <a:off x="7434949" y="3997554"/>
            <a:ext cx="228600" cy="163195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40">
            <a:extLst>
              <a:ext uri="{FF2B5EF4-FFF2-40B4-BE49-F238E27FC236}">
                <a16:creationId xmlns:a16="http://schemas.microsoft.com/office/drawing/2014/main" id="{2953FA81-F827-4D82-83E9-E0FC01717003}"/>
              </a:ext>
            </a:extLst>
          </p:cNvPr>
          <p:cNvCxnSpPr>
            <a:cxnSpLocks noChangeShapeType="1"/>
            <a:stCxn id="26" idx="2"/>
            <a:endCxn id="30" idx="0"/>
          </p:cNvCxnSpPr>
          <p:nvPr/>
        </p:nvCxnSpPr>
        <p:spPr bwMode="auto">
          <a:xfrm>
            <a:off x="6825349" y="4911954"/>
            <a:ext cx="0" cy="715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 name="AutoShape 41">
            <a:extLst>
              <a:ext uri="{FF2B5EF4-FFF2-40B4-BE49-F238E27FC236}">
                <a16:creationId xmlns:a16="http://schemas.microsoft.com/office/drawing/2014/main" id="{F15E3420-58C3-4093-8865-0085F7FD2F62}"/>
              </a:ext>
            </a:extLst>
          </p:cNvPr>
          <p:cNvCxnSpPr>
            <a:cxnSpLocks noChangeShapeType="1"/>
            <a:stCxn id="28" idx="2"/>
            <a:endCxn id="29" idx="0"/>
          </p:cNvCxnSpPr>
          <p:nvPr/>
        </p:nvCxnSpPr>
        <p:spPr bwMode="auto">
          <a:xfrm>
            <a:off x="8501749" y="4911954"/>
            <a:ext cx="0" cy="6826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81629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strips(downLeft)">
                                      <p:cBhvr>
                                        <p:cTn id="11" dur="500"/>
                                        <p:tgtEl>
                                          <p:spTgt spid="1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strips(downLeft)">
                                      <p:cBhvr>
                                        <p:cTn id="19" dur="500"/>
                                        <p:tgtEl>
                                          <p:spTgt spid="22"/>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strips(downLeft)">
                                      <p:cBhvr>
                                        <p:cTn id="27" dur="500"/>
                                        <p:tgtEl>
                                          <p:spTgt spid="16"/>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strips(downLeft)">
                                      <p:cBhvr>
                                        <p:cTn id="35" dur="500"/>
                                        <p:tgtEl>
                                          <p:spTgt spid="17"/>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strips(downLeft)">
                                      <p:cBhvr>
                                        <p:cTn id="43" dur="500"/>
                                        <p:tgtEl>
                                          <p:spTgt spid="20"/>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strips(downLeft)">
                                      <p:cBhvr>
                                        <p:cTn id="51" dur="500"/>
                                        <p:tgtEl>
                                          <p:spTgt spid="18"/>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8" presetClass="entr" presetSubtype="12"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strips(downLeft)">
                                      <p:cBhvr>
                                        <p:cTn id="59" dur="500"/>
                                        <p:tgtEl>
                                          <p:spTgt spid="19"/>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strips(downLeft)">
                                      <p:cBhvr>
                                        <p:cTn id="67" dur="500"/>
                                        <p:tgtEl>
                                          <p:spTgt spid="21"/>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8" presetClass="entr" presetSubtype="12" fill="hold" nodeType="click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strips(downLeft)">
                                      <p:cBhvr>
                                        <p:cTn id="75" dur="500"/>
                                        <p:tgtEl>
                                          <p:spTgt spid="23"/>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8" presetClass="entr" presetSubtype="12" fill="hold"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strips(downLeft)">
                                      <p:cBhvr>
                                        <p:cTn id="87" dur="500"/>
                                        <p:tgtEl>
                                          <p:spTgt spid="34"/>
                                        </p:tgtEl>
                                      </p:cBhvr>
                                    </p:animEffec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0"/>
                                          </p:stCondLst>
                                        </p:cTn>
                                        <p:tgtEl>
                                          <p:spTgt spid="2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8" presetClass="entr" presetSubtype="12" fill="hold" nodeType="click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strips(downLeft)">
                                      <p:cBhvr>
                                        <p:cTn id="95" dur="500"/>
                                        <p:tgtEl>
                                          <p:spTgt spid="36"/>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8" presetClass="entr" presetSubtype="12"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strips(downLeft)">
                                      <p:cBhvr>
                                        <p:cTn id="103" dur="500"/>
                                        <p:tgtEl>
                                          <p:spTgt spid="35"/>
                                        </p:tgtEl>
                                      </p:cBhvr>
                                    </p:animEffect>
                                  </p:childTnLst>
                                </p:cTn>
                              </p:par>
                            </p:childTnLst>
                          </p:cTn>
                        </p:par>
                        <p:par>
                          <p:cTn id="104" fill="hold">
                            <p:stCondLst>
                              <p:cond delay="500"/>
                            </p:stCondLst>
                            <p:childTnLst>
                              <p:par>
                                <p:cTn id="105" presetID="1" presetClass="entr" presetSubtype="0" fill="hold" grpId="0" nodeType="after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8" presetClass="entr" presetSubtype="12" fill="hold" nodeType="click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strips(downLeft)">
                                      <p:cBhvr>
                                        <p:cTn id="111" dur="500"/>
                                        <p:tgtEl>
                                          <p:spTgt spid="37"/>
                                        </p:tgtEl>
                                      </p:cBhvr>
                                    </p:animEffect>
                                  </p:childTnLst>
                                </p:cTn>
                              </p:par>
                            </p:childTnLst>
                          </p:cTn>
                        </p:par>
                        <p:par>
                          <p:cTn id="112" fill="hold">
                            <p:stCondLst>
                              <p:cond delay="500"/>
                            </p:stCondLst>
                            <p:childTnLst>
                              <p:par>
                                <p:cTn id="113" presetID="1" presetClass="entr" presetSubtype="0" fill="hold" grpId="0" nodeType="after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8" presetClass="entr" presetSubtype="12" fill="hold" nodeType="click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strips(downLeft)">
                                      <p:cBhvr>
                                        <p:cTn id="119" dur="500"/>
                                        <p:tgtEl>
                                          <p:spTgt spid="38"/>
                                        </p:tgtEl>
                                      </p:cBhvr>
                                    </p:animEffect>
                                  </p:childTnLst>
                                </p:cTn>
                              </p:par>
                            </p:childTnLst>
                          </p:cTn>
                        </p:par>
                        <p:par>
                          <p:cTn id="120" fill="hold">
                            <p:stCondLst>
                              <p:cond delay="500"/>
                            </p:stCondLst>
                            <p:childTnLst>
                              <p:par>
                                <p:cTn id="121" presetID="1" presetClass="entr" presetSubtype="0" fill="hold" grpId="0" nodeType="afterEffect">
                                  <p:stCondLst>
                                    <p:cond delay="0"/>
                                  </p:stCondLst>
                                  <p:childTnLst>
                                    <p:set>
                                      <p:cBhvr>
                                        <p:cTn id="122" dur="1" fill="hold">
                                          <p:stCondLst>
                                            <p:cond delay="0"/>
                                          </p:stCondLst>
                                        </p:cTn>
                                        <p:tgtEl>
                                          <p:spTgt spid="2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8" presetClass="entr" presetSubtype="12" fill="hold" nodeType="clickEffect">
                                  <p:stCondLst>
                                    <p:cond delay="0"/>
                                  </p:stCondLst>
                                  <p:childTnLst>
                                    <p:set>
                                      <p:cBhvr>
                                        <p:cTn id="126" dur="1" fill="hold">
                                          <p:stCondLst>
                                            <p:cond delay="0"/>
                                          </p:stCondLst>
                                        </p:cTn>
                                        <p:tgtEl>
                                          <p:spTgt spid="40"/>
                                        </p:tgtEl>
                                        <p:attrNameLst>
                                          <p:attrName>style.visibility</p:attrName>
                                        </p:attrNameLst>
                                      </p:cBhvr>
                                      <p:to>
                                        <p:strVal val="visible"/>
                                      </p:to>
                                    </p:set>
                                    <p:animEffect transition="in" filter="strips(downLeft)">
                                      <p:cBhvr>
                                        <p:cTn id="127" dur="500"/>
                                        <p:tgtEl>
                                          <p:spTgt spid="40"/>
                                        </p:tgtEl>
                                      </p:cBhvr>
                                    </p:animEffec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3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8" presetClass="entr" presetSubtype="12" fill="hold" nodeType="click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strips(downLeft)">
                                      <p:cBhvr>
                                        <p:cTn id="135" dur="500"/>
                                        <p:tgtEl>
                                          <p:spTgt spid="39"/>
                                        </p:tgtEl>
                                      </p:cBhvr>
                                    </p:animEffect>
                                  </p:childTnLst>
                                </p:cTn>
                              </p:par>
                            </p:childTnLst>
                          </p:cTn>
                        </p:par>
                        <p:par>
                          <p:cTn id="136" fill="hold">
                            <p:stCondLst>
                              <p:cond delay="500"/>
                            </p:stCondLst>
                            <p:childTnLst>
                              <p:par>
                                <p:cTn id="137" presetID="1" presetClass="entr" presetSubtype="0" fill="hold" grpId="0" nodeType="afterEffect">
                                  <p:stCondLst>
                                    <p:cond delay="0"/>
                                  </p:stCondLst>
                                  <p:childTnLst>
                                    <p:set>
                                      <p:cBhvr>
                                        <p:cTn id="138" dur="1" fill="hold">
                                          <p:stCondLst>
                                            <p:cond delay="0"/>
                                          </p:stCondLst>
                                        </p:cTn>
                                        <p:tgtEl>
                                          <p:spTgt spid="2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8" presetClass="entr" presetSubtype="12" fill="hold" nodeType="clickEffect">
                                  <p:stCondLst>
                                    <p:cond delay="0"/>
                                  </p:stCondLst>
                                  <p:childTnLst>
                                    <p:set>
                                      <p:cBhvr>
                                        <p:cTn id="142" dur="1" fill="hold">
                                          <p:stCondLst>
                                            <p:cond delay="0"/>
                                          </p:stCondLst>
                                        </p:cTn>
                                        <p:tgtEl>
                                          <p:spTgt spid="41"/>
                                        </p:tgtEl>
                                        <p:attrNameLst>
                                          <p:attrName>style.visibility</p:attrName>
                                        </p:attrNameLst>
                                      </p:cBhvr>
                                      <p:to>
                                        <p:strVal val="visible"/>
                                      </p:to>
                                    </p:set>
                                    <p:animEffect transition="in" filter="strips(downLeft)">
                                      <p:cBhvr>
                                        <p:cTn id="143" dur="500"/>
                                        <p:tgtEl>
                                          <p:spTgt spid="41"/>
                                        </p:tgtEl>
                                      </p:cBhvr>
                                    </p:animEffect>
                                  </p:childTnLst>
                                </p:cTn>
                              </p:par>
                            </p:childTnLst>
                          </p:cTn>
                        </p:par>
                        <p:par>
                          <p:cTn id="144" fill="hold">
                            <p:stCondLst>
                              <p:cond delay="500"/>
                            </p:stCondLst>
                            <p:childTnLst>
                              <p:par>
                                <p:cTn id="145" presetID="1" presetClass="entr" presetSubtype="0" fill="hold" grpId="0" nodeType="afterEffect">
                                  <p:stCondLst>
                                    <p:cond delay="0"/>
                                  </p:stCondLst>
                                  <p:childTnLst>
                                    <p:set>
                                      <p:cBhvr>
                                        <p:cTn id="146" dur="1" fill="hold">
                                          <p:stCondLst>
                                            <p:cond delay="0"/>
                                          </p:stCondLst>
                                        </p:cTn>
                                        <p:tgtEl>
                                          <p:spTgt spid="3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8" presetClass="entr" presetSubtype="12" fill="hold" nodeType="clickEffect">
                                  <p:stCondLst>
                                    <p:cond delay="0"/>
                                  </p:stCondLst>
                                  <p:childTnLst>
                                    <p:set>
                                      <p:cBhvr>
                                        <p:cTn id="150" dur="1" fill="hold">
                                          <p:stCondLst>
                                            <p:cond delay="0"/>
                                          </p:stCondLst>
                                        </p:cTn>
                                        <p:tgtEl>
                                          <p:spTgt spid="42"/>
                                        </p:tgtEl>
                                        <p:attrNameLst>
                                          <p:attrName>style.visibility</p:attrName>
                                        </p:attrNameLst>
                                      </p:cBhvr>
                                      <p:to>
                                        <p:strVal val="visible"/>
                                      </p:to>
                                    </p:set>
                                    <p:animEffect transition="in" filter="strips(downLeft)">
                                      <p:cBhvr>
                                        <p:cTn id="151" dur="500"/>
                                        <p:tgtEl>
                                          <p:spTgt spid="42"/>
                                        </p:tgtEl>
                                      </p:cBhvr>
                                    </p:animEffect>
                                  </p:childTnLst>
                                </p:cTn>
                              </p:par>
                            </p:childTnLst>
                          </p:cTn>
                        </p:par>
                        <p:par>
                          <p:cTn id="152" fill="hold">
                            <p:stCondLst>
                              <p:cond delay="500"/>
                            </p:stCondLst>
                            <p:childTnLst>
                              <p:par>
                                <p:cTn id="153" presetID="1" presetClass="entr" presetSubtype="0" fill="hold" grpId="0" nodeType="afterEffect">
                                  <p:stCondLst>
                                    <p:cond delay="0"/>
                                  </p:stCondLst>
                                  <p:childTnLst>
                                    <p:set>
                                      <p:cBhvr>
                                        <p:cTn id="1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24" grpId="0"/>
      <p:bldP spid="25" grpId="0"/>
      <p:bldP spid="26" grpId="0"/>
      <p:bldP spid="27" grpId="0"/>
      <p:bldP spid="28" grpId="0"/>
      <p:bldP spid="29" grpId="0"/>
      <p:bldP spid="30" grpId="0"/>
      <p:bldP spid="31" grpId="0"/>
      <p:bldP spid="32" grpId="0"/>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dirty="0"/>
              <a:t>Formal Definition of CFL</a:t>
            </a:r>
          </a:p>
          <a:p>
            <a:pPr>
              <a:lnSpc>
                <a:spcPct val="80000"/>
              </a:lnSpc>
              <a:defRPr/>
            </a:pPr>
            <a:r>
              <a:rPr lang="en-US" dirty="0"/>
              <a:t>Context Free Grammar (CFG)</a:t>
            </a:r>
          </a:p>
          <a:p>
            <a:pPr>
              <a:lnSpc>
                <a:spcPct val="80000"/>
              </a:lnSpc>
              <a:defRPr/>
            </a:pPr>
            <a:r>
              <a:rPr lang="en-US" dirty="0"/>
              <a:t>Designing CFG</a:t>
            </a: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01B562-86DC-413A-A397-7666EB63E03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9C5F11F-3D9E-42CB-8BA0-2BB41BCB5E47}"/>
              </a:ext>
            </a:extLst>
          </p:cNvPr>
          <p:cNvSpPr>
            <a:spLocks noGrp="1"/>
          </p:cNvSpPr>
          <p:nvPr>
            <p:ph type="body" sz="quarter" idx="12"/>
          </p:nvPr>
        </p:nvSpPr>
        <p:spPr/>
        <p:txBody>
          <a:bodyPr/>
          <a:lstStyle/>
          <a:p>
            <a:r>
              <a:rPr lang="en-US" dirty="0"/>
              <a:t>Ambiguity - Derivation</a:t>
            </a:r>
          </a:p>
        </p:txBody>
      </p:sp>
      <p:sp>
        <p:nvSpPr>
          <p:cNvPr id="4" name="Text Placeholder 3">
            <a:extLst>
              <a:ext uri="{FF2B5EF4-FFF2-40B4-BE49-F238E27FC236}">
                <a16:creationId xmlns:a16="http://schemas.microsoft.com/office/drawing/2014/main" id="{B129E504-0774-42A5-A43D-B14F9E904B45}"/>
              </a:ext>
            </a:extLst>
          </p:cNvPr>
          <p:cNvSpPr>
            <a:spLocks noGrp="1"/>
          </p:cNvSpPr>
          <p:nvPr>
            <p:ph type="body" sz="quarter" idx="13"/>
          </p:nvPr>
        </p:nvSpPr>
        <p:spPr/>
        <p:txBody>
          <a:bodyPr>
            <a:normAutofit lnSpcReduction="10000"/>
          </a:bodyPr>
          <a:lstStyle/>
          <a:p>
            <a:pPr algn="just" eaLnBrk="1" hangingPunct="1"/>
            <a:r>
              <a:rPr lang="en-US" altLang="en-US" sz="2800" dirty="0"/>
              <a:t>When we say that a grammar generates a string ambiguously, we mean that the string has two different parse trees, not two different derivations.</a:t>
            </a:r>
          </a:p>
          <a:p>
            <a:pPr algn="just" eaLnBrk="1" hangingPunct="1"/>
            <a:r>
              <a:rPr lang="en-US" altLang="en-US" sz="2800" dirty="0"/>
              <a:t>A derivation of string </a:t>
            </a:r>
            <a:r>
              <a:rPr lang="en-US" altLang="en-US" sz="2800" b="1" i="1" dirty="0"/>
              <a:t>w</a:t>
            </a:r>
            <a:r>
              <a:rPr lang="en-US" altLang="en-US" sz="2800" dirty="0"/>
              <a:t> in a grammar </a:t>
            </a:r>
            <a:r>
              <a:rPr lang="en-US" altLang="en-US" sz="2800" b="1" i="1" dirty="0"/>
              <a:t>G</a:t>
            </a:r>
            <a:r>
              <a:rPr lang="en-US" altLang="en-US" sz="2800" dirty="0"/>
              <a:t> is a </a:t>
            </a:r>
            <a:r>
              <a:rPr lang="en-US" altLang="en-US" sz="2800" b="1" i="1" dirty="0"/>
              <a:t>leftmost derivation</a:t>
            </a:r>
            <a:r>
              <a:rPr lang="en-US" altLang="en-US" sz="2800" dirty="0"/>
              <a:t> if at every step the leftmost remaining variable is the one replaced.</a:t>
            </a:r>
          </a:p>
          <a:p>
            <a:pPr algn="just" eaLnBrk="1" hangingPunct="1"/>
            <a:r>
              <a:rPr lang="en-US" altLang="en-US" sz="2800" dirty="0"/>
              <a:t>Then we can say, a string </a:t>
            </a:r>
            <a:r>
              <a:rPr lang="en-US" altLang="en-US" sz="2800" b="1" i="1" dirty="0"/>
              <a:t>w</a:t>
            </a:r>
            <a:r>
              <a:rPr lang="en-US" altLang="en-US" sz="2800" dirty="0"/>
              <a:t> is derived </a:t>
            </a:r>
            <a:r>
              <a:rPr lang="en-US" altLang="en-US" sz="2800" b="1" i="1" dirty="0"/>
              <a:t>ambiguously</a:t>
            </a:r>
            <a:r>
              <a:rPr lang="en-US" altLang="en-US" sz="2800" dirty="0"/>
              <a:t> in CFG </a:t>
            </a:r>
            <a:r>
              <a:rPr lang="en-US" altLang="en-US" sz="2800" b="1" i="1" dirty="0"/>
              <a:t>G</a:t>
            </a:r>
            <a:r>
              <a:rPr lang="en-US" altLang="en-US" sz="2800" dirty="0"/>
              <a:t> if it has two or more different leftmost derivations.</a:t>
            </a:r>
          </a:p>
          <a:p>
            <a:pPr algn="just" eaLnBrk="1" hangingPunct="1"/>
            <a:r>
              <a:rPr lang="en-US" altLang="en-US" sz="2800" dirty="0"/>
              <a:t>Grammar </a:t>
            </a:r>
            <a:r>
              <a:rPr lang="en-US" altLang="en-US" sz="2800" b="1" i="1" dirty="0"/>
              <a:t>G</a:t>
            </a:r>
            <a:r>
              <a:rPr lang="en-US" altLang="en-US" sz="2800" dirty="0"/>
              <a:t> is </a:t>
            </a:r>
            <a:r>
              <a:rPr lang="en-US" altLang="en-US" sz="2800" b="1" i="1" dirty="0"/>
              <a:t>ambiguous</a:t>
            </a:r>
            <a:r>
              <a:rPr lang="en-US" altLang="en-US" sz="2800" dirty="0"/>
              <a:t> if it generates some string ambiguously.</a:t>
            </a:r>
          </a:p>
          <a:p>
            <a:pPr algn="just" eaLnBrk="1" hangingPunct="1"/>
            <a:r>
              <a:rPr lang="en-US" altLang="en-US" sz="2800" dirty="0"/>
              <a:t>Some CFLs can only be generated by ambiguous grammars. Such languages are called </a:t>
            </a:r>
            <a:r>
              <a:rPr lang="en-US" altLang="en-US" sz="2800" b="1" i="1" dirty="0"/>
              <a:t>inherently ambiguous</a:t>
            </a:r>
            <a:r>
              <a:rPr lang="en-US" altLang="en-US" sz="2800" dirty="0"/>
              <a:t>.</a:t>
            </a:r>
            <a:br>
              <a:rPr lang="en-US" altLang="en-US" sz="2800" dirty="0"/>
            </a:br>
            <a:r>
              <a:rPr lang="en-US" altLang="en-US" sz="2800" dirty="0"/>
              <a:t>Example: </a:t>
            </a:r>
            <a:r>
              <a:rPr lang="en-US" altLang="en-US" sz="2800" dirty="0">
                <a:latin typeface="Courier New" panose="02070309020205020404" pitchFamily="49" charset="0"/>
                <a:cs typeface="Courier New" panose="02070309020205020404" pitchFamily="49" charset="0"/>
              </a:rPr>
              <a:t>{0</a:t>
            </a:r>
            <a:r>
              <a:rPr lang="en-US" altLang="en-US" sz="2800" baseline="30000" dirty="0">
                <a:latin typeface="Courier New" panose="02070309020205020404" pitchFamily="49" charset="0"/>
                <a:cs typeface="Courier New" panose="02070309020205020404" pitchFamily="49" charset="0"/>
              </a:rPr>
              <a:t>i</a:t>
            </a:r>
            <a:r>
              <a:rPr lang="en-US" altLang="en-US" sz="2800" dirty="0">
                <a:latin typeface="Courier New" panose="02070309020205020404" pitchFamily="49" charset="0"/>
                <a:cs typeface="Courier New" panose="02070309020205020404" pitchFamily="49" charset="0"/>
              </a:rPr>
              <a:t>1</a:t>
            </a:r>
            <a:r>
              <a:rPr lang="en-US" altLang="en-US" sz="2800" baseline="30000" dirty="0">
                <a:latin typeface="Courier New" panose="02070309020205020404" pitchFamily="49" charset="0"/>
                <a:cs typeface="Courier New" panose="02070309020205020404" pitchFamily="49" charset="0"/>
              </a:rPr>
              <a:t>j</a:t>
            </a:r>
            <a:r>
              <a:rPr lang="en-US" altLang="en-US" sz="2800" dirty="0">
                <a:latin typeface="Courier New" panose="02070309020205020404" pitchFamily="49" charset="0"/>
                <a:cs typeface="Courier New" panose="02070309020205020404" pitchFamily="49" charset="0"/>
              </a:rPr>
              <a:t>2</a:t>
            </a:r>
            <a:r>
              <a:rPr lang="en-US" altLang="en-US" sz="2800" baseline="30000" dirty="0">
                <a:latin typeface="Courier New" panose="02070309020205020404" pitchFamily="49" charset="0"/>
                <a:cs typeface="Courier New" panose="02070309020205020404" pitchFamily="49" charset="0"/>
              </a:rPr>
              <a:t>k</a:t>
            </a:r>
            <a:r>
              <a:rPr lang="en-US" altLang="en-US" sz="2800" dirty="0">
                <a:latin typeface="Courier New" panose="02070309020205020404" pitchFamily="49" charset="0"/>
                <a:cs typeface="Courier New" panose="02070309020205020404" pitchFamily="49" charset="0"/>
              </a:rPr>
              <a:t> | </a:t>
            </a:r>
            <a:r>
              <a:rPr lang="en-US" altLang="en-US" sz="2800" dirty="0" err="1">
                <a:latin typeface="Courier New" panose="02070309020205020404" pitchFamily="49" charset="0"/>
                <a:cs typeface="Courier New" panose="02070309020205020404" pitchFamily="49" charset="0"/>
              </a:rPr>
              <a:t>i</a:t>
            </a:r>
            <a:r>
              <a:rPr lang="en-US" altLang="en-US" sz="2800" dirty="0">
                <a:latin typeface="Courier New" panose="02070309020205020404" pitchFamily="49" charset="0"/>
                <a:cs typeface="Courier New" panose="02070309020205020404" pitchFamily="49" charset="0"/>
              </a:rPr>
              <a:t>=j or j=k}</a:t>
            </a:r>
          </a:p>
        </p:txBody>
      </p:sp>
    </p:spTree>
    <p:extLst>
      <p:ext uri="{BB962C8B-B14F-4D97-AF65-F5344CB8AC3E}">
        <p14:creationId xmlns:p14="http://schemas.microsoft.com/office/powerpoint/2010/main" val="970116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F54D03-5ED8-4B10-9B2E-03C517F4A9C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608B34E-438C-492E-9B23-F44952DA152E}"/>
              </a:ext>
            </a:extLst>
          </p:cNvPr>
          <p:cNvSpPr>
            <a:spLocks noGrp="1"/>
          </p:cNvSpPr>
          <p:nvPr>
            <p:ph type="body" sz="quarter" idx="12"/>
          </p:nvPr>
        </p:nvSpPr>
        <p:spPr/>
        <p:txBody>
          <a:bodyPr/>
          <a:lstStyle/>
          <a:p>
            <a:r>
              <a:rPr lang="en-US" dirty="0"/>
              <a:t>Chomsky Normal Form</a:t>
            </a:r>
          </a:p>
        </p:txBody>
      </p:sp>
      <p:sp>
        <p:nvSpPr>
          <p:cNvPr id="4" name="Text Placeholder 3">
            <a:extLst>
              <a:ext uri="{FF2B5EF4-FFF2-40B4-BE49-F238E27FC236}">
                <a16:creationId xmlns:a16="http://schemas.microsoft.com/office/drawing/2014/main" id="{E2D0E11F-4C60-4BE1-A93E-469281FE6495}"/>
              </a:ext>
            </a:extLst>
          </p:cNvPr>
          <p:cNvSpPr>
            <a:spLocks noGrp="1"/>
          </p:cNvSpPr>
          <p:nvPr>
            <p:ph type="body" sz="quarter" idx="13"/>
          </p:nvPr>
        </p:nvSpPr>
        <p:spPr/>
        <p:txBody>
          <a:bodyPr>
            <a:normAutofit lnSpcReduction="10000"/>
          </a:bodyPr>
          <a:lstStyle/>
          <a:p>
            <a:pPr eaLnBrk="1" hangingPunct="1"/>
            <a:r>
              <a:rPr lang="en-US" altLang="en-US" sz="2800" dirty="0"/>
              <a:t>It is often convenient to have CFGs in simplified form. One such form is Chomsky normal form.</a:t>
            </a:r>
          </a:p>
          <a:p>
            <a:pPr eaLnBrk="1" hangingPunct="1"/>
            <a:r>
              <a:rPr lang="en-US" altLang="en-US" sz="2800" dirty="0"/>
              <a:t>A context free grammar is in Chomsky normal form if every rule is of the form</a:t>
            </a:r>
            <a:br>
              <a:rPr lang="en-US" altLang="en-US" sz="2800" dirty="0"/>
            </a:br>
            <a:br>
              <a:rPr lang="en-US" altLang="en-US" sz="2800" dirty="0"/>
            </a:br>
            <a:r>
              <a:rPr lang="en-US" altLang="en-US" sz="2800" dirty="0"/>
              <a:t>			</a:t>
            </a:r>
            <a:r>
              <a:rPr lang="en-US" altLang="en-US" sz="2800" i="1" dirty="0">
                <a:latin typeface="Courier New" panose="02070309020205020404" pitchFamily="49" charset="0"/>
                <a:cs typeface="Courier New" panose="02070309020205020404" pitchFamily="49" charset="0"/>
              </a:rPr>
              <a:t>A</a:t>
            </a:r>
            <a:r>
              <a:rPr lang="en-US" altLang="en-US" sz="2800" dirty="0">
                <a:latin typeface="Courier New" panose="02070309020205020404" pitchFamily="49" charset="0"/>
                <a:cs typeface="Courier New" panose="02070309020205020404" pitchFamily="49" charset="0"/>
              </a:rPr>
              <a:t>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BC</a:t>
            </a:r>
            <a:br>
              <a:rPr lang="en-US" altLang="en-US" sz="2800" dirty="0">
                <a:latin typeface="Courier New" panose="02070309020205020404" pitchFamily="49" charset="0"/>
                <a:cs typeface="Courier New" panose="02070309020205020404" pitchFamily="49" charset="0"/>
                <a:sym typeface="Wingdings" panose="05000000000000000000" pitchFamily="2" charset="2"/>
              </a:rPr>
            </a:b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A</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a:t>
            </a:r>
            <a:br>
              <a:rPr lang="en-US" altLang="en-US" sz="2800" i="1" dirty="0">
                <a:sym typeface="Symbol" panose="05050102010706020507" pitchFamily="18" charset="2"/>
              </a:rPr>
            </a:br>
            <a:br>
              <a:rPr lang="en-US" altLang="en-US" sz="2800" i="1" dirty="0">
                <a:sym typeface="Symbol" panose="05050102010706020507" pitchFamily="18" charset="2"/>
              </a:rPr>
            </a:br>
            <a:r>
              <a:rPr lang="en-US" altLang="en-US" sz="2800" dirty="0">
                <a:sym typeface="Symbol" panose="05050102010706020507" pitchFamily="18" charset="2"/>
              </a:rPr>
              <a:t>where</a:t>
            </a:r>
            <a:r>
              <a:rPr lang="en-US" altLang="en-US" sz="2800" i="1" dirty="0">
                <a:sym typeface="Symbol" panose="05050102010706020507" pitchFamily="18" charset="2"/>
              </a:rPr>
              <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a</a:t>
            </a:r>
            <a:r>
              <a:rPr lang="en-US" altLang="en-US" sz="2800" dirty="0">
                <a:sym typeface="Symbol" panose="05050102010706020507" pitchFamily="18" charset="2"/>
              </a:rPr>
              <a:t> is any terminal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A</a:t>
            </a:r>
            <a:r>
              <a:rPr lang="en-US" altLang="en-US" sz="2800" dirty="0">
                <a:sym typeface="Symbol" panose="05050102010706020507" pitchFamily="18" charset="2"/>
              </a:rPr>
              <a:t>,</a:t>
            </a:r>
            <a:r>
              <a:rPr lang="en-US" altLang="en-US" sz="2800" i="1" dirty="0">
                <a:sym typeface="Symbol" panose="05050102010706020507" pitchFamily="18" charset="2"/>
              </a:rPr>
              <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B</a:t>
            </a:r>
            <a:r>
              <a:rPr lang="en-US" altLang="en-US" sz="2800" dirty="0">
                <a:sym typeface="Symbol" panose="05050102010706020507" pitchFamily="18" charset="2"/>
              </a:rPr>
              <a:t>,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C</a:t>
            </a:r>
            <a:r>
              <a:rPr lang="en-US" altLang="en-US" sz="2800" dirty="0">
                <a:sym typeface="Symbol" panose="05050102010706020507" pitchFamily="18" charset="2"/>
              </a:rPr>
              <a:t> are any variables – except that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B</a:t>
            </a:r>
            <a:r>
              <a:rPr lang="en-US" altLang="en-US" sz="2800" dirty="0">
                <a:sym typeface="Symbol" panose="05050102010706020507" pitchFamily="18" charset="2"/>
              </a:rPr>
              <a:t>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C</a:t>
            </a:r>
            <a:r>
              <a:rPr lang="en-US" altLang="en-US" sz="2800" dirty="0">
                <a:sym typeface="Symbol" panose="05050102010706020507" pitchFamily="18" charset="2"/>
              </a:rPr>
              <a:t> may not be the start variable.</a:t>
            </a:r>
            <a:br>
              <a:rPr lang="en-US" altLang="en-US" sz="2800" dirty="0">
                <a:sym typeface="Symbol" panose="05050102010706020507" pitchFamily="18" charset="2"/>
              </a:rPr>
            </a:br>
            <a:br>
              <a:rPr lang="en-US" altLang="en-US" sz="2800" dirty="0">
                <a:sym typeface="Symbol" panose="05050102010706020507" pitchFamily="18" charset="2"/>
              </a:rPr>
            </a:br>
            <a:r>
              <a:rPr lang="en-US" altLang="en-US" sz="2800" dirty="0">
                <a:sym typeface="Symbol" panose="05050102010706020507" pitchFamily="18" charset="2"/>
              </a:rPr>
              <a:t>In addition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S</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sym typeface="Symbol" panose="05050102010706020507" pitchFamily="18" charset="2"/>
              </a:rPr>
              <a:t>is permitted, where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S</a:t>
            </a:r>
            <a:r>
              <a:rPr lang="en-US" altLang="en-US" sz="2800" dirty="0">
                <a:sym typeface="Symbol" panose="05050102010706020507" pitchFamily="18" charset="2"/>
              </a:rPr>
              <a:t> is the start variable.</a:t>
            </a:r>
          </a:p>
        </p:txBody>
      </p:sp>
    </p:spTree>
    <p:extLst>
      <p:ext uri="{BB962C8B-B14F-4D97-AF65-F5344CB8AC3E}">
        <p14:creationId xmlns:p14="http://schemas.microsoft.com/office/powerpoint/2010/main" val="1332904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903CC6-64BE-4D29-BD39-619CD4837B1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4024C24-7D10-453F-9A65-A80A0F0CB7CE}"/>
              </a:ext>
            </a:extLst>
          </p:cNvPr>
          <p:cNvSpPr>
            <a:spLocks noGrp="1"/>
          </p:cNvSpPr>
          <p:nvPr>
            <p:ph type="body" sz="quarter" idx="12"/>
          </p:nvPr>
        </p:nvSpPr>
        <p:spPr/>
        <p:txBody>
          <a:bodyPr/>
          <a:lstStyle/>
          <a:p>
            <a:r>
              <a:rPr lang="en-US" sz="2800" dirty="0"/>
              <a:t>Convert any grammar </a:t>
            </a:r>
            <a:r>
              <a:rPr lang="en-US" sz="2800" i="1" dirty="0"/>
              <a:t>G</a:t>
            </a:r>
            <a:r>
              <a:rPr lang="en-US" sz="2800" dirty="0"/>
              <a:t> to Chomsky Normal Form</a:t>
            </a:r>
          </a:p>
        </p:txBody>
      </p:sp>
      <p:sp>
        <p:nvSpPr>
          <p:cNvPr id="4" name="Text Placeholder 3">
            <a:extLst>
              <a:ext uri="{FF2B5EF4-FFF2-40B4-BE49-F238E27FC236}">
                <a16:creationId xmlns:a16="http://schemas.microsoft.com/office/drawing/2014/main" id="{94A016BF-50AA-4527-9BDC-CAF5327A2AEE}"/>
              </a:ext>
            </a:extLst>
          </p:cNvPr>
          <p:cNvSpPr>
            <a:spLocks noGrp="1"/>
          </p:cNvSpPr>
          <p:nvPr>
            <p:ph type="body" sz="quarter" idx="13"/>
          </p:nvPr>
        </p:nvSpPr>
        <p:spPr/>
        <p:txBody>
          <a:bodyPr>
            <a:normAutofit/>
          </a:bodyPr>
          <a:lstStyle/>
          <a:p>
            <a:pPr algn="just" eaLnBrk="1" hangingPunct="1"/>
            <a:r>
              <a:rPr lang="en-US" altLang="en-US" sz="3000" dirty="0"/>
              <a:t>Add a new start symbol </a:t>
            </a:r>
            <a:r>
              <a:rPr lang="en-US" altLang="en-US" sz="3000" dirty="0">
                <a:latin typeface="Courier New" panose="02070309020205020404" pitchFamily="49" charset="0"/>
                <a:cs typeface="Courier New" panose="02070309020205020404" pitchFamily="49" charset="0"/>
              </a:rPr>
              <a:t>S</a:t>
            </a:r>
            <a:r>
              <a:rPr lang="en-US" altLang="en-US" sz="3000" baseline="-25000" dirty="0">
                <a:latin typeface="Courier New" panose="02070309020205020404" pitchFamily="49" charset="0"/>
                <a:cs typeface="Courier New" panose="02070309020205020404" pitchFamily="49" charset="0"/>
              </a:rPr>
              <a:t>0</a:t>
            </a:r>
            <a:r>
              <a:rPr lang="en-US" altLang="en-US" sz="3000" dirty="0"/>
              <a:t> and the new rule </a:t>
            </a:r>
            <a:r>
              <a:rPr lang="en-US" altLang="en-US" sz="3000" dirty="0">
                <a:latin typeface="Courier New" panose="02070309020205020404" pitchFamily="49" charset="0"/>
                <a:cs typeface="Courier New" panose="02070309020205020404" pitchFamily="49" charset="0"/>
              </a:rPr>
              <a:t>S</a:t>
            </a:r>
            <a:r>
              <a:rPr lang="en-US" altLang="en-US" sz="3000" baseline="-25000" dirty="0">
                <a:latin typeface="Courier New" panose="02070309020205020404" pitchFamily="49" charset="0"/>
                <a:cs typeface="Courier New" panose="02070309020205020404" pitchFamily="49" charset="0"/>
              </a:rPr>
              <a:t>0</a:t>
            </a:r>
            <a:r>
              <a:rPr lang="en-US" altLang="en-US" sz="3000" dirty="0">
                <a:latin typeface="Courier New" panose="02070309020205020404" pitchFamily="49" charset="0"/>
                <a:cs typeface="Courier New" panose="02070309020205020404" pitchFamily="49" charset="0"/>
                <a:sym typeface="Wingdings" panose="05000000000000000000" pitchFamily="2" charset="2"/>
              </a:rPr>
              <a:t>S</a:t>
            </a:r>
            <a:r>
              <a:rPr lang="en-US" altLang="en-US" sz="3000" dirty="0">
                <a:sym typeface="Wingdings" panose="05000000000000000000" pitchFamily="2" charset="2"/>
              </a:rPr>
              <a:t>, where </a:t>
            </a:r>
            <a:r>
              <a:rPr lang="en-US" altLang="en-US" sz="3000" dirty="0">
                <a:latin typeface="Courier New" panose="02070309020205020404" pitchFamily="49" charset="0"/>
                <a:cs typeface="Courier New" panose="02070309020205020404" pitchFamily="49" charset="0"/>
                <a:sym typeface="Wingdings" panose="05000000000000000000" pitchFamily="2" charset="2"/>
              </a:rPr>
              <a:t>S</a:t>
            </a:r>
            <a:r>
              <a:rPr lang="en-US" altLang="en-US" sz="3000" dirty="0">
                <a:sym typeface="Wingdings" panose="05000000000000000000" pitchFamily="2" charset="2"/>
              </a:rPr>
              <a:t> was the original start symbol</a:t>
            </a:r>
            <a:r>
              <a:rPr lang="en-US" altLang="en-US" sz="3000" dirty="0"/>
              <a:t>.</a:t>
            </a:r>
          </a:p>
          <a:p>
            <a:pPr algn="just" eaLnBrk="1" hangingPunct="1"/>
            <a:r>
              <a:rPr lang="en-US" altLang="en-US" sz="3000" dirty="0"/>
              <a:t>Eliminate all </a:t>
            </a:r>
            <a:r>
              <a:rPr lang="en-US" altLang="en-US" sz="3000" i="1" dirty="0">
                <a:latin typeface="Courier New" panose="02070309020205020404" pitchFamily="49" charset="0"/>
                <a:cs typeface="Courier New" panose="02070309020205020404" pitchFamily="49" charset="0"/>
                <a:sym typeface="Symbol" panose="05050102010706020507" pitchFamily="18" charset="2"/>
              </a:rPr>
              <a:t></a:t>
            </a:r>
            <a:r>
              <a:rPr lang="en-US" altLang="en-US" sz="3000" dirty="0">
                <a:sym typeface="Symbol" panose="05050102010706020507" pitchFamily="18" charset="2"/>
              </a:rPr>
              <a:t> rules of the form </a:t>
            </a:r>
            <a:r>
              <a:rPr lang="en-US" altLang="en-US" sz="3000" dirty="0">
                <a:latin typeface="Courier New" panose="02070309020205020404" pitchFamily="49" charset="0"/>
                <a:cs typeface="Courier New" panose="02070309020205020404" pitchFamily="49" charset="0"/>
                <a:sym typeface="Symbol" panose="05050102010706020507" pitchFamily="18" charset="2"/>
              </a:rPr>
              <a:t>A </a:t>
            </a:r>
            <a:r>
              <a:rPr lang="en-US" altLang="en-US" sz="3000" dirty="0">
                <a:latin typeface="Courier New" panose="02070309020205020404" pitchFamily="49" charset="0"/>
                <a:cs typeface="Courier New" panose="02070309020205020404" pitchFamily="49" charset="0"/>
                <a:sym typeface="Wingdings" panose="05000000000000000000" pitchFamily="2" charset="2"/>
              </a:rPr>
              <a:t> </a:t>
            </a:r>
            <a:r>
              <a:rPr lang="en-US" altLang="en-US" sz="3000" dirty="0">
                <a:latin typeface="Courier New" panose="02070309020205020404" pitchFamily="49" charset="0"/>
                <a:cs typeface="Courier New" panose="02070309020205020404" pitchFamily="49" charset="0"/>
                <a:sym typeface="Symbol" panose="05050102010706020507" pitchFamily="18" charset="2"/>
              </a:rPr>
              <a:t></a:t>
            </a:r>
            <a:r>
              <a:rPr lang="en-US" altLang="en-US" sz="3000" dirty="0">
                <a:sym typeface="Symbol" panose="05050102010706020507" pitchFamily="18" charset="2"/>
              </a:rPr>
              <a:t>, where </a:t>
            </a:r>
            <a:r>
              <a:rPr lang="en-US" altLang="en-US" sz="3000" dirty="0">
                <a:latin typeface="Courier New" panose="02070309020205020404" pitchFamily="49" charset="0"/>
                <a:cs typeface="Courier New" panose="02070309020205020404" pitchFamily="49" charset="0"/>
                <a:sym typeface="Symbol" panose="05050102010706020507" pitchFamily="18" charset="2"/>
              </a:rPr>
              <a:t>A</a:t>
            </a:r>
            <a:r>
              <a:rPr lang="en-US" altLang="en-US" sz="3000" dirty="0">
                <a:sym typeface="Symbol" panose="05050102010706020507" pitchFamily="18" charset="2"/>
              </a:rPr>
              <a:t> is not the start symbol.</a:t>
            </a:r>
          </a:p>
          <a:p>
            <a:pPr lvl="1" algn="just" eaLnBrk="1" hangingPunct="1"/>
            <a:r>
              <a:rPr lang="en-US" altLang="en-US" sz="2800" dirty="0">
                <a:sym typeface="Symbol" panose="05050102010706020507" pitchFamily="18" charset="2"/>
              </a:rPr>
              <a:t>Add rule </a:t>
            </a:r>
            <a:r>
              <a:rPr lang="en-US" altLang="en-US" sz="2800" dirty="0" err="1">
                <a:latin typeface="Courier New" panose="02070309020205020404" pitchFamily="49" charset="0"/>
                <a:cs typeface="Courier New" panose="02070309020205020404" pitchFamily="49" charset="0"/>
                <a:sym typeface="Symbol" panose="05050102010706020507" pitchFamily="18" charset="2"/>
              </a:rPr>
              <a:t>R</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uv</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dirty="0">
                <a:sym typeface="Wingdings" panose="05000000000000000000" pitchFamily="2" charset="2"/>
              </a:rPr>
              <a:t>for every rule of the form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RuAv</a:t>
            </a:r>
            <a:r>
              <a:rPr lang="en-US" altLang="en-US" sz="2800" dirty="0">
                <a:sym typeface="Wingdings" panose="05000000000000000000" pitchFamily="2" charset="2"/>
              </a:rPr>
              <a:t>, where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u</a:t>
            </a:r>
            <a:r>
              <a:rPr lang="en-US" altLang="en-US" sz="2800" dirty="0">
                <a:sym typeface="Wingdings" panose="05000000000000000000" pitchFamily="2" charset="2"/>
              </a:rPr>
              <a:t> and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v</a:t>
            </a:r>
            <a:r>
              <a:rPr lang="en-US" altLang="en-US" sz="2800" dirty="0">
                <a:sym typeface="Wingdings" panose="05000000000000000000" pitchFamily="2" charset="2"/>
              </a:rPr>
              <a:t> are strings of variables and terminals.</a:t>
            </a:r>
          </a:p>
          <a:p>
            <a:pPr lvl="1" algn="just" eaLnBrk="1" hangingPunct="1"/>
            <a:r>
              <a:rPr lang="en-US" altLang="en-US" sz="2800" dirty="0">
                <a:sym typeface="Wingdings" panose="05000000000000000000" pitchFamily="2" charset="2"/>
              </a:rPr>
              <a:t>Add such rules for every occurrence of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a:t>
            </a:r>
            <a:r>
              <a:rPr lang="en-US" altLang="en-US" sz="2800" dirty="0">
                <a:sym typeface="Wingdings" panose="05000000000000000000" pitchFamily="2" charset="2"/>
              </a:rPr>
              <a:t>. for example, add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RuvAw</a:t>
            </a:r>
            <a:r>
              <a:rPr lang="en-US" altLang="en-US" sz="2800" dirty="0">
                <a:sym typeface="Wingdings" panose="05000000000000000000" pitchFamily="2" charset="2"/>
              </a:rPr>
              <a:t>,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RuAvw</a:t>
            </a:r>
            <a:r>
              <a:rPr lang="en-US" altLang="en-US" sz="2800" dirty="0">
                <a:sym typeface="Wingdings" panose="05000000000000000000" pitchFamily="2" charset="2"/>
              </a:rPr>
              <a:t>,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Ruvw</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dirty="0">
                <a:sym typeface="Wingdings" panose="05000000000000000000" pitchFamily="2" charset="2"/>
              </a:rPr>
              <a:t>for the rule of the form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RuAvAw</a:t>
            </a:r>
            <a:r>
              <a:rPr lang="en-US" altLang="en-US" sz="2800" dirty="0">
                <a:sym typeface="Wingdings" panose="05000000000000000000" pitchFamily="2" charset="2"/>
              </a:rPr>
              <a:t>.</a:t>
            </a:r>
          </a:p>
          <a:p>
            <a:pPr lvl="1" algn="just" eaLnBrk="1" hangingPunct="1"/>
            <a:r>
              <a:rPr lang="en-US" altLang="en-US" sz="2800" dirty="0">
                <a:sym typeface="Symbol" panose="05050102010706020507" pitchFamily="18" charset="2"/>
              </a:rPr>
              <a:t>Add </a:t>
            </a:r>
            <a:r>
              <a:rPr lang="en-US" altLang="en-US" sz="2800" dirty="0">
                <a:latin typeface="Courier New" panose="02070309020205020404" pitchFamily="49" charset="0"/>
                <a:cs typeface="Courier New" panose="02070309020205020404" pitchFamily="49" charset="0"/>
                <a:sym typeface="Symbol" panose="05050102010706020507" pitchFamily="18" charset="2"/>
              </a:rPr>
              <a:t>R</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sym typeface="Symbol" panose="05050102010706020507" pitchFamily="18" charset="2"/>
              </a:rPr>
              <a:t>for the rule of the form </a:t>
            </a:r>
            <a:r>
              <a:rPr lang="en-US" altLang="en-US" sz="2800" dirty="0">
                <a:latin typeface="Courier New" panose="02070309020205020404" pitchFamily="49" charset="0"/>
                <a:cs typeface="Courier New" panose="02070309020205020404" pitchFamily="49" charset="0"/>
                <a:sym typeface="Symbol" panose="05050102010706020507" pitchFamily="18" charset="2"/>
              </a:rPr>
              <a:t>R</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a:t>
            </a:r>
            <a:r>
              <a:rPr lang="en-US" altLang="en-US" sz="2800" dirty="0">
                <a:sym typeface="Wingdings" panose="05000000000000000000" pitchFamily="2" charset="2"/>
              </a:rPr>
              <a:t>, unless we have previously removed the rule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R</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r>
              <a:rPr lang="en-US" altLang="en-US" sz="2800" dirty="0">
                <a:sym typeface="Symbol" panose="05050102010706020507" pitchFamily="18" charset="2"/>
              </a:rPr>
              <a:t>. </a:t>
            </a:r>
          </a:p>
        </p:txBody>
      </p:sp>
    </p:spTree>
    <p:extLst>
      <p:ext uri="{BB962C8B-B14F-4D97-AF65-F5344CB8AC3E}">
        <p14:creationId xmlns:p14="http://schemas.microsoft.com/office/powerpoint/2010/main" val="2932820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44E072-09FA-4032-8978-D17B69275C4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C9ADEC9F-C567-44AF-BCB2-BA1F8D7A64F6}"/>
              </a:ext>
            </a:extLst>
          </p:cNvPr>
          <p:cNvSpPr>
            <a:spLocks noGrp="1"/>
          </p:cNvSpPr>
          <p:nvPr>
            <p:ph type="body" sz="quarter" idx="12"/>
          </p:nvPr>
        </p:nvSpPr>
        <p:spPr/>
        <p:txBody>
          <a:bodyPr/>
          <a:lstStyle/>
          <a:p>
            <a:r>
              <a:rPr lang="en-US" sz="2800" dirty="0"/>
              <a:t>Convert any grammar </a:t>
            </a:r>
            <a:r>
              <a:rPr lang="en-US" sz="2800" i="1" dirty="0"/>
              <a:t>G</a:t>
            </a:r>
            <a:r>
              <a:rPr lang="en-US" sz="2800" dirty="0"/>
              <a:t> to Chomsky Normal Form</a:t>
            </a:r>
          </a:p>
        </p:txBody>
      </p:sp>
      <p:sp>
        <p:nvSpPr>
          <p:cNvPr id="4" name="Text Placeholder 3">
            <a:extLst>
              <a:ext uri="{FF2B5EF4-FFF2-40B4-BE49-F238E27FC236}">
                <a16:creationId xmlns:a16="http://schemas.microsoft.com/office/drawing/2014/main" id="{6FD1A99F-4684-4717-8AEF-BE3D26E19727}"/>
              </a:ext>
            </a:extLst>
          </p:cNvPr>
          <p:cNvSpPr>
            <a:spLocks noGrp="1"/>
          </p:cNvSpPr>
          <p:nvPr>
            <p:ph type="body" sz="quarter" idx="13"/>
          </p:nvPr>
        </p:nvSpPr>
        <p:spPr/>
        <p:txBody>
          <a:bodyPr>
            <a:normAutofit fontScale="92500" lnSpcReduction="20000"/>
          </a:bodyPr>
          <a:lstStyle/>
          <a:p>
            <a:pPr algn="just" eaLnBrk="1" hangingPunct="1">
              <a:lnSpc>
                <a:spcPct val="110000"/>
              </a:lnSpc>
            </a:pPr>
            <a:r>
              <a:rPr lang="en-US" altLang="en-US" sz="3000" dirty="0"/>
              <a:t>Eliminate all unit rules of the form </a:t>
            </a:r>
            <a:r>
              <a:rPr lang="en-US" altLang="en-US" sz="3000" dirty="0">
                <a:latin typeface="Courier New" panose="02070309020205020404" pitchFamily="49" charset="0"/>
                <a:cs typeface="Courier New" panose="02070309020205020404" pitchFamily="49" charset="0"/>
              </a:rPr>
              <a:t>A </a:t>
            </a:r>
            <a:r>
              <a:rPr lang="en-US" altLang="en-US" sz="3000" dirty="0">
                <a:latin typeface="Courier New" panose="02070309020205020404" pitchFamily="49" charset="0"/>
                <a:cs typeface="Courier New" panose="02070309020205020404" pitchFamily="49" charset="0"/>
                <a:sym typeface="Wingdings" panose="05000000000000000000" pitchFamily="2" charset="2"/>
              </a:rPr>
              <a:t> B</a:t>
            </a:r>
            <a:r>
              <a:rPr lang="en-US" altLang="en-US" sz="3000" dirty="0">
                <a:sym typeface="Wingdings" panose="05000000000000000000" pitchFamily="2" charset="2"/>
              </a:rPr>
              <a:t>.</a:t>
            </a:r>
          </a:p>
          <a:p>
            <a:pPr lvl="1" algn="just" eaLnBrk="1" hangingPunct="1">
              <a:lnSpc>
                <a:spcPct val="110000"/>
              </a:lnSpc>
            </a:pPr>
            <a:r>
              <a:rPr lang="en-US" altLang="en-US" sz="2600" dirty="0">
                <a:sym typeface="Wingdings" panose="05000000000000000000" pitchFamily="2" charset="2"/>
              </a:rPr>
              <a:t>Add rule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2600" dirty="0">
                <a:latin typeface="Courier New" panose="02070309020205020404" pitchFamily="49" charset="0"/>
                <a:cs typeface="Courier New" panose="02070309020205020404" pitchFamily="49" charset="0"/>
                <a:sym typeface="Symbol" panose="05050102010706020507" pitchFamily="18" charset="2"/>
              </a:rPr>
              <a:t>u </a:t>
            </a:r>
            <a:r>
              <a:rPr lang="en-US" altLang="en-US" sz="2600" dirty="0">
                <a:sym typeface="Symbol" panose="05050102010706020507" pitchFamily="18" charset="2"/>
              </a:rPr>
              <a:t>for the rule of the form </a:t>
            </a:r>
            <a:r>
              <a:rPr lang="en-US" altLang="en-US" sz="2600" dirty="0">
                <a:latin typeface="Courier New" panose="02070309020205020404" pitchFamily="49" charset="0"/>
                <a:cs typeface="Courier New" panose="02070309020205020404" pitchFamily="49" charset="0"/>
                <a:sym typeface="Symbol" panose="05050102010706020507" pitchFamily="18" charset="2"/>
              </a:rPr>
              <a:t>B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t>
            </a:r>
            <a:r>
              <a:rPr lang="en-US" altLang="en-US" sz="2600" dirty="0">
                <a:latin typeface="Courier New" panose="02070309020205020404" pitchFamily="49" charset="0"/>
                <a:cs typeface="Courier New" panose="02070309020205020404" pitchFamily="49" charset="0"/>
                <a:sym typeface="Symbol" panose="05050102010706020507" pitchFamily="18" charset="2"/>
              </a:rPr>
              <a:t>u</a:t>
            </a:r>
            <a:r>
              <a:rPr lang="en-US" altLang="en-US" sz="2600" dirty="0">
                <a:sym typeface="Symbol" panose="05050102010706020507" pitchFamily="18" charset="2"/>
              </a:rPr>
              <a:t>, unless this was a unit rule previously removed.</a:t>
            </a:r>
          </a:p>
          <a:p>
            <a:pPr lvl="1" algn="just" eaLnBrk="1" hangingPunct="1">
              <a:lnSpc>
                <a:spcPct val="110000"/>
              </a:lnSpc>
            </a:pPr>
            <a:r>
              <a:rPr lang="en-US" altLang="en-US" sz="2600" dirty="0">
                <a:sym typeface="Symbol" panose="05050102010706020507" pitchFamily="18" charset="2"/>
              </a:rPr>
              <a:t>Here </a:t>
            </a:r>
            <a:r>
              <a:rPr lang="en-US" altLang="en-US" sz="2600" dirty="0">
                <a:latin typeface="Courier New" panose="02070309020205020404" pitchFamily="49" charset="0"/>
                <a:cs typeface="Courier New" panose="02070309020205020404" pitchFamily="49" charset="0"/>
                <a:sym typeface="Symbol" panose="05050102010706020507" pitchFamily="18" charset="2"/>
              </a:rPr>
              <a:t>u</a:t>
            </a:r>
            <a:r>
              <a:rPr lang="en-US" altLang="en-US" sz="2600" dirty="0">
                <a:sym typeface="Symbol" panose="05050102010706020507" pitchFamily="18" charset="2"/>
              </a:rPr>
              <a:t> is a string of variables and terminals.</a:t>
            </a:r>
          </a:p>
          <a:p>
            <a:pPr algn="just" eaLnBrk="1" hangingPunct="1">
              <a:lnSpc>
                <a:spcPct val="110000"/>
              </a:lnSpc>
            </a:pPr>
            <a:r>
              <a:rPr lang="en-US" altLang="en-US" sz="3000" dirty="0">
                <a:sym typeface="Symbol" panose="05050102010706020507" pitchFamily="18" charset="2"/>
              </a:rPr>
              <a:t>Convert remaining rules into proper form, </a:t>
            </a:r>
            <a:br>
              <a:rPr lang="en-US" altLang="en-US" sz="3000" dirty="0">
                <a:sym typeface="Symbol" panose="05050102010706020507" pitchFamily="18" charset="2"/>
              </a:rPr>
            </a:br>
            <a:r>
              <a:rPr lang="en-US" altLang="en-US" sz="3000" dirty="0">
                <a:latin typeface="Courier New" panose="02070309020205020404" pitchFamily="49" charset="0"/>
                <a:cs typeface="Courier New" panose="02070309020205020404" pitchFamily="49" charset="0"/>
                <a:sym typeface="Symbol" panose="05050102010706020507" pitchFamily="18" charset="2"/>
              </a:rPr>
              <a:t>R</a:t>
            </a:r>
            <a:r>
              <a:rPr lang="en-US" altLang="en-US" sz="3000" dirty="0">
                <a:latin typeface="Courier New" panose="02070309020205020404" pitchFamily="49" charset="0"/>
                <a:cs typeface="Courier New" panose="02070309020205020404" pitchFamily="49" charset="0"/>
                <a:sym typeface="Wingdings" panose="05000000000000000000" pitchFamily="2" charset="2"/>
              </a:rPr>
              <a:t>PQ </a:t>
            </a:r>
            <a:r>
              <a:rPr lang="en-US" altLang="en-US" sz="3000" dirty="0">
                <a:sym typeface="Wingdings" panose="05000000000000000000" pitchFamily="2" charset="2"/>
              </a:rPr>
              <a:t>and </a:t>
            </a:r>
            <a:r>
              <a:rPr lang="en-US" altLang="en-US" sz="3000" dirty="0" err="1">
                <a:latin typeface="Courier New" panose="02070309020205020404" pitchFamily="49" charset="0"/>
                <a:cs typeface="Courier New" panose="02070309020205020404" pitchFamily="49" charset="0"/>
                <a:sym typeface="Wingdings" panose="05000000000000000000" pitchFamily="2" charset="2"/>
              </a:rPr>
              <a:t>Ru</a:t>
            </a:r>
            <a:r>
              <a:rPr lang="en-US" altLang="en-US" sz="3000" dirty="0">
                <a:sym typeface="Symbol" panose="05050102010706020507" pitchFamily="18" charset="2"/>
              </a:rPr>
              <a:t>.</a:t>
            </a:r>
          </a:p>
          <a:p>
            <a:pPr lvl="1" algn="just" eaLnBrk="1" hangingPunct="1">
              <a:lnSpc>
                <a:spcPct val="110000"/>
              </a:lnSpc>
            </a:pPr>
            <a:r>
              <a:rPr lang="en-US" altLang="en-US" sz="2600" dirty="0">
                <a:sym typeface="Symbol" panose="05050102010706020507" pitchFamily="18" charset="2"/>
              </a:rPr>
              <a:t>We replace each rule of the form</a:t>
            </a:r>
            <a:r>
              <a:rPr lang="en-US" altLang="en-US" sz="2600" dirty="0">
                <a:latin typeface="Courier New" panose="02070309020205020404" pitchFamily="49" charset="0"/>
                <a:cs typeface="Courier New" panose="02070309020205020404" pitchFamily="49" charset="0"/>
                <a:sym typeface="Symbol" panose="05050102010706020507" pitchFamily="18" charset="2"/>
              </a:rPr>
              <a:t> A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t>
            </a:r>
            <a:r>
              <a:rPr lang="en-US" altLang="en-US" sz="2600" dirty="0" err="1">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err="1">
                <a:latin typeface="Courier New" panose="02070309020205020404" pitchFamily="49" charset="0"/>
                <a:cs typeface="Courier New" panose="02070309020205020404" pitchFamily="49" charset="0"/>
                <a:sym typeface="Wingdings" panose="05000000000000000000" pitchFamily="2" charset="2"/>
              </a:rPr>
              <a:t>k</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t>
            </a:r>
            <a:r>
              <a:rPr lang="en-US" altLang="en-US" sz="2600" dirty="0">
                <a:sym typeface="Wingdings" panose="05000000000000000000" pitchFamily="2" charset="2"/>
              </a:rPr>
              <a:t>with the rules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3</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3</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 , 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k-2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k-1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k</a:t>
            </a:r>
            <a:r>
              <a:rPr lang="en-US" altLang="en-US" sz="2600" dirty="0">
                <a:sym typeface="Wingdings" panose="05000000000000000000" pitchFamily="2" charset="2"/>
              </a:rPr>
              <a:t>.</a:t>
            </a:r>
          </a:p>
          <a:p>
            <a:pPr lvl="1" algn="just" eaLnBrk="1" hangingPunct="1">
              <a:lnSpc>
                <a:spcPct val="110000"/>
              </a:lnSpc>
            </a:pPr>
            <a:r>
              <a:rPr lang="en-US" altLang="en-US" sz="2600" dirty="0">
                <a:sym typeface="Wingdings" panose="05000000000000000000" pitchFamily="2" charset="2"/>
              </a:rPr>
              <a:t>Here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k </a:t>
            </a:r>
            <a:r>
              <a:rPr lang="en-US" altLang="en-US" sz="2600" dirty="0">
                <a:latin typeface="Courier New" panose="02070309020205020404" pitchFamily="49" charset="0"/>
                <a:cs typeface="Courier New" panose="02070309020205020404" pitchFamily="49" charset="0"/>
                <a:sym typeface="Symbol" panose="05050102010706020507" pitchFamily="18" charset="2"/>
              </a:rPr>
              <a:t> 3 </a:t>
            </a:r>
            <a:r>
              <a:rPr lang="en-US" altLang="en-US" sz="2600" dirty="0">
                <a:sym typeface="Symbol" panose="05050102010706020507" pitchFamily="18" charset="2"/>
              </a:rPr>
              <a:t>and each </a:t>
            </a:r>
            <a:r>
              <a:rPr lang="en-US" altLang="en-US" sz="2600" dirty="0" err="1">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 is a variable or terminal symbol, </a:t>
            </a:r>
            <a:br>
              <a:rPr lang="en-US" altLang="en-US" sz="2600" dirty="0">
                <a:sym typeface="Symbol" panose="05050102010706020507" pitchFamily="18" charset="2"/>
              </a:rPr>
            </a:br>
            <a:r>
              <a:rPr lang="en-US" altLang="en-US" sz="2600" dirty="0">
                <a:sym typeface="Symbol" panose="05050102010706020507" pitchFamily="18" charset="2"/>
              </a:rPr>
              <a:t>and </a:t>
            </a:r>
            <a:r>
              <a:rPr lang="en-US" altLang="en-US" sz="2600" dirty="0">
                <a:latin typeface="Courier New" panose="02070309020205020404" pitchFamily="49" charset="0"/>
                <a:cs typeface="Courier New" panose="02070309020205020404" pitchFamily="49" charset="0"/>
                <a:sym typeface="Symbol" panose="05050102010706020507" pitchFamily="18" charset="2"/>
              </a:rPr>
              <a:t>A</a:t>
            </a:r>
            <a:r>
              <a:rPr lang="en-US" altLang="en-US" sz="2600" baseline="-25000" dirty="0">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’s are new variables.</a:t>
            </a:r>
          </a:p>
          <a:p>
            <a:pPr lvl="1" algn="just" eaLnBrk="1" hangingPunct="1">
              <a:lnSpc>
                <a:spcPct val="110000"/>
              </a:lnSpc>
            </a:pPr>
            <a:r>
              <a:rPr lang="en-US" altLang="en-US" sz="2600" dirty="0">
                <a:sym typeface="Symbol" panose="05050102010706020507" pitchFamily="18" charset="2"/>
              </a:rPr>
              <a:t>If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k </a:t>
            </a:r>
            <a:r>
              <a:rPr lang="en-US" altLang="en-US" sz="2600" dirty="0">
                <a:latin typeface="Courier New" panose="02070309020205020404" pitchFamily="49" charset="0"/>
                <a:cs typeface="Courier New" panose="02070309020205020404" pitchFamily="49" charset="0"/>
                <a:sym typeface="Symbol" panose="05050102010706020507" pitchFamily="18" charset="2"/>
              </a:rPr>
              <a:t> 2</a:t>
            </a:r>
            <a:r>
              <a:rPr lang="en-US" altLang="en-US" sz="2600" dirty="0">
                <a:sym typeface="Symbol" panose="05050102010706020507" pitchFamily="18" charset="2"/>
              </a:rPr>
              <a:t>, replace any terminal </a:t>
            </a:r>
            <a:r>
              <a:rPr lang="en-US" altLang="en-US" sz="2600" dirty="0" err="1">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 in the preceding rule(s) with the new variable </a:t>
            </a:r>
            <a:r>
              <a:rPr lang="en-US" altLang="en-US" sz="2600" dirty="0">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 and the rule </a:t>
            </a:r>
            <a:r>
              <a:rPr lang="en-US" altLang="en-US" sz="2600" dirty="0" err="1">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2600" dirty="0" err="1">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err="1">
                <a:latin typeface="Courier New" panose="02070309020205020404" pitchFamily="49" charset="0"/>
                <a:cs typeface="Courier New" panose="02070309020205020404" pitchFamily="49" charset="0"/>
                <a:sym typeface="Wingdings" panose="05000000000000000000" pitchFamily="2" charset="2"/>
              </a:rPr>
              <a:t>i</a:t>
            </a:r>
            <a:r>
              <a:rPr lang="en-US" altLang="en-US" sz="2600" dirty="0">
                <a:sym typeface="Wingdings" panose="05000000000000000000" pitchFamily="2" charset="2"/>
              </a:rPr>
              <a:t>.</a:t>
            </a:r>
          </a:p>
          <a:p>
            <a:pPr algn="just" eaLnBrk="1" hangingPunct="1">
              <a:lnSpc>
                <a:spcPct val="110000"/>
              </a:lnSpc>
            </a:pPr>
            <a:r>
              <a:rPr lang="en-US" altLang="en-US" sz="3000" dirty="0">
                <a:sym typeface="Symbol" panose="05050102010706020507" pitchFamily="18" charset="2"/>
              </a:rPr>
              <a:t>The above procedure converts a Grammar to a Chomsky normal form. Next, we will go through an example</a:t>
            </a:r>
            <a:r>
              <a:rPr lang="en-US" altLang="en-US" sz="2800" dirty="0">
                <a:sym typeface="Symbol" panose="05050102010706020507" pitchFamily="18" charset="2"/>
              </a:rPr>
              <a:t>.</a:t>
            </a:r>
          </a:p>
        </p:txBody>
      </p:sp>
    </p:spTree>
    <p:extLst>
      <p:ext uri="{BB962C8B-B14F-4D97-AF65-F5344CB8AC3E}">
        <p14:creationId xmlns:p14="http://schemas.microsoft.com/office/powerpoint/2010/main" val="142839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4" name="TextBox 13">
            <a:extLst>
              <a:ext uri="{FF2B5EF4-FFF2-40B4-BE49-F238E27FC236}">
                <a16:creationId xmlns:a16="http://schemas.microsoft.com/office/drawing/2014/main" id="{D52C6F96-476A-4791-87C6-155059162A27}"/>
              </a:ext>
            </a:extLst>
          </p:cNvPr>
          <p:cNvSpPr txBox="1"/>
          <p:nvPr/>
        </p:nvSpPr>
        <p:spPr>
          <a:xfrm>
            <a:off x="31790" y="5013602"/>
            <a:ext cx="1951968" cy="923330"/>
          </a:xfrm>
          <a:prstGeom prst="rect">
            <a:avLst/>
          </a:prstGeom>
          <a:noFill/>
        </p:spPr>
        <p:txBody>
          <a:bodyPr wrap="square" rtlCol="0">
            <a:spAutoFit/>
          </a:bodyPr>
          <a:lstStyle/>
          <a:p>
            <a:pPr algn="r">
              <a:lnSpc>
                <a:spcPct val="90000"/>
              </a:lnSpc>
              <a:buFontTx/>
              <a:buNone/>
            </a:pPr>
            <a:r>
              <a:rPr lang="en-US" altLang="en-US" sz="2000" b="1" u="sng" dirty="0"/>
              <a:t>Step 1:</a:t>
            </a:r>
          </a:p>
          <a:p>
            <a:pPr algn="r">
              <a:lnSpc>
                <a:spcPct val="90000"/>
              </a:lnSpc>
              <a:buFontTx/>
              <a:buNone/>
            </a:pPr>
            <a:r>
              <a:rPr lang="en-US" altLang="en-US" sz="2000" b="1" dirty="0">
                <a:solidFill>
                  <a:srgbClr val="FF0000"/>
                </a:solidFill>
              </a:rPr>
              <a:t>Adding new start variable S</a:t>
            </a:r>
            <a:r>
              <a:rPr lang="en-US" altLang="en-US" sz="2000" b="1" baseline="-25000" dirty="0">
                <a:solidFill>
                  <a:srgbClr val="FF0000"/>
                </a:solidFill>
              </a:rPr>
              <a:t>0</a:t>
            </a:r>
            <a:r>
              <a:rPr lang="en-US" altLang="en-US" sz="2000" b="1" dirty="0">
                <a:solidFill>
                  <a:srgbClr val="FF0000"/>
                </a:solidFill>
              </a:rPr>
              <a:t>.</a:t>
            </a:r>
          </a:p>
        </p:txBody>
      </p:sp>
      <p:sp>
        <p:nvSpPr>
          <p:cNvPr id="16" name="TextBox 15">
            <a:extLst>
              <a:ext uri="{FF2B5EF4-FFF2-40B4-BE49-F238E27FC236}">
                <a16:creationId xmlns:a16="http://schemas.microsoft.com/office/drawing/2014/main" id="{BAE16ADF-355A-4047-80F2-405B6FDB276C}"/>
              </a:ext>
            </a:extLst>
          </p:cNvPr>
          <p:cNvSpPr txBox="1"/>
          <p:nvPr/>
        </p:nvSpPr>
        <p:spPr>
          <a:xfrm>
            <a:off x="31790" y="5027018"/>
            <a:ext cx="1951968" cy="369332"/>
          </a:xfrm>
          <a:prstGeom prst="rect">
            <a:avLst/>
          </a:prstGeom>
          <a:noFill/>
        </p:spPr>
        <p:txBody>
          <a:bodyPr wrap="square" rtlCol="0">
            <a:spAutoFit/>
          </a:bodyPr>
          <a:lstStyle/>
          <a:p>
            <a:pPr algn="r">
              <a:lnSpc>
                <a:spcPct val="90000"/>
              </a:lnSpc>
              <a:buFontTx/>
              <a:buNone/>
            </a:pPr>
            <a:r>
              <a:rPr lang="en-US" altLang="en-US" sz="2000" b="1" u="sng" dirty="0"/>
              <a:t>Step 2:</a:t>
            </a:r>
          </a:p>
        </p:txBody>
      </p:sp>
      <p:sp>
        <p:nvSpPr>
          <p:cNvPr id="21" name="TextBox 20">
            <a:extLst>
              <a:ext uri="{FF2B5EF4-FFF2-40B4-BE49-F238E27FC236}">
                <a16:creationId xmlns:a16="http://schemas.microsoft.com/office/drawing/2014/main" id="{EE42F0B8-8003-4FF4-A36C-9F8CFBAE0EAB}"/>
              </a:ext>
            </a:extLst>
          </p:cNvPr>
          <p:cNvSpPr txBox="1"/>
          <p:nvPr/>
        </p:nvSpPr>
        <p:spPr>
          <a:xfrm>
            <a:off x="2286000" y="4754880"/>
            <a:ext cx="6715838"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p>
        </p:txBody>
      </p:sp>
      <p:sp>
        <p:nvSpPr>
          <p:cNvPr id="22" name="TextBox 21">
            <a:extLst>
              <a:ext uri="{FF2B5EF4-FFF2-40B4-BE49-F238E27FC236}">
                <a16:creationId xmlns:a16="http://schemas.microsoft.com/office/drawing/2014/main" id="{FCB9337D-6A8A-4916-9527-3321BC442EC4}"/>
              </a:ext>
            </a:extLst>
          </p:cNvPr>
          <p:cNvSpPr txBox="1"/>
          <p:nvPr/>
        </p:nvSpPr>
        <p:spPr>
          <a:xfrm>
            <a:off x="2286000" y="4754880"/>
            <a:ext cx="6715838"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p>
        </p:txBody>
      </p:sp>
      <p:sp>
        <p:nvSpPr>
          <p:cNvPr id="23" name="TextBox 22">
            <a:extLst>
              <a:ext uri="{FF2B5EF4-FFF2-40B4-BE49-F238E27FC236}">
                <a16:creationId xmlns:a16="http://schemas.microsoft.com/office/drawing/2014/main" id="{2C1C129D-8ACE-4F13-8E81-7A77E4DBF5D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4" name="TextBox 23">
            <a:extLst>
              <a:ext uri="{FF2B5EF4-FFF2-40B4-BE49-F238E27FC236}">
                <a16:creationId xmlns:a16="http://schemas.microsoft.com/office/drawing/2014/main" id="{4246B154-3AB9-421B-B120-774536432394}"/>
              </a:ext>
            </a:extLst>
          </p:cNvPr>
          <p:cNvSpPr txBox="1"/>
          <p:nvPr/>
        </p:nvSpPr>
        <p:spPr>
          <a:xfrm>
            <a:off x="2286000" y="4754880"/>
            <a:ext cx="662778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b="1" dirty="0">
                <a:solidFill>
                  <a:srgbClr val="FF0000"/>
                </a:solidFill>
                <a:latin typeface="Courier New" panose="02070309020205020404" pitchFamily="49" charset="0"/>
                <a:cs typeface="Courier New" panose="02070309020205020404" pitchFamily="49" charset="0"/>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S</a:t>
            </a:r>
            <a:endParaRPr lang="en-US" altLang="en-US" sz="1800" b="1" dirty="0">
              <a:solidFill>
                <a:srgbClr val="FF0000"/>
              </a:solidFill>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25" name="Rectangle 24">
            <a:extLst>
              <a:ext uri="{FF2B5EF4-FFF2-40B4-BE49-F238E27FC236}">
                <a16:creationId xmlns:a16="http://schemas.microsoft.com/office/drawing/2014/main" id="{4DC3A069-50D6-43FE-9930-890C228040E0}"/>
              </a:ext>
            </a:extLst>
          </p:cNvPr>
          <p:cNvSpPr/>
          <p:nvPr/>
        </p:nvSpPr>
        <p:spPr>
          <a:xfrm>
            <a:off x="3506755" y="5509930"/>
            <a:ext cx="228600" cy="24734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t>
            </a:r>
            <a:endParaRPr lang="en-US" dirty="0"/>
          </a:p>
        </p:txBody>
      </p:sp>
      <p:sp>
        <p:nvSpPr>
          <p:cNvPr id="26" name="TextBox 25">
            <a:extLst>
              <a:ext uri="{FF2B5EF4-FFF2-40B4-BE49-F238E27FC236}">
                <a16:creationId xmlns:a16="http://schemas.microsoft.com/office/drawing/2014/main" id="{745CA51F-60E9-4AD6-864A-549CBB2B0A14}"/>
              </a:ext>
            </a:extLst>
          </p:cNvPr>
          <p:cNvSpPr txBox="1"/>
          <p:nvPr/>
        </p:nvSpPr>
        <p:spPr>
          <a:xfrm>
            <a:off x="31790" y="556861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B </a:t>
            </a:r>
            <a:r>
              <a:rPr lang="en-US" altLang="en-US" sz="2000" b="1" dirty="0">
                <a:solidFill>
                  <a:srgbClr val="FF0000"/>
                </a:solidFill>
                <a:sym typeface="Wingdings" panose="05000000000000000000" pitchFamily="2" charset="2"/>
              </a:rPr>
              <a:t> </a:t>
            </a:r>
            <a:r>
              <a:rPr lang="en-US" altLang="en-US" sz="2000" b="1" dirty="0">
                <a:solidFill>
                  <a:srgbClr val="FF0000"/>
                </a:solidFill>
                <a:sym typeface="Symbol" panose="05050102010706020507" pitchFamily="18" charset="2"/>
              </a:rPr>
              <a:t></a:t>
            </a:r>
            <a:endParaRPr lang="en-US" altLang="en-US" sz="2000" b="1" dirty="0">
              <a:solidFill>
                <a:srgbClr val="FF0000"/>
              </a:solidFill>
            </a:endParaRPr>
          </a:p>
        </p:txBody>
      </p:sp>
      <p:sp>
        <p:nvSpPr>
          <p:cNvPr id="27" name="TextBox 26">
            <a:extLst>
              <a:ext uri="{FF2B5EF4-FFF2-40B4-BE49-F238E27FC236}">
                <a16:creationId xmlns:a16="http://schemas.microsoft.com/office/drawing/2014/main" id="{61C86AB6-739A-49F5-8003-D5AC0556E69A}"/>
              </a:ext>
            </a:extLst>
          </p:cNvPr>
          <p:cNvSpPr txBox="1"/>
          <p:nvPr/>
        </p:nvSpPr>
        <p:spPr>
          <a:xfrm>
            <a:off x="31790" y="556861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a:t>
            </a:r>
            <a:r>
              <a:rPr lang="en-US" altLang="en-US" sz="2000" b="1" dirty="0">
                <a:solidFill>
                  <a:srgbClr val="FF0000"/>
                </a:solidFill>
                <a:sym typeface="Symbol" panose="05050102010706020507" pitchFamily="18" charset="2"/>
              </a:rPr>
              <a:t></a:t>
            </a:r>
            <a:endParaRPr lang="en-US" altLang="en-US" sz="2000" b="1" dirty="0">
              <a:solidFill>
                <a:srgbClr val="FF0000"/>
              </a:solidFill>
            </a:endParaRPr>
          </a:p>
        </p:txBody>
      </p:sp>
      <p:sp>
        <p:nvSpPr>
          <p:cNvPr id="28" name="TextBox 27">
            <a:extLst>
              <a:ext uri="{FF2B5EF4-FFF2-40B4-BE49-F238E27FC236}">
                <a16:creationId xmlns:a16="http://schemas.microsoft.com/office/drawing/2014/main" id="{D6B60860-D02B-44E4-BAA0-A02CE10309DA}"/>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9" name="Rectangle 28">
            <a:extLst>
              <a:ext uri="{FF2B5EF4-FFF2-40B4-BE49-F238E27FC236}">
                <a16:creationId xmlns:a16="http://schemas.microsoft.com/office/drawing/2014/main" id="{CF2BFA24-25FD-4B99-A7B5-44C499B7BBEC}"/>
              </a:ext>
            </a:extLst>
          </p:cNvPr>
          <p:cNvSpPr/>
          <p:nvPr/>
        </p:nvSpPr>
        <p:spPr>
          <a:xfrm>
            <a:off x="4048125" y="5321264"/>
            <a:ext cx="228600" cy="24734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t>
            </a:r>
            <a:endParaRPr lang="en-US" dirty="0"/>
          </a:p>
        </p:txBody>
      </p:sp>
      <p:sp>
        <p:nvSpPr>
          <p:cNvPr id="30" name="TextBox 29">
            <a:extLst>
              <a:ext uri="{FF2B5EF4-FFF2-40B4-BE49-F238E27FC236}">
                <a16:creationId xmlns:a16="http://schemas.microsoft.com/office/drawing/2014/main" id="{FAC5E017-4464-4F45-A6C7-BCEB8134B8F1}"/>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1" name="TextBox 30">
            <a:extLst>
              <a:ext uri="{FF2B5EF4-FFF2-40B4-BE49-F238E27FC236}">
                <a16:creationId xmlns:a16="http://schemas.microsoft.com/office/drawing/2014/main" id="{30889BF0-5EE2-4F96-BC2A-27E277C8E9F5}"/>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2" name="TextBox 31">
            <a:extLst>
              <a:ext uri="{FF2B5EF4-FFF2-40B4-BE49-F238E27FC236}">
                <a16:creationId xmlns:a16="http://schemas.microsoft.com/office/drawing/2014/main" id="{9501FFA7-0996-4ACB-B499-00D52A7BCEF7}"/>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 | AS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3" name="TextBox 32">
            <a:extLst>
              <a:ext uri="{FF2B5EF4-FFF2-40B4-BE49-F238E27FC236}">
                <a16:creationId xmlns:a16="http://schemas.microsoft.com/office/drawing/2014/main" id="{452CB907-FF75-435B-9F51-27D7EAFB447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34" name="TextBox 33">
            <a:extLst>
              <a:ext uri="{FF2B5EF4-FFF2-40B4-BE49-F238E27FC236}">
                <a16:creationId xmlns:a16="http://schemas.microsoft.com/office/drawing/2014/main" id="{1DEC5B5A-CDC2-403D-8541-AACACACF73C2}"/>
              </a:ext>
            </a:extLst>
          </p:cNvPr>
          <p:cNvSpPr txBox="1"/>
          <p:nvPr/>
        </p:nvSpPr>
        <p:spPr>
          <a:xfrm>
            <a:off x="2286000" y="4754880"/>
            <a:ext cx="662778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Tree>
    <p:extLst>
      <p:ext uri="{BB962C8B-B14F-4D97-AF65-F5344CB8AC3E}">
        <p14:creationId xmlns:p14="http://schemas.microsoft.com/office/powerpoint/2010/main" val="125055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mph" presetSubtype="1" nodeType="clickEffect">
                                  <p:stCondLst>
                                    <p:cond delay="0"/>
                                  </p:stCondLst>
                                  <p:childTnLst>
                                    <p:set>
                                      <p:cBhvr override="childStyle">
                                        <p:cTn id="42" dur="indefinite"/>
                                        <p:tgtEl>
                                          <p:spTgt spid="8">
                                            <p:txEl>
                                              <p:pRg st="2" end="2"/>
                                            </p:txEl>
                                          </p:spTgt>
                                        </p:tgtEl>
                                        <p:attrNameLst>
                                          <p:attrName>style.color</p:attrName>
                                        </p:attrNameLst>
                                      </p:cBhvr>
                                      <p:to>
                                        <p:clrVal>
                                          <a:srgbClr val="D8D8D8"/>
                                        </p:clrVal>
                                      </p:to>
                                    </p:set>
                                  </p:childTnLst>
                                </p:cTn>
                              </p:par>
                              <p:par>
                                <p:cTn id="43" presetID="3" presetClass="emph" presetSubtype="1" nodeType="withEffect">
                                  <p:stCondLst>
                                    <p:cond delay="0"/>
                                  </p:stCondLst>
                                  <p:childTnLst>
                                    <p:set>
                                      <p:cBhvr override="childStyle">
                                        <p:cTn id="44" dur="indefinite"/>
                                        <p:tgtEl>
                                          <p:spTgt spid="8">
                                            <p:txEl>
                                              <p:pRg st="3" end="3"/>
                                            </p:txEl>
                                          </p:spTgt>
                                        </p:tgtEl>
                                        <p:attrNameLst>
                                          <p:attrName>style.color</p:attrName>
                                        </p:attrNameLst>
                                      </p:cBhvr>
                                      <p:to>
                                        <p:clrVal>
                                          <a:srgbClr val="D8D8D8"/>
                                        </p:clrVal>
                                      </p:to>
                                    </p:set>
                                  </p:childTnLst>
                                </p:cTn>
                              </p:par>
                              <p:par>
                                <p:cTn id="45" presetID="3" presetClass="emph" presetSubtype="1" nodeType="withEffect">
                                  <p:stCondLst>
                                    <p:cond delay="0"/>
                                  </p:stCondLst>
                                  <p:childTnLst>
                                    <p:set>
                                      <p:cBhvr override="childStyle">
                                        <p:cTn id="46" dur="indefinite"/>
                                        <p:tgtEl>
                                          <p:spTgt spid="8">
                                            <p:txEl>
                                              <p:pRg st="4" end="4"/>
                                            </p:txEl>
                                          </p:spTgt>
                                        </p:tgtEl>
                                        <p:attrNameLst>
                                          <p:attrName>style.color</p:attrName>
                                        </p:attrNameLst>
                                      </p:cBhvr>
                                      <p:to>
                                        <p:clrVal>
                                          <a:srgbClr val="D8D8D8"/>
                                        </p:clrVal>
                                      </p:to>
                                    </p:set>
                                  </p:childTnLst>
                                </p:cTn>
                              </p:par>
                              <p:par>
                                <p:cTn id="47" presetID="3" presetClass="emph" presetSubtype="1" nodeType="withEffect">
                                  <p:stCondLst>
                                    <p:cond delay="0"/>
                                  </p:stCondLst>
                                  <p:childTnLst>
                                    <p:set>
                                      <p:cBhvr override="childStyle">
                                        <p:cTn id="48" dur="indefinite"/>
                                        <p:tgtEl>
                                          <p:spTgt spid="8">
                                            <p:txEl>
                                              <p:pRg st="5" end="5"/>
                                            </p:txEl>
                                          </p:spTgt>
                                        </p:tgtEl>
                                        <p:attrNameLst>
                                          <p:attrName>style.color</p:attrName>
                                        </p:attrNameLst>
                                      </p:cBhvr>
                                      <p:to>
                                        <p:clrVal>
                                          <a:srgbClr val="D8D8D8"/>
                                        </p:clrVal>
                                      </p:to>
                                    </p:set>
                                  </p:childTnLst>
                                </p:cTn>
                              </p:par>
                              <p:par>
                                <p:cTn id="49" presetID="3" presetClass="emph" presetSubtype="1" nodeType="withEffect">
                                  <p:stCondLst>
                                    <p:cond delay="0"/>
                                  </p:stCondLst>
                                  <p:childTnLst>
                                    <p:set>
                                      <p:cBhvr override="childStyle">
                                        <p:cTn id="50" dur="indefinite"/>
                                        <p:tgtEl>
                                          <p:spTgt spid="8">
                                            <p:txEl>
                                              <p:pRg st="6" end="6"/>
                                            </p:txEl>
                                          </p:spTgt>
                                        </p:tgtEl>
                                        <p:attrNameLst>
                                          <p:attrName>style.color</p:attrName>
                                        </p:attrNameLst>
                                      </p:cBhvr>
                                      <p:to>
                                        <p:clrVal>
                                          <a:srgbClr val="D8D8D8"/>
                                        </p:clrVal>
                                      </p:to>
                                    </p:set>
                                  </p:childTnLst>
                                </p:cTn>
                              </p:par>
                              <p:par>
                                <p:cTn id="51" presetID="3" presetClass="emph" presetSubtype="1" nodeType="withEffect">
                                  <p:stCondLst>
                                    <p:cond delay="0"/>
                                  </p:stCondLst>
                                  <p:childTnLst>
                                    <p:set>
                                      <p:cBhvr override="childStyle">
                                        <p:cTn id="52" dur="indefinite"/>
                                        <p:tgtEl>
                                          <p:spTgt spid="8">
                                            <p:txEl>
                                              <p:pRg st="7" end="7"/>
                                            </p:txEl>
                                          </p:spTgt>
                                        </p:tgtEl>
                                        <p:attrNameLst>
                                          <p:attrName>style.color</p:attrName>
                                        </p:attrNameLst>
                                      </p:cBhvr>
                                      <p:to>
                                        <p:clrVal>
                                          <a:srgbClr val="D8D8D8"/>
                                        </p:clrVal>
                                      </p:to>
                                    </p:set>
                                  </p:childTnLst>
                                </p:cTn>
                              </p:par>
                              <p:par>
                                <p:cTn id="53" presetID="3" presetClass="emph" presetSubtype="1" nodeType="withEffect">
                                  <p:stCondLst>
                                    <p:cond delay="0"/>
                                  </p:stCondLst>
                                  <p:childTnLst>
                                    <p:set>
                                      <p:cBhvr override="childStyle">
                                        <p:cTn id="54" dur="indefinite"/>
                                        <p:tgtEl>
                                          <p:spTgt spid="8">
                                            <p:txEl>
                                              <p:pRg st="8" end="8"/>
                                            </p:txEl>
                                          </p:spTgt>
                                        </p:tgtEl>
                                        <p:attrNameLst>
                                          <p:attrName>style.color</p:attrName>
                                        </p:attrNameLst>
                                      </p:cBhvr>
                                      <p:to>
                                        <p:clrVal>
                                          <a:srgbClr val="D8D8D8"/>
                                        </p:clrVal>
                                      </p:to>
                                    </p:set>
                                  </p:childTnLst>
                                </p:cTn>
                              </p:par>
                              <p:par>
                                <p:cTn id="55" presetID="3" presetClass="emph" presetSubtype="1" nodeType="withEffect">
                                  <p:stCondLst>
                                    <p:cond delay="0"/>
                                  </p:stCondLst>
                                  <p:childTnLst>
                                    <p:set>
                                      <p:cBhvr override="childStyle">
                                        <p:cTn id="56" dur="indefinite"/>
                                        <p:tgtEl>
                                          <p:spTgt spid="8">
                                            <p:txEl>
                                              <p:pRg st="9" end="9"/>
                                            </p:txEl>
                                          </p:spTgt>
                                        </p:tgtEl>
                                        <p:attrNameLst>
                                          <p:attrName>style.color</p:attrName>
                                        </p:attrNameLst>
                                      </p:cBhvr>
                                      <p:to>
                                        <p:clrVal>
                                          <a:srgbClr val="D8D8D8"/>
                                        </p:clrVal>
                                      </p:to>
                                    </p:set>
                                  </p:childTnLst>
                                </p:cTn>
                              </p:par>
                              <p:par>
                                <p:cTn id="57" presetID="3" presetClass="emph" presetSubtype="1" nodeType="withEffect">
                                  <p:stCondLst>
                                    <p:cond delay="0"/>
                                  </p:stCondLst>
                                  <p:childTnLst>
                                    <p:set>
                                      <p:cBhvr override="childStyle">
                                        <p:cTn id="58" dur="indefinite"/>
                                        <p:tgtEl>
                                          <p:spTgt spid="8">
                                            <p:txEl>
                                              <p:pRg st="10" end="10"/>
                                            </p:txEl>
                                          </p:spTgt>
                                        </p:tgtEl>
                                        <p:attrNameLst>
                                          <p:attrName>style.color</p:attrName>
                                        </p:attrNameLst>
                                      </p:cBhvr>
                                      <p:to>
                                        <p:clrVal>
                                          <a:srgbClr val="D8D8D8"/>
                                        </p:clrVal>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24"/>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14"/>
                                        </p:tgtEl>
                                        <p:attrNameLst>
                                          <p:attrName>style.visibility</p:attrName>
                                        </p:attrNameLst>
                                      </p:cBhvr>
                                      <p:to>
                                        <p:strVal val="hidden"/>
                                      </p:to>
                                    </p:set>
                                  </p:childTnLst>
                                </p:cTn>
                              </p:par>
                              <p:par>
                                <p:cTn id="75" presetID="3" presetClass="emph" presetSubtype="1" nodeType="withEffect">
                                  <p:stCondLst>
                                    <p:cond delay="0"/>
                                  </p:stCondLst>
                                  <p:childTnLst>
                                    <p:set>
                                      <p:cBhvr override="childStyle">
                                        <p:cTn id="76" dur="indefinite"/>
                                        <p:tgtEl>
                                          <p:spTgt spid="8">
                                            <p:txEl>
                                              <p:pRg st="1" end="1"/>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8">
                                            <p:txEl>
                                              <p:pRg st="2" end="2"/>
                                            </p:txEl>
                                          </p:spTgt>
                                        </p:tgtEl>
                                        <p:attrNameLst>
                                          <p:attrName>style.color</p:attrName>
                                        </p:attrNameLst>
                                      </p:cBhvr>
                                      <p:to>
                                        <p:clrVal>
                                          <a:srgbClr val="000000"/>
                                        </p:clrVal>
                                      </p:to>
                                    </p:set>
                                  </p:childTnLst>
                                </p:cTn>
                              </p:par>
                              <p:par>
                                <p:cTn id="79" presetID="3" presetClass="emph" presetSubtype="1" nodeType="withEffect">
                                  <p:stCondLst>
                                    <p:cond delay="0"/>
                                  </p:stCondLst>
                                  <p:childTnLst>
                                    <p:set>
                                      <p:cBhvr override="childStyle">
                                        <p:cTn id="80" dur="indefinite"/>
                                        <p:tgtEl>
                                          <p:spTgt spid="8">
                                            <p:txEl>
                                              <p:pRg st="3" end="3"/>
                                            </p:txEl>
                                          </p:spTgt>
                                        </p:tgtEl>
                                        <p:attrNameLst>
                                          <p:attrName>style.color</p:attrName>
                                        </p:attrNameLst>
                                      </p:cBhvr>
                                      <p:to>
                                        <p:clrVal>
                                          <a:srgbClr val="000000"/>
                                        </p:clrVal>
                                      </p:to>
                                    </p:set>
                                  </p:childTnLst>
                                </p:cTn>
                              </p:par>
                              <p:par>
                                <p:cTn id="81" presetID="3" presetClass="emph" presetSubtype="1" nodeType="withEffect">
                                  <p:stCondLst>
                                    <p:cond delay="0"/>
                                  </p:stCondLst>
                                  <p:childTnLst>
                                    <p:set>
                                      <p:cBhvr override="childStyle">
                                        <p:cTn id="82" dur="indefinite"/>
                                        <p:tgtEl>
                                          <p:spTgt spid="8">
                                            <p:txEl>
                                              <p:pRg st="4" end="4"/>
                                            </p:txEl>
                                          </p:spTgt>
                                        </p:tgtEl>
                                        <p:attrNameLst>
                                          <p:attrName>style.color</p:attrName>
                                        </p:attrNameLst>
                                      </p:cBhvr>
                                      <p:to>
                                        <p:clrVal>
                                          <a:srgbClr val="000000"/>
                                        </p:clrVal>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1"/>
                                        </p:tgtEl>
                                        <p:attrNameLst>
                                          <p:attrName>style.visibility</p:attrName>
                                        </p:attrNameLst>
                                      </p:cBhvr>
                                      <p:to>
                                        <p:strVal val="visible"/>
                                      </p:to>
                                    </p:set>
                                  </p:childTnLst>
                                </p:cTn>
                              </p:par>
                              <p:par>
                                <p:cTn id="91" presetID="1" presetClass="exit" presetSubtype="0" fill="hold" grpId="1" nodeType="withEffect">
                                  <p:stCondLst>
                                    <p:cond delay="0"/>
                                  </p:stCondLst>
                                  <p:childTnLst>
                                    <p:set>
                                      <p:cBhvr>
                                        <p:cTn id="92" dur="1" fill="hold">
                                          <p:stCondLst>
                                            <p:cond delay="0"/>
                                          </p:stCondLst>
                                        </p:cTn>
                                        <p:tgtEl>
                                          <p:spTgt spid="3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2"/>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21"/>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3"/>
                                        </p:tgtEl>
                                        <p:attrNameLst>
                                          <p:attrName>style.visibility</p:attrName>
                                        </p:attrNameLst>
                                      </p:cBhvr>
                                      <p:to>
                                        <p:strVal val="visible"/>
                                      </p:to>
                                    </p:set>
                                  </p:childTnLst>
                                </p:cTn>
                              </p:par>
                              <p:par>
                                <p:cTn id="107" presetID="1" presetClass="exit" presetSubtype="0" fill="hold" grpId="1" nodeType="withEffect">
                                  <p:stCondLst>
                                    <p:cond delay="0"/>
                                  </p:stCondLst>
                                  <p:childTnLst>
                                    <p:set>
                                      <p:cBhvr>
                                        <p:cTn id="108" dur="1" fill="hold">
                                          <p:stCondLst>
                                            <p:cond delay="0"/>
                                          </p:stCondLst>
                                        </p:cTn>
                                        <p:tgtEl>
                                          <p:spTgt spid="22"/>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2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7"/>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2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8"/>
                                        </p:tgtEl>
                                        <p:attrNameLst>
                                          <p:attrName>style.visibility</p:attrName>
                                        </p:attrNameLst>
                                      </p:cBhvr>
                                      <p:to>
                                        <p:strVal val="visible"/>
                                      </p:to>
                                    </p:set>
                                  </p:childTnLst>
                                </p:cTn>
                              </p:par>
                              <p:par>
                                <p:cTn id="121" presetID="1" presetClass="exit" presetSubtype="0" fill="hold" grpId="1" nodeType="withEffect">
                                  <p:stCondLst>
                                    <p:cond delay="0"/>
                                  </p:stCondLst>
                                  <p:childTnLst>
                                    <p:set>
                                      <p:cBhvr>
                                        <p:cTn id="122" dur="1" fill="hold">
                                          <p:stCondLst>
                                            <p:cond delay="0"/>
                                          </p:stCondLst>
                                        </p:cTn>
                                        <p:tgtEl>
                                          <p:spTgt spid="2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30"/>
                                        </p:tgtEl>
                                        <p:attrNameLst>
                                          <p:attrName>style.visibility</p:attrName>
                                        </p:attrNameLst>
                                      </p:cBhvr>
                                      <p:to>
                                        <p:strVal val="visible"/>
                                      </p:to>
                                    </p:set>
                                  </p:childTnLst>
                                </p:cTn>
                              </p:par>
                              <p:par>
                                <p:cTn id="131" presetID="1" presetClass="exit" presetSubtype="0" fill="hold" grpId="1" nodeType="withEffect">
                                  <p:stCondLst>
                                    <p:cond delay="0"/>
                                  </p:stCondLst>
                                  <p:childTnLst>
                                    <p:set>
                                      <p:cBhvr>
                                        <p:cTn id="132" dur="1" fill="hold">
                                          <p:stCondLst>
                                            <p:cond delay="0"/>
                                          </p:stCondLst>
                                        </p:cTn>
                                        <p:tgtEl>
                                          <p:spTgt spid="28"/>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1"/>
                                        </p:tgtEl>
                                        <p:attrNameLst>
                                          <p:attrName>style.visibility</p:attrName>
                                        </p:attrNameLst>
                                      </p:cBhvr>
                                      <p:to>
                                        <p:strVal val="visible"/>
                                      </p:to>
                                    </p:set>
                                  </p:childTnLst>
                                </p:cTn>
                              </p:par>
                              <p:par>
                                <p:cTn id="137" presetID="1" presetClass="exit" presetSubtype="0" fill="hold" grpId="1" nodeType="withEffect">
                                  <p:stCondLst>
                                    <p:cond delay="0"/>
                                  </p:stCondLst>
                                  <p:childTnLst>
                                    <p:set>
                                      <p:cBhvr>
                                        <p:cTn id="138" dur="1" fill="hold">
                                          <p:stCondLst>
                                            <p:cond delay="0"/>
                                          </p:stCondLst>
                                        </p:cTn>
                                        <p:tgtEl>
                                          <p:spTgt spid="30"/>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32"/>
                                        </p:tgtEl>
                                        <p:attrNameLst>
                                          <p:attrName>style.visibility</p:attrName>
                                        </p:attrNameLst>
                                      </p:cBhvr>
                                      <p:to>
                                        <p:strVal val="visible"/>
                                      </p:to>
                                    </p:set>
                                  </p:childTnLst>
                                </p:cTn>
                              </p:par>
                              <p:par>
                                <p:cTn id="143" presetID="1" presetClass="exit" presetSubtype="0" fill="hold" grpId="1" nodeType="withEffect">
                                  <p:stCondLst>
                                    <p:cond delay="0"/>
                                  </p:stCondLst>
                                  <p:childTnLst>
                                    <p:set>
                                      <p:cBhvr>
                                        <p:cTn id="144" dur="1" fill="hold">
                                          <p:stCondLst>
                                            <p:cond delay="0"/>
                                          </p:stCondLst>
                                        </p:cTn>
                                        <p:tgtEl>
                                          <p:spTgt spid="31"/>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33"/>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32"/>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29"/>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build="allAtOnce"/>
      <p:bldP spid="12" grpId="0"/>
      <p:bldP spid="14" grpId="0"/>
      <p:bldP spid="14" grpId="1"/>
      <p:bldP spid="16" grpId="0"/>
      <p:bldP spid="21" grpId="0"/>
      <p:bldP spid="21" grpId="1"/>
      <p:bldP spid="22" grpId="0"/>
      <p:bldP spid="22" grpId="1"/>
      <p:bldP spid="23" grpId="0"/>
      <p:bldP spid="23" grpId="1"/>
      <p:bldP spid="24" grpId="0"/>
      <p:bldP spid="24" grpId="1"/>
      <p:bldP spid="25" grpId="0"/>
      <p:bldP spid="25" grpId="1"/>
      <p:bldP spid="26" grpId="0"/>
      <p:bldP spid="26" grpId="1"/>
      <p:bldP spid="27" grpId="0"/>
      <p:bldP spid="27" grpId="1"/>
      <p:bldP spid="28" grpId="0"/>
      <p:bldP spid="28" grpId="1"/>
      <p:bldP spid="29" grpId="0"/>
      <p:bldP spid="29" grpId="1"/>
      <p:bldP spid="30" grpId="0"/>
      <p:bldP spid="30" grpId="1"/>
      <p:bldP spid="31" grpId="0"/>
      <p:bldP spid="31" grpId="1"/>
      <p:bldP spid="32" grpId="0"/>
      <p:bldP spid="32" grpId="1"/>
      <p:bldP spid="33" grpId="0"/>
      <p:bldP spid="34" grpId="0"/>
      <p:bldP spid="34"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8" name="TextBox 17">
            <a:extLst>
              <a:ext uri="{FF2B5EF4-FFF2-40B4-BE49-F238E27FC236}">
                <a16:creationId xmlns:a16="http://schemas.microsoft.com/office/drawing/2014/main" id="{C66FF913-6FD9-464F-BC9D-E68ED3F6AEC8}"/>
              </a:ext>
            </a:extLst>
          </p:cNvPr>
          <p:cNvSpPr txBox="1"/>
          <p:nvPr/>
        </p:nvSpPr>
        <p:spPr>
          <a:xfrm>
            <a:off x="-26193" y="5017137"/>
            <a:ext cx="1951968" cy="369332"/>
          </a:xfrm>
          <a:prstGeom prst="rect">
            <a:avLst/>
          </a:prstGeom>
          <a:noFill/>
        </p:spPr>
        <p:txBody>
          <a:bodyPr wrap="square" rtlCol="0">
            <a:spAutoFit/>
          </a:bodyPr>
          <a:lstStyle/>
          <a:p>
            <a:pPr algn="r">
              <a:lnSpc>
                <a:spcPct val="90000"/>
              </a:lnSpc>
              <a:buFontTx/>
              <a:buNone/>
            </a:pPr>
            <a:r>
              <a:rPr lang="en-US" altLang="en-US" sz="2000" b="1" u="sng" dirty="0"/>
              <a:t>Step 3:</a:t>
            </a:r>
          </a:p>
        </p:txBody>
      </p:sp>
      <p:sp>
        <p:nvSpPr>
          <p:cNvPr id="35" name="TextBox 34">
            <a:extLst>
              <a:ext uri="{FF2B5EF4-FFF2-40B4-BE49-F238E27FC236}">
                <a16:creationId xmlns:a16="http://schemas.microsoft.com/office/drawing/2014/main" id="{CB9828FB-A844-40AD-85F1-6A0D5ADE14A4}"/>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S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6" name="TextBox 35">
            <a:extLst>
              <a:ext uri="{FF2B5EF4-FFF2-40B4-BE49-F238E27FC236}">
                <a16:creationId xmlns:a16="http://schemas.microsoft.com/office/drawing/2014/main" id="{0C1849A9-5016-4692-80BB-DCFD5D9C90E6}"/>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S</a:t>
            </a:r>
            <a:r>
              <a:rPr lang="en-US" altLang="en-US" sz="2000" b="1" baseline="-25000" dirty="0">
                <a:solidFill>
                  <a:srgbClr val="FF0000"/>
                </a:solidFill>
              </a:rPr>
              <a:t>0</a:t>
            </a:r>
            <a:r>
              <a:rPr lang="en-US" altLang="en-US" sz="2000" b="1" dirty="0">
                <a:solidFill>
                  <a:srgbClr val="FF0000"/>
                </a:solidFill>
              </a:rPr>
              <a:t>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7" name="TextBox 36">
            <a:extLst>
              <a:ext uri="{FF2B5EF4-FFF2-40B4-BE49-F238E27FC236}">
                <a16:creationId xmlns:a16="http://schemas.microsoft.com/office/drawing/2014/main" id="{2CCEC257-0114-42F2-BD7D-D7F4CFD61570}"/>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B</a:t>
            </a:r>
            <a:r>
              <a:rPr lang="en-US" altLang="en-US" sz="2000" b="1" dirty="0">
                <a:solidFill>
                  <a:srgbClr val="FF0000"/>
                </a:solidFill>
              </a:rPr>
              <a:t> </a:t>
            </a:r>
          </a:p>
        </p:txBody>
      </p:sp>
      <p:sp>
        <p:nvSpPr>
          <p:cNvPr id="38" name="TextBox 37">
            <a:extLst>
              <a:ext uri="{FF2B5EF4-FFF2-40B4-BE49-F238E27FC236}">
                <a16:creationId xmlns:a16="http://schemas.microsoft.com/office/drawing/2014/main" id="{DFF9BD38-D655-4A0A-B222-AC88527238D1}"/>
              </a:ext>
            </a:extLst>
          </p:cNvPr>
          <p:cNvSpPr txBox="1"/>
          <p:nvPr/>
        </p:nvSpPr>
        <p:spPr>
          <a:xfrm>
            <a:off x="18419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9" name="TextBox 38">
            <a:extLst>
              <a:ext uri="{FF2B5EF4-FFF2-40B4-BE49-F238E27FC236}">
                <a16:creationId xmlns:a16="http://schemas.microsoft.com/office/drawing/2014/main" id="{3ED69019-0B5F-4C01-9375-84CAF0E385CC}"/>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0" name="TextBox 39">
            <a:extLst>
              <a:ext uri="{FF2B5EF4-FFF2-40B4-BE49-F238E27FC236}">
                <a16:creationId xmlns:a16="http://schemas.microsoft.com/office/drawing/2014/main" id="{D20A9D84-DF0F-405A-B298-4347F332A4F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1" name="TextBox 40">
            <a:extLst>
              <a:ext uri="{FF2B5EF4-FFF2-40B4-BE49-F238E27FC236}">
                <a16:creationId xmlns:a16="http://schemas.microsoft.com/office/drawing/2014/main" id="{685A3780-1D30-4D09-A83A-8A8E45BBEEBB}"/>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endParaRPr lang="en-US" altLang="en-US" sz="1800" b="1" dirty="0">
              <a:solidFill>
                <a:srgbClr val="FF0000"/>
              </a:solidFill>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2" name="TextBox 41">
            <a:extLst>
              <a:ext uri="{FF2B5EF4-FFF2-40B4-BE49-F238E27FC236}">
                <a16:creationId xmlns:a16="http://schemas.microsoft.com/office/drawing/2014/main" id="{5DA8D122-E82C-4875-9A7D-6DA47A389752}"/>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3" name="TextBox 42">
            <a:extLst>
              <a:ext uri="{FF2B5EF4-FFF2-40B4-BE49-F238E27FC236}">
                <a16:creationId xmlns:a16="http://schemas.microsoft.com/office/drawing/2014/main" id="{94BCBB4B-B363-4A56-9237-FBC301CD65EF}"/>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strike="dblStrike" dirty="0">
              <a:solidFill>
                <a:srgbClr val="0070C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44" name="TextBox 43">
            <a:extLst>
              <a:ext uri="{FF2B5EF4-FFF2-40B4-BE49-F238E27FC236}">
                <a16:creationId xmlns:a16="http://schemas.microsoft.com/office/drawing/2014/main" id="{C1A0CD24-823F-4A90-9482-0713120F3820}"/>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strike="dblStrike" dirty="0">
              <a:solidFill>
                <a:srgbClr val="0070C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45" name="TextBox 44">
            <a:extLst>
              <a:ext uri="{FF2B5EF4-FFF2-40B4-BE49-F238E27FC236}">
                <a16:creationId xmlns:a16="http://schemas.microsoft.com/office/drawing/2014/main" id="{00FC05EE-D882-400B-9470-38D1A7FA1875}"/>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b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6" name="TextBox 45">
            <a:extLst>
              <a:ext uri="{FF2B5EF4-FFF2-40B4-BE49-F238E27FC236}">
                <a16:creationId xmlns:a16="http://schemas.microsoft.com/office/drawing/2014/main" id="{847FB719-18BD-49AD-99C0-A1F44701128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b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7" name="TextBox 46">
            <a:extLst>
              <a:ext uri="{FF2B5EF4-FFF2-40B4-BE49-F238E27FC236}">
                <a16:creationId xmlns:a16="http://schemas.microsoft.com/office/drawing/2014/main" id="{29D78C01-C45C-4B3F-A91D-1F4811042F1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8" name="TextBox 47">
            <a:extLst>
              <a:ext uri="{FF2B5EF4-FFF2-40B4-BE49-F238E27FC236}">
                <a16:creationId xmlns:a16="http://schemas.microsoft.com/office/drawing/2014/main" id="{8131B275-9D2E-44D3-A729-795270D3965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9" name="TextBox 48">
            <a:extLst>
              <a:ext uri="{FF2B5EF4-FFF2-40B4-BE49-F238E27FC236}">
                <a16:creationId xmlns:a16="http://schemas.microsoft.com/office/drawing/2014/main" id="{FDF78607-F03D-4E68-B4D2-AA7B877A623D}"/>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50" name="TextBox 49">
            <a:extLst>
              <a:ext uri="{FF2B5EF4-FFF2-40B4-BE49-F238E27FC236}">
                <a16:creationId xmlns:a16="http://schemas.microsoft.com/office/drawing/2014/main" id="{A6E5ACA5-FDD3-46CA-9924-A45818AF9CEF}"/>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51" name="TextBox 50">
            <a:extLst>
              <a:ext uri="{FF2B5EF4-FFF2-40B4-BE49-F238E27FC236}">
                <a16:creationId xmlns:a16="http://schemas.microsoft.com/office/drawing/2014/main" id="{FF51ECBF-41D6-4A17-8BBF-E7796A0AD1A3}"/>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Tree>
    <p:extLst>
      <p:ext uri="{BB962C8B-B14F-4D97-AF65-F5344CB8AC3E}">
        <p14:creationId xmlns:p14="http://schemas.microsoft.com/office/powerpoint/2010/main" val="60237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8">
                                            <p:txEl>
                                              <p:pRg st="2" end="2"/>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8">
                                            <p:txEl>
                                              <p:pRg st="3" end="3"/>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8">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8">
                                            <p:txEl>
                                              <p:pRg st="8" end="8"/>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8">
                                            <p:txEl>
                                              <p:pRg st="9" end="9"/>
                                            </p:txEl>
                                          </p:spTgt>
                                        </p:tgtEl>
                                        <p:attrNameLst>
                                          <p:attrName>style.color</p:attrName>
                                        </p:attrNameLst>
                                      </p:cBhvr>
                                      <p:to>
                                        <p:clrVal>
                                          <a:srgbClr val="D8D8D8"/>
                                        </p:clrVal>
                                      </p:to>
                                    </p:set>
                                  </p:childTnLst>
                                </p:cTn>
                              </p:par>
                              <p:par>
                                <p:cTn id="15" presetID="3" presetClass="emph" presetSubtype="1" nodeType="withEffect">
                                  <p:stCondLst>
                                    <p:cond delay="0"/>
                                  </p:stCondLst>
                                  <p:childTnLst>
                                    <p:set>
                                      <p:cBhvr override="childStyle">
                                        <p:cTn id="16" dur="indefinite"/>
                                        <p:tgtEl>
                                          <p:spTgt spid="8">
                                            <p:txEl>
                                              <p:pRg st="10" end="10"/>
                                            </p:txEl>
                                          </p:spTgt>
                                        </p:tgtEl>
                                        <p:attrNameLst>
                                          <p:attrName>style.color</p:attrName>
                                        </p:attrNameLst>
                                      </p:cBhvr>
                                      <p:to>
                                        <p:clrVal>
                                          <a:srgbClr val="D8D8D8"/>
                                        </p:clrVal>
                                      </p:to>
                                    </p:set>
                                  </p:childTnLst>
                                </p:cTn>
                              </p:par>
                              <p:par>
                                <p:cTn id="17" presetID="3" presetClass="emph" presetSubtype="1" nodeType="withEffect">
                                  <p:stCondLst>
                                    <p:cond delay="0"/>
                                  </p:stCondLst>
                                  <p:childTnLst>
                                    <p:set>
                                      <p:cBhvr override="childStyle">
                                        <p:cTn id="18" dur="indefinite"/>
                                        <p:tgtEl>
                                          <p:spTgt spid="8">
                                            <p:txEl>
                                              <p:pRg st="1" end="1"/>
                                            </p:txEl>
                                          </p:spTgt>
                                        </p:tgtEl>
                                        <p:attrNameLst>
                                          <p:attrName>style.color</p:attrName>
                                        </p:attrNameLst>
                                      </p:cBhvr>
                                      <p:to>
                                        <p:clrVal>
                                          <a:srgbClr val="D8D8D8"/>
                                        </p:clrVal>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4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3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4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3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4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4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42"/>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36"/>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5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xit" presetSubtype="0" fill="hold" grpId="1" nodeType="withEffect">
                                  <p:stCondLst>
                                    <p:cond delay="0"/>
                                  </p:stCondLst>
                                  <p:childTnLst>
                                    <p:set>
                                      <p:cBhvr>
                                        <p:cTn id="86" dur="1" fill="hold">
                                          <p:stCondLst>
                                            <p:cond delay="0"/>
                                          </p:stCondLst>
                                        </p:cTn>
                                        <p:tgtEl>
                                          <p:spTgt spid="4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par>
                                <p:cTn id="91" presetID="1" presetClass="exit" presetSubtype="0" fill="hold" grpId="1" nodeType="withEffect">
                                  <p:stCondLst>
                                    <p:cond delay="0"/>
                                  </p:stCondLst>
                                  <p:childTnLst>
                                    <p:set>
                                      <p:cBhvr>
                                        <p:cTn id="92" dur="1" fill="hold">
                                          <p:stCondLst>
                                            <p:cond delay="0"/>
                                          </p:stCondLst>
                                        </p:cTn>
                                        <p:tgtEl>
                                          <p:spTgt spid="4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8"/>
                                        </p:tgtEl>
                                        <p:attrNameLst>
                                          <p:attrName>style.visibility</p:attrName>
                                        </p:attrNameLst>
                                      </p:cBhvr>
                                      <p:to>
                                        <p:strVal val="visible"/>
                                      </p:to>
                                    </p:set>
                                  </p:childTnLst>
                                </p:cTn>
                              </p:par>
                              <p:par>
                                <p:cTn id="97" presetID="1" presetClass="exit" presetSubtype="0" fill="hold" grpId="1" nodeType="withEffect">
                                  <p:stCondLst>
                                    <p:cond delay="0"/>
                                  </p:stCondLst>
                                  <p:childTnLst>
                                    <p:set>
                                      <p:cBhvr>
                                        <p:cTn id="98" dur="1" fill="hold">
                                          <p:stCondLst>
                                            <p:cond delay="0"/>
                                          </p:stCondLst>
                                        </p:cTn>
                                        <p:tgtEl>
                                          <p:spTgt spid="3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5"/>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51"/>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xit" presetSubtype="0" fill="hold" grpId="1" nodeType="withEffect">
                                  <p:stCondLst>
                                    <p:cond delay="0"/>
                                  </p:stCondLst>
                                  <p:childTnLst>
                                    <p:set>
                                      <p:cBhvr>
                                        <p:cTn id="110" dur="1" fill="hold">
                                          <p:stCondLst>
                                            <p:cond delay="0"/>
                                          </p:stCondLst>
                                        </p:cTn>
                                        <p:tgtEl>
                                          <p:spTgt spid="4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7"/>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4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p:bldP spid="35" grpId="1"/>
      <p:bldP spid="36" grpId="0"/>
      <p:bldP spid="36" grpId="1"/>
      <p:bldP spid="37" grpId="0"/>
      <p:bldP spid="37" grpId="1"/>
      <p:bldP spid="38" grpId="0"/>
      <p:bldP spid="38" grpId="1"/>
      <p:bldP spid="39" grpId="0"/>
      <p:bldP spid="39" grpId="1"/>
      <p:bldP spid="40" grpId="0"/>
      <p:bldP spid="40" grpId="1"/>
      <p:bldP spid="41" grpId="0"/>
      <p:bldP spid="41" grpId="1"/>
      <p:bldP spid="42" grpId="0"/>
      <p:bldP spid="42" grpId="1"/>
      <p:bldP spid="43" grpId="0"/>
      <p:bldP spid="43" grpId="1"/>
      <p:bldP spid="44" grpId="0"/>
      <p:bldP spid="44" grpId="1"/>
      <p:bldP spid="45" grpId="0"/>
      <p:bldP spid="45" grpId="1"/>
      <p:bldP spid="46" grpId="0"/>
      <p:bldP spid="46" grpId="1"/>
      <p:bldP spid="47" grpId="0"/>
      <p:bldP spid="48" grpId="0"/>
      <p:bldP spid="48" grpId="1"/>
      <p:bldP spid="49" grpId="0"/>
      <p:bldP spid="49" grpId="1"/>
      <p:bldP spid="50" grpId="0"/>
      <p:bldP spid="50" grpId="1"/>
      <p:bldP spid="51" grpId="0"/>
      <p:bldP spid="51"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of the form,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of the form,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8" name="TextBox 17">
            <a:extLst>
              <a:ext uri="{FF2B5EF4-FFF2-40B4-BE49-F238E27FC236}">
                <a16:creationId xmlns:a16="http://schemas.microsoft.com/office/drawing/2014/main" id="{C66FF913-6FD9-464F-BC9D-E68ED3F6AEC8}"/>
              </a:ext>
            </a:extLst>
          </p:cNvPr>
          <p:cNvSpPr txBox="1"/>
          <p:nvPr/>
        </p:nvSpPr>
        <p:spPr>
          <a:xfrm>
            <a:off x="-26193" y="5017137"/>
            <a:ext cx="1951968" cy="369332"/>
          </a:xfrm>
          <a:prstGeom prst="rect">
            <a:avLst/>
          </a:prstGeom>
          <a:noFill/>
        </p:spPr>
        <p:txBody>
          <a:bodyPr wrap="square" rtlCol="0">
            <a:spAutoFit/>
          </a:bodyPr>
          <a:lstStyle/>
          <a:p>
            <a:pPr algn="r">
              <a:lnSpc>
                <a:spcPct val="90000"/>
              </a:lnSpc>
              <a:buFontTx/>
              <a:buNone/>
            </a:pPr>
            <a:r>
              <a:rPr lang="en-US" altLang="en-US" sz="2000" b="1" u="sng" dirty="0"/>
              <a:t>Step 4:</a:t>
            </a:r>
          </a:p>
        </p:txBody>
      </p:sp>
      <p:sp>
        <p:nvSpPr>
          <p:cNvPr id="35" name="TextBox 34">
            <a:extLst>
              <a:ext uri="{FF2B5EF4-FFF2-40B4-BE49-F238E27FC236}">
                <a16:creationId xmlns:a16="http://schemas.microsoft.com/office/drawing/2014/main" id="{CB9828FB-A844-40AD-85F1-6A0D5ADE14A4}"/>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Add rule C </a:t>
            </a:r>
            <a:r>
              <a:rPr lang="en-US" altLang="en-US" sz="2000" b="1" dirty="0">
                <a:solidFill>
                  <a:srgbClr val="FF0000"/>
                </a:solidFill>
                <a:sym typeface="Wingdings" panose="05000000000000000000" pitchFamily="2" charset="2"/>
              </a:rPr>
              <a:t> SA</a:t>
            </a:r>
            <a:r>
              <a:rPr lang="en-US" altLang="en-US" sz="2000" b="1" dirty="0">
                <a:solidFill>
                  <a:srgbClr val="FF0000"/>
                </a:solidFill>
              </a:rPr>
              <a:t> </a:t>
            </a:r>
          </a:p>
        </p:txBody>
      </p:sp>
      <p:sp>
        <p:nvSpPr>
          <p:cNvPr id="11" name="TextBox 10">
            <a:extLst>
              <a:ext uri="{FF2B5EF4-FFF2-40B4-BE49-F238E27FC236}">
                <a16:creationId xmlns:a16="http://schemas.microsoft.com/office/drawing/2014/main" id="{4FF83AC1-8144-4B82-9EE0-4267336D3169}"/>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Add rule D </a:t>
            </a:r>
            <a:r>
              <a:rPr lang="en-US" altLang="en-US" sz="2000" b="1" dirty="0">
                <a:solidFill>
                  <a:srgbClr val="FF0000"/>
                </a:solidFill>
                <a:sym typeface="Wingdings" panose="05000000000000000000" pitchFamily="2" charset="2"/>
              </a:rPr>
              <a:t> a</a:t>
            </a:r>
            <a:r>
              <a:rPr lang="en-US" altLang="en-US" sz="2000" b="1" dirty="0">
                <a:solidFill>
                  <a:srgbClr val="FF0000"/>
                </a:solidFill>
              </a:rPr>
              <a:t> </a:t>
            </a:r>
          </a:p>
        </p:txBody>
      </p:sp>
      <p:sp>
        <p:nvSpPr>
          <p:cNvPr id="13" name="TextBox 12">
            <a:extLst>
              <a:ext uri="{FF2B5EF4-FFF2-40B4-BE49-F238E27FC236}">
                <a16:creationId xmlns:a16="http://schemas.microsoft.com/office/drawing/2014/main" id="{738019CA-0180-463C-93DA-0DFF1F02788E}"/>
              </a:ext>
            </a:extLst>
          </p:cNvPr>
          <p:cNvSpPr txBox="1"/>
          <p:nvPr/>
        </p:nvSpPr>
        <p:spPr>
          <a:xfrm>
            <a:off x="0" y="5394960"/>
            <a:ext cx="2177751"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Find non-CNF rules </a:t>
            </a:r>
          </a:p>
        </p:txBody>
      </p:sp>
      <p:sp>
        <p:nvSpPr>
          <p:cNvPr id="14" name="TextBox 13">
            <a:extLst>
              <a:ext uri="{FF2B5EF4-FFF2-40B4-BE49-F238E27FC236}">
                <a16:creationId xmlns:a16="http://schemas.microsoft.com/office/drawing/2014/main" id="{49078478-FB31-44A5-95A0-3433B8CAFA19}"/>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15" name="TextBox 14">
            <a:extLst>
              <a:ext uri="{FF2B5EF4-FFF2-40B4-BE49-F238E27FC236}">
                <a16:creationId xmlns:a16="http://schemas.microsoft.com/office/drawing/2014/main" id="{771F53D3-7C0F-45CD-8430-D865B6175F1A}"/>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16" name="TextBox 15">
            <a:extLst>
              <a:ext uri="{FF2B5EF4-FFF2-40B4-BE49-F238E27FC236}">
                <a16:creationId xmlns:a16="http://schemas.microsoft.com/office/drawing/2014/main" id="{3B328BDB-D92C-4C46-9A7A-4BF2652FE54F}"/>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17" name="TextBox 16">
            <a:extLst>
              <a:ext uri="{FF2B5EF4-FFF2-40B4-BE49-F238E27FC236}">
                <a16:creationId xmlns:a16="http://schemas.microsoft.com/office/drawing/2014/main" id="{BFB82357-A586-46B2-82B6-9B83021D2E18}"/>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dirty="0">
              <a:latin typeface="Courier New" panose="02070309020205020404" pitchFamily="49" charset="0"/>
              <a:cs typeface="Courier New" panose="02070309020205020404" pitchFamily="49" charset="0"/>
              <a:sym typeface="Symbol" panose="05050102010706020507" pitchFamily="18" charset="2"/>
            </a:endParaRPr>
          </a:p>
        </p:txBody>
      </p:sp>
      <p:sp>
        <p:nvSpPr>
          <p:cNvPr id="19" name="TextBox 18">
            <a:extLst>
              <a:ext uri="{FF2B5EF4-FFF2-40B4-BE49-F238E27FC236}">
                <a16:creationId xmlns:a16="http://schemas.microsoft.com/office/drawing/2014/main" id="{BCA556AC-7D3F-458A-9E2D-A3C5CA02E4F2}"/>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1" name="TextBox 20">
            <a:extLst>
              <a:ext uri="{FF2B5EF4-FFF2-40B4-BE49-F238E27FC236}">
                <a16:creationId xmlns:a16="http://schemas.microsoft.com/office/drawing/2014/main" id="{25E49135-EB0B-486E-9713-234CE47F23AD}"/>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sz="1800"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2" name="TextBox 21">
            <a:extLst>
              <a:ext uri="{FF2B5EF4-FFF2-40B4-BE49-F238E27FC236}">
                <a16:creationId xmlns:a16="http://schemas.microsoft.com/office/drawing/2014/main" id="{CAF85459-B254-4279-ABA2-2C27A3FEC290}"/>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DB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DB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DB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dirty="0">
              <a:latin typeface="Courier New" panose="02070309020205020404" pitchFamily="49" charset="0"/>
              <a:cs typeface="Courier New" panose="02070309020205020404" pitchFamily="49" charset="0"/>
              <a:sym typeface="Symbol" panose="05050102010706020507" pitchFamily="18" charset="2"/>
            </a:endParaRPr>
          </a:p>
        </p:txBody>
      </p:sp>
      <p:sp>
        <p:nvSpPr>
          <p:cNvPr id="23" name="TextBox 22">
            <a:extLst>
              <a:ext uri="{FF2B5EF4-FFF2-40B4-BE49-F238E27FC236}">
                <a16:creationId xmlns:a16="http://schemas.microsoft.com/office/drawing/2014/main" id="{8ADA8F94-BE5C-4261-82A1-2B295FFF48E0}"/>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Tree>
    <p:extLst>
      <p:ext uri="{BB962C8B-B14F-4D97-AF65-F5344CB8AC3E}">
        <p14:creationId xmlns:p14="http://schemas.microsoft.com/office/powerpoint/2010/main" val="275080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8">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8">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8">
                                            <p:txEl>
                                              <p:pRg st="3" end="3"/>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8">
                                            <p:txEl>
                                              <p:pRg st="4" end="4"/>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8">
                                            <p:txEl>
                                              <p:pRg st="5" end="5"/>
                                            </p:txEl>
                                          </p:spTgt>
                                        </p:tgtEl>
                                        <p:attrNameLst>
                                          <p:attrName>style.color</p:attrName>
                                        </p:attrNameLst>
                                      </p:cBhvr>
                                      <p:to>
                                        <p:clrVal>
                                          <a:srgbClr val="D8D8D8"/>
                                        </p:clrVal>
                                      </p:to>
                                    </p:set>
                                  </p:childTnLst>
                                </p:cTn>
                              </p:par>
                              <p:par>
                                <p:cTn id="15" presetID="3" presetClass="emph" presetSubtype="1" nodeType="withEffect">
                                  <p:stCondLst>
                                    <p:cond delay="0"/>
                                  </p:stCondLst>
                                  <p:childTnLst>
                                    <p:set>
                                      <p:cBhvr override="childStyle">
                                        <p:cTn id="16" dur="indefinite"/>
                                        <p:tgtEl>
                                          <p:spTgt spid="8">
                                            <p:txEl>
                                              <p:pRg st="6" end="6"/>
                                            </p:txEl>
                                          </p:spTgt>
                                        </p:tgtEl>
                                        <p:attrNameLst>
                                          <p:attrName>style.color</p:attrName>
                                        </p:attrNameLst>
                                      </p:cBhvr>
                                      <p:to>
                                        <p:clrVal>
                                          <a:srgbClr val="D8D8D8"/>
                                        </p:clrVal>
                                      </p:to>
                                    </p:set>
                                  </p:childTnLst>
                                </p:cTn>
                              </p:par>
                              <p:par>
                                <p:cTn id="17" presetID="3" presetClass="emph" presetSubtype="1" nodeType="withEffect">
                                  <p:stCondLst>
                                    <p:cond delay="0"/>
                                  </p:stCondLst>
                                  <p:childTnLst>
                                    <p:set>
                                      <p:cBhvr override="childStyle">
                                        <p:cTn id="18" dur="indefinite"/>
                                        <p:tgtEl>
                                          <p:spTgt spid="8">
                                            <p:txEl>
                                              <p:pRg st="7" end="7"/>
                                            </p:txEl>
                                          </p:spTgt>
                                        </p:tgtEl>
                                        <p:attrNameLst>
                                          <p:attrName>style.color</p:attrName>
                                        </p:attrNameLst>
                                      </p:cBhvr>
                                      <p:to>
                                        <p:clrVal>
                                          <a:srgbClr val="D8D8D8"/>
                                        </p:clrVal>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1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1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1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2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1"/>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8"/>
                                        </p:tgtEl>
                                        <p:attrNameLst>
                                          <p:attrName>style.visibility</p:attrName>
                                        </p:attrNameLst>
                                      </p:cBhvr>
                                      <p:to>
                                        <p:strVal val="hidden"/>
                                      </p:to>
                                    </p:set>
                                  </p:childTnLst>
                                </p:cTn>
                              </p:par>
                              <p:par>
                                <p:cTn id="87" presetID="3" presetClass="emph" presetSubtype="1" nodeType="withEffect">
                                  <p:stCondLst>
                                    <p:cond delay="0"/>
                                  </p:stCondLst>
                                  <p:childTnLst>
                                    <p:set>
                                      <p:cBhvr override="childStyle">
                                        <p:cTn id="88" dur="indefinite"/>
                                        <p:tgtEl>
                                          <p:spTgt spid="8">
                                            <p:txEl>
                                              <p:pRg st="1" end="1"/>
                                            </p:txEl>
                                          </p:spTgt>
                                        </p:tgtEl>
                                        <p:attrNameLst>
                                          <p:attrName>style.color</p:attrName>
                                        </p:attrNameLst>
                                      </p:cBhvr>
                                      <p:to>
                                        <p:clrVal>
                                          <a:srgbClr val="000000"/>
                                        </p:clrVal>
                                      </p:to>
                                    </p:set>
                                  </p:childTnLst>
                                </p:cTn>
                              </p:par>
                              <p:par>
                                <p:cTn id="89" presetID="3" presetClass="emph" presetSubtype="1" nodeType="withEffect">
                                  <p:stCondLst>
                                    <p:cond delay="0"/>
                                  </p:stCondLst>
                                  <p:childTnLst>
                                    <p:set>
                                      <p:cBhvr override="childStyle">
                                        <p:cTn id="90" dur="indefinite"/>
                                        <p:tgtEl>
                                          <p:spTgt spid="8">
                                            <p:txEl>
                                              <p:pRg st="2" end="2"/>
                                            </p:txEl>
                                          </p:spTgt>
                                        </p:tgtEl>
                                        <p:attrNameLst>
                                          <p:attrName>style.color</p:attrName>
                                        </p:attrNameLst>
                                      </p:cBhvr>
                                      <p:to>
                                        <p:clrVal>
                                          <a:srgbClr val="000000"/>
                                        </p:clrVal>
                                      </p:to>
                                    </p:set>
                                  </p:childTnLst>
                                </p:cTn>
                              </p:par>
                              <p:par>
                                <p:cTn id="91" presetID="3" presetClass="emph" presetSubtype="1" nodeType="withEffect">
                                  <p:stCondLst>
                                    <p:cond delay="0"/>
                                  </p:stCondLst>
                                  <p:childTnLst>
                                    <p:set>
                                      <p:cBhvr override="childStyle">
                                        <p:cTn id="92" dur="indefinite"/>
                                        <p:tgtEl>
                                          <p:spTgt spid="8">
                                            <p:txEl>
                                              <p:pRg st="3" end="3"/>
                                            </p:txEl>
                                          </p:spTgt>
                                        </p:tgtEl>
                                        <p:attrNameLst>
                                          <p:attrName>style.color</p:attrName>
                                        </p:attrNameLst>
                                      </p:cBhvr>
                                      <p:to>
                                        <p:clrVal>
                                          <a:srgbClr val="000000"/>
                                        </p:clrVal>
                                      </p:to>
                                    </p:set>
                                  </p:childTnLst>
                                </p:cTn>
                              </p:par>
                              <p:par>
                                <p:cTn id="93" presetID="3" presetClass="emph" presetSubtype="1" nodeType="withEffect">
                                  <p:stCondLst>
                                    <p:cond delay="0"/>
                                  </p:stCondLst>
                                  <p:childTnLst>
                                    <p:set>
                                      <p:cBhvr override="childStyle">
                                        <p:cTn id="94" dur="indefinite"/>
                                        <p:tgtEl>
                                          <p:spTgt spid="8">
                                            <p:txEl>
                                              <p:pRg st="4" end="4"/>
                                            </p:txEl>
                                          </p:spTgt>
                                        </p:tgtEl>
                                        <p:attrNameLst>
                                          <p:attrName>style.color</p:attrName>
                                        </p:attrNameLst>
                                      </p:cBhvr>
                                      <p:to>
                                        <p:clrVal>
                                          <a:srgbClr val="000000"/>
                                        </p:clrVal>
                                      </p:to>
                                    </p:set>
                                  </p:childTnLst>
                                </p:cTn>
                              </p:par>
                              <p:par>
                                <p:cTn id="95" presetID="3" presetClass="emph" presetSubtype="1" nodeType="withEffect">
                                  <p:stCondLst>
                                    <p:cond delay="0"/>
                                  </p:stCondLst>
                                  <p:childTnLst>
                                    <p:set>
                                      <p:cBhvr override="childStyle">
                                        <p:cTn id="96" dur="indefinite"/>
                                        <p:tgtEl>
                                          <p:spTgt spid="8">
                                            <p:txEl>
                                              <p:pRg st="5" end="5"/>
                                            </p:txEl>
                                          </p:spTgt>
                                        </p:tgtEl>
                                        <p:attrNameLst>
                                          <p:attrName>style.color</p:attrName>
                                        </p:attrNameLst>
                                      </p:cBhvr>
                                      <p:to>
                                        <p:clrVal>
                                          <a:srgbClr val="000000"/>
                                        </p:clrVal>
                                      </p:to>
                                    </p:set>
                                  </p:childTnLst>
                                </p:cTn>
                              </p:par>
                              <p:par>
                                <p:cTn id="97" presetID="3" presetClass="emph" presetSubtype="1" nodeType="withEffect">
                                  <p:stCondLst>
                                    <p:cond delay="0"/>
                                  </p:stCondLst>
                                  <p:childTnLst>
                                    <p:set>
                                      <p:cBhvr override="childStyle">
                                        <p:cTn id="98" dur="indefinite"/>
                                        <p:tgtEl>
                                          <p:spTgt spid="8">
                                            <p:txEl>
                                              <p:pRg st="6" end="6"/>
                                            </p:txEl>
                                          </p:spTgt>
                                        </p:tgtEl>
                                        <p:attrNameLst>
                                          <p:attrName>style.color</p:attrName>
                                        </p:attrNameLst>
                                      </p:cBhvr>
                                      <p:to>
                                        <p:clrVal>
                                          <a:srgbClr val="000000"/>
                                        </p:clrVal>
                                      </p:to>
                                    </p:set>
                                  </p:childTnLst>
                                </p:cTn>
                              </p:par>
                              <p:par>
                                <p:cTn id="99" presetID="3" presetClass="emph" presetSubtype="1" nodeType="withEffect">
                                  <p:stCondLst>
                                    <p:cond delay="0"/>
                                  </p:stCondLst>
                                  <p:childTnLst>
                                    <p:set>
                                      <p:cBhvr override="childStyle">
                                        <p:cTn id="100" dur="indefinite"/>
                                        <p:tgtEl>
                                          <p:spTgt spid="8">
                                            <p:txEl>
                                              <p:pRg st="7" end="7"/>
                                            </p:txEl>
                                          </p:spTgt>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5" grpId="0"/>
      <p:bldP spid="35" grpId="1"/>
      <p:bldP spid="11" grpId="0"/>
      <p:bldP spid="11" grpId="1"/>
      <p:bldP spid="13" grpId="0"/>
      <p:bldP spid="13" grpId="1"/>
      <p:bldP spid="14" grpId="0"/>
      <p:bldP spid="14" grpId="1"/>
      <p:bldP spid="15" grpId="0"/>
      <p:bldP spid="15" grpId="1"/>
      <p:bldP spid="16" grpId="0"/>
      <p:bldP spid="16" grpId="1"/>
      <p:bldP spid="17" grpId="0"/>
      <p:bldP spid="17" grpId="1"/>
      <p:bldP spid="19" grpId="0"/>
      <p:bldP spid="19" grpId="1"/>
      <p:bldP spid="21" grpId="0"/>
      <p:bldP spid="21" grpId="1"/>
      <p:bldP spid="22" grpId="0"/>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014993-5514-4B5F-AE00-0A448681754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240B432-CA24-404D-8CDC-4FAD2BC9677E}"/>
              </a:ext>
            </a:extLst>
          </p:cNvPr>
          <p:cNvSpPr>
            <a:spLocks noGrp="1"/>
          </p:cNvSpPr>
          <p:nvPr>
            <p:ph type="body" sz="quarter" idx="12"/>
          </p:nvPr>
        </p:nvSpPr>
        <p:spPr/>
        <p:txBody>
          <a:bodyPr/>
          <a:lstStyle/>
          <a:p>
            <a:r>
              <a:rPr lang="en-US" dirty="0"/>
              <a:t>Example-2</a:t>
            </a:r>
          </a:p>
        </p:txBody>
      </p:sp>
      <p:graphicFrame>
        <p:nvGraphicFramePr>
          <p:cNvPr id="4" name="Table 3">
            <a:extLst>
              <a:ext uri="{FF2B5EF4-FFF2-40B4-BE49-F238E27FC236}">
                <a16:creationId xmlns:a16="http://schemas.microsoft.com/office/drawing/2014/main" id="{F6D83D81-D4FE-4335-B55E-47782CF23E45}"/>
              </a:ext>
            </a:extLst>
          </p:cNvPr>
          <p:cNvGraphicFramePr>
            <a:graphicFrameLocks noGrp="1"/>
          </p:cNvGraphicFramePr>
          <p:nvPr/>
        </p:nvGraphicFramePr>
        <p:xfrm>
          <a:off x="32612" y="822960"/>
          <a:ext cx="9091800" cy="5993055"/>
        </p:xfrm>
        <a:graphic>
          <a:graphicData uri="http://schemas.openxmlformats.org/drawingml/2006/table">
            <a:tbl>
              <a:tblPr firstRow="1" firstCol="1" bandRow="1">
                <a:tableStyleId>{2D5ABB26-0587-4C30-8999-92F81FD0307C}</a:tableStyleId>
              </a:tblPr>
              <a:tblGrid>
                <a:gridCol w="2802028">
                  <a:extLst>
                    <a:ext uri="{9D8B030D-6E8A-4147-A177-3AD203B41FA5}">
                      <a16:colId xmlns:a16="http://schemas.microsoft.com/office/drawing/2014/main" val="2422626471"/>
                    </a:ext>
                  </a:extLst>
                </a:gridCol>
                <a:gridCol w="3259172">
                  <a:extLst>
                    <a:ext uri="{9D8B030D-6E8A-4147-A177-3AD203B41FA5}">
                      <a16:colId xmlns:a16="http://schemas.microsoft.com/office/drawing/2014/main" val="4026900431"/>
                    </a:ext>
                  </a:extLst>
                </a:gridCol>
                <a:gridCol w="3030600">
                  <a:extLst>
                    <a:ext uri="{9D8B030D-6E8A-4147-A177-3AD203B41FA5}">
                      <a16:colId xmlns:a16="http://schemas.microsoft.com/office/drawing/2014/main" val="750570117"/>
                    </a:ext>
                  </a:extLst>
                </a:gridCol>
              </a:tblGrid>
              <a:tr h="1674515">
                <a:tc>
                  <a:txBody>
                    <a:bodyPr/>
                    <a:lstStyle/>
                    <a:p>
                      <a:pPr marL="0" marR="0">
                        <a:lnSpc>
                          <a:spcPct val="100000"/>
                        </a:lnSpc>
                        <a:spcBef>
                          <a:spcPts val="0"/>
                        </a:spcBef>
                        <a:spcAft>
                          <a:spcPts val="0"/>
                        </a:spcAft>
                      </a:pPr>
                      <a:r>
                        <a:rPr lang="en-US" sz="2000" b="1">
                          <a:effectLst/>
                        </a:rPr>
                        <a:t>Original CFG</a:t>
                      </a:r>
                    </a:p>
                    <a:p>
                      <a:pPr marL="0" marR="0">
                        <a:lnSpc>
                          <a:spcPct val="100000"/>
                        </a:lnSpc>
                        <a:spcBef>
                          <a:spcPts val="0"/>
                        </a:spcBef>
                        <a:spcAft>
                          <a:spcPts val="0"/>
                        </a:spcAft>
                      </a:pPr>
                      <a:r>
                        <a:rPr lang="en-US" sz="2000" b="1">
                          <a:effectLst/>
                        </a:rPr>
                        <a:t>S </a:t>
                      </a:r>
                      <a:r>
                        <a:rPr lang="en-US" sz="2000" b="1">
                          <a:effectLst/>
                          <a:sym typeface="Wingdings" panose="05000000000000000000" pitchFamily="2" charset="2"/>
                        </a:rPr>
                        <a:t></a:t>
                      </a:r>
                      <a:r>
                        <a:rPr lang="en-US" sz="2000" b="1">
                          <a:effectLst/>
                        </a:rPr>
                        <a:t> bS | aT | </a:t>
                      </a:r>
                      <a:r>
                        <a:rPr lang="en-US" sz="2000" b="1">
                          <a:effectLst/>
                          <a:sym typeface="Symbol" panose="05050102010706020507" pitchFamily="18" charset="2"/>
                        </a:rPr>
                        <a:t></a:t>
                      </a:r>
                      <a:endParaRPr lang="en-US" sz="2000" b="1">
                        <a:effectLst/>
                      </a:endParaRPr>
                    </a:p>
                    <a:p>
                      <a:pPr marL="0" marR="0">
                        <a:lnSpc>
                          <a:spcPct val="100000"/>
                        </a:lnSpc>
                        <a:spcBef>
                          <a:spcPts val="0"/>
                        </a:spcBef>
                        <a:spcAft>
                          <a:spcPts val="0"/>
                        </a:spcAft>
                      </a:pPr>
                      <a:r>
                        <a:rPr lang="en-US" sz="2000" b="1">
                          <a:effectLst/>
                        </a:rPr>
                        <a:t>T </a:t>
                      </a:r>
                      <a:r>
                        <a:rPr lang="en-US" sz="2000" b="1">
                          <a:effectLst/>
                          <a:sym typeface="Wingdings" panose="05000000000000000000" pitchFamily="2" charset="2"/>
                        </a:rPr>
                        <a:t></a:t>
                      </a:r>
                      <a:r>
                        <a:rPr lang="en-US" sz="2000" b="1">
                          <a:effectLst/>
                        </a:rPr>
                        <a:t> aT | bR | </a:t>
                      </a:r>
                      <a:r>
                        <a:rPr lang="en-US" sz="2000" b="1">
                          <a:effectLst/>
                          <a:sym typeface="Symbol" panose="05050102010706020507" pitchFamily="18" charset="2"/>
                        </a:rPr>
                        <a:t></a:t>
                      </a:r>
                      <a:endParaRPr lang="en-US" sz="2000" b="1">
                        <a:effectLst/>
                      </a:endParaRPr>
                    </a:p>
                    <a:p>
                      <a:pPr marL="0" marR="0">
                        <a:lnSpc>
                          <a:spcPct val="100000"/>
                        </a:lnSpc>
                        <a:spcBef>
                          <a:spcPts val="0"/>
                        </a:spcBef>
                        <a:spcAft>
                          <a:spcPts val="0"/>
                        </a:spcAft>
                      </a:pPr>
                      <a:r>
                        <a:rPr lang="en-US" sz="2000" b="1">
                          <a:effectLst/>
                        </a:rPr>
                        <a:t>R </a:t>
                      </a:r>
                      <a:r>
                        <a:rPr lang="en-US" sz="2000" b="1">
                          <a:effectLst/>
                          <a:sym typeface="Wingdings" panose="05000000000000000000" pitchFamily="2" charset="2"/>
                        </a:rPr>
                        <a:t></a:t>
                      </a:r>
                      <a:r>
                        <a:rPr lang="en-US" sz="2000" b="1">
                          <a:effectLst/>
                        </a:rPr>
                        <a:t> bS | </a:t>
                      </a:r>
                      <a:r>
                        <a:rPr lang="en-US" sz="2000" b="1">
                          <a:effectLst/>
                          <a:sym typeface="Symbol" panose="05050102010706020507" pitchFamily="18" charset="2"/>
                        </a:rPr>
                        <a:t></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Add new Start Variable </a:t>
                      </a:r>
                      <a:r>
                        <a:rPr lang="en-US" sz="2000" b="1" dirty="0">
                          <a:solidFill>
                            <a:srgbClr val="FF0000"/>
                          </a:solidFill>
                          <a:effectLst/>
                        </a:rPr>
                        <a:t>P</a:t>
                      </a:r>
                    </a:p>
                    <a:p>
                      <a:pPr marL="0" marR="0">
                        <a:lnSpc>
                          <a:spcPct val="100000"/>
                        </a:lnSpc>
                        <a:spcBef>
                          <a:spcPts val="0"/>
                        </a:spcBef>
                        <a:spcAft>
                          <a:spcPts val="0"/>
                        </a:spcAft>
                      </a:pPr>
                      <a:r>
                        <a:rPr lang="en-US" sz="2000" b="1" dirty="0">
                          <a:solidFill>
                            <a:srgbClr val="FF0000"/>
                          </a:solidFill>
                          <a:effectLst/>
                        </a:rPr>
                        <a:t>P </a:t>
                      </a:r>
                      <a:r>
                        <a:rPr lang="en-US" sz="2000" b="1" dirty="0">
                          <a:solidFill>
                            <a:srgbClr val="FF0000"/>
                          </a:solidFill>
                          <a:effectLst/>
                          <a:sym typeface="Wingdings" panose="05000000000000000000" pitchFamily="2" charset="2"/>
                        </a:rPr>
                        <a:t></a:t>
                      </a:r>
                      <a:r>
                        <a:rPr lang="en-US" sz="2000" b="1" dirty="0">
                          <a:solidFill>
                            <a:srgbClr val="FF0000"/>
                          </a:solidFill>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a:effectLst/>
                          <a:sym typeface="Symbol" panose="05050102010706020507" pitchFamily="18"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R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a:t>
                      </a:r>
                      <a:r>
                        <a:rPr lang="en-US" sz="2000" b="1" dirty="0">
                          <a:effectLst/>
                          <a:sym typeface="Symbol" panose="05050102010706020507" pitchFamily="18" charset="2"/>
                        </a:rPr>
                        <a:t></a:t>
                      </a:r>
                      <a:r>
                        <a:rPr lang="en-US" sz="2000" b="1" dirty="0">
                          <a:effectLst/>
                        </a:rPr>
                        <a:t> | </a:t>
                      </a:r>
                      <a:r>
                        <a:rPr lang="en-US" sz="2000" b="1" dirty="0">
                          <a:solidFill>
                            <a:srgbClr val="FF0000"/>
                          </a:solidFill>
                          <a:effectLst/>
                        </a:rPr>
                        <a:t>b</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62472"/>
                  </a:ext>
                </a:extLst>
              </a:tr>
              <a:tr h="1674515">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T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r>
                        <a:rPr lang="en-US" sz="2000" b="1" dirty="0">
                          <a:effectLst/>
                        </a:rPr>
                        <a:t> | </a:t>
                      </a:r>
                      <a:r>
                        <a:rPr lang="en-US" sz="2000" b="1" dirty="0">
                          <a:solidFill>
                            <a:srgbClr val="FF0000"/>
                          </a:solidFill>
                          <a:effectLst/>
                        </a:rPr>
                        <a:t>a</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t>
                      </a:r>
                      <a:r>
                        <a:rPr lang="en-US" sz="2000" b="1" dirty="0">
                          <a:solidFill>
                            <a:srgbClr val="FF0000"/>
                          </a:solidFill>
                          <a:effectLst/>
                        </a:rPr>
                        <a:t>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S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 |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 | </a:t>
                      </a:r>
                      <a:r>
                        <a:rPr lang="en-US" sz="2000" b="1" dirty="0">
                          <a:solidFill>
                            <a:srgbClr val="FF0000"/>
                          </a:solidFill>
                          <a:effectLst/>
                        </a:rPr>
                        <a:t>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a:solidFill>
                            <a:srgbClr val="FF0000"/>
                          </a:solidFill>
                          <a:effectLst/>
                        </a:rPr>
                        <a:t>b</a:t>
                      </a:r>
                      <a:endParaRPr lang="en-US"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P </a:t>
                      </a:r>
                      <a:r>
                        <a:rPr lang="en-US" sz="2000" b="1" dirty="0">
                          <a:solidFill>
                            <a:srgbClr val="FF0000"/>
                          </a:solidFill>
                          <a:effectLst/>
                          <a:sym typeface="Wingdings" panose="05000000000000000000" pitchFamily="2" charset="2"/>
                        </a:rPr>
                        <a:t></a:t>
                      </a:r>
                      <a:r>
                        <a:rPr lang="en-US" sz="2000" b="1" dirty="0">
                          <a:solidFill>
                            <a:srgbClr val="FF0000"/>
                          </a:solidFill>
                          <a:effectLst/>
                        </a:rPr>
                        <a:t> S</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solidFill>
                            <a:srgbClr val="FF0000"/>
                          </a:solidFill>
                          <a:effectLst/>
                        </a:rPr>
                        <a:t> | </a:t>
                      </a:r>
                      <a:r>
                        <a:rPr lang="en-US" sz="2000" b="1" dirty="0" err="1">
                          <a:solidFill>
                            <a:srgbClr val="FF0000"/>
                          </a:solidFill>
                          <a:effectLst/>
                        </a:rPr>
                        <a:t>aT</a:t>
                      </a:r>
                      <a:r>
                        <a:rPr lang="en-US" sz="2000" b="1" dirty="0">
                          <a:solidFill>
                            <a:srgbClr val="FF0000"/>
                          </a:solidFill>
                          <a:effectLst/>
                        </a:rPr>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7588246"/>
                  </a:ext>
                </a:extLst>
              </a:tr>
              <a:tr h="2644025">
                <a:tc>
                  <a:txBody>
                    <a:bodyPr/>
                    <a:lstStyle/>
                    <a:p>
                      <a:pPr marL="0" marR="0">
                        <a:lnSpc>
                          <a:spcPct val="100000"/>
                        </a:lnSpc>
                        <a:spcBef>
                          <a:spcPts val="0"/>
                        </a:spcBef>
                        <a:spcAft>
                          <a:spcPts val="0"/>
                        </a:spcAft>
                      </a:pPr>
                      <a:r>
                        <a:rPr lang="en-US" sz="2000" b="1" dirty="0">
                          <a:effectLst/>
                        </a:rPr>
                        <a:t>Find rules not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effectLst/>
                        </a:rPr>
                        <a:t> | </a:t>
                      </a:r>
                      <a:r>
                        <a:rPr lang="en-US" sz="2000" b="1" dirty="0" err="1">
                          <a:solidFill>
                            <a:srgbClr val="FF0000"/>
                          </a:solidFill>
                          <a:effectLst/>
                        </a:rPr>
                        <a:t>aT</a:t>
                      </a:r>
                      <a:r>
                        <a:rPr lang="en-US" sz="2000" b="1" dirty="0">
                          <a:effectLst/>
                        </a:rPr>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effectLst/>
                        </a:rPr>
                        <a:t> | </a:t>
                      </a:r>
                      <a:r>
                        <a:rPr lang="en-US" sz="2000" b="1" dirty="0" err="1">
                          <a:solidFill>
                            <a:srgbClr val="FF0000"/>
                          </a:solidFill>
                          <a:effectLst/>
                        </a:rPr>
                        <a:t>aT</a:t>
                      </a:r>
                      <a:r>
                        <a:rPr lang="en-US" sz="2000" b="1" dirty="0">
                          <a:effectLst/>
                        </a:rPr>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aT</a:t>
                      </a:r>
                      <a:r>
                        <a:rPr lang="en-US" sz="2000" b="1" dirty="0">
                          <a:effectLst/>
                        </a:rPr>
                        <a:t> | </a:t>
                      </a:r>
                      <a:r>
                        <a:rPr lang="en-US" sz="2000" b="1" dirty="0" err="1">
                          <a:solidFill>
                            <a:srgbClr val="FF0000"/>
                          </a:solidFill>
                          <a:effectLst/>
                        </a:rPr>
                        <a:t>bR</a:t>
                      </a:r>
                      <a:r>
                        <a:rPr lang="en-US" sz="2000" b="1" dirty="0">
                          <a:solidFill>
                            <a:srgbClr val="FF0000"/>
                          </a:solidFill>
                          <a:effectLst/>
                        </a:rPr>
                        <a:t> </a:t>
                      </a:r>
                      <a:r>
                        <a:rPr lang="en-US" sz="2000" b="1" dirty="0">
                          <a:effectLst/>
                        </a:rPr>
                        <a:t>|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solidFill>
                            <a:srgbClr val="FF0000"/>
                          </a:solidFill>
                          <a:effectLst/>
                        </a:rPr>
                        <a:t> </a:t>
                      </a:r>
                      <a:r>
                        <a:rPr lang="en-US" sz="2000" b="1" dirty="0" err="1">
                          <a:solidFill>
                            <a:srgbClr val="FF0000"/>
                          </a:solidFill>
                          <a:effectLst/>
                        </a:rPr>
                        <a:t>bS</a:t>
                      </a:r>
                      <a:r>
                        <a:rPr lang="en-US" sz="2000" b="1" dirty="0">
                          <a:solidFill>
                            <a:srgbClr val="FF0000"/>
                          </a:solidFill>
                          <a:effectLst/>
                        </a:rPr>
                        <a:t> </a:t>
                      </a:r>
                      <a:r>
                        <a:rPr lang="en-US" sz="2000" b="1" dirty="0">
                          <a:effectLst/>
                        </a:rPr>
                        <a:t>|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00000"/>
                        </a:lnSpc>
                        <a:spcBef>
                          <a:spcPts val="0"/>
                        </a:spcBef>
                        <a:spcAft>
                          <a:spcPts val="0"/>
                        </a:spcAft>
                      </a:pPr>
                      <a:r>
                        <a:rPr lang="en-US" sz="2000" b="1" dirty="0">
                          <a:effectLst/>
                        </a:rPr>
                        <a:t>Add new Rules to convert the rules not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a:t>
                      </a:r>
                      <a:r>
                        <a:rPr lang="en-US" sz="2000" b="1" dirty="0">
                          <a:solidFill>
                            <a:srgbClr val="FF0000"/>
                          </a:solidFill>
                          <a:effectLst/>
                        </a:rPr>
                        <a:t>A</a:t>
                      </a:r>
                      <a:r>
                        <a:rPr lang="en-US" sz="2000" b="1" dirty="0">
                          <a:effectLst/>
                        </a:rPr>
                        <a:t>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a:t>
                      </a:r>
                      <a:r>
                        <a:rPr lang="en-US" sz="2000" b="1" dirty="0">
                          <a:solidFill>
                            <a:srgbClr val="FF0000"/>
                          </a:solidFill>
                          <a:effectLst/>
                        </a:rPr>
                        <a:t>A</a:t>
                      </a:r>
                      <a:r>
                        <a:rPr lang="en-US" sz="2000" b="1" dirty="0">
                          <a:effectLst/>
                        </a:rPr>
                        <a:t>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A</a:t>
                      </a:r>
                      <a:r>
                        <a:rPr lang="en-US" sz="2000" b="1" dirty="0">
                          <a:effectLst/>
                        </a:rPr>
                        <a:t>T | </a:t>
                      </a:r>
                      <a:r>
                        <a:rPr lang="en-US" sz="2000" b="1" dirty="0">
                          <a:solidFill>
                            <a:srgbClr val="FF0000"/>
                          </a:solidFill>
                          <a:effectLst/>
                        </a:rPr>
                        <a:t>B</a:t>
                      </a:r>
                      <a:r>
                        <a:rPr lang="en-US" sz="2000" b="1" dirty="0">
                          <a:effectLst/>
                        </a:rPr>
                        <a:t>R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b</a:t>
                      </a:r>
                    </a:p>
                    <a:p>
                      <a:pPr marL="0" marR="0">
                        <a:lnSpc>
                          <a:spcPct val="100000"/>
                        </a:lnSpc>
                        <a:spcBef>
                          <a:spcPts val="0"/>
                        </a:spcBef>
                        <a:spcAft>
                          <a:spcPts val="0"/>
                        </a:spcAft>
                      </a:pPr>
                      <a:r>
                        <a:rPr lang="en-US" sz="2000" b="1" dirty="0">
                          <a:solidFill>
                            <a:srgbClr val="FF0000"/>
                          </a:solidFill>
                          <a:effectLst/>
                        </a:rPr>
                        <a:t>A </a:t>
                      </a:r>
                      <a:r>
                        <a:rPr lang="en-US" sz="2000" b="1" dirty="0">
                          <a:solidFill>
                            <a:srgbClr val="FF0000"/>
                          </a:solidFill>
                          <a:effectLst/>
                          <a:sym typeface="Wingdings" panose="05000000000000000000" pitchFamily="2" charset="2"/>
                        </a:rPr>
                        <a:t></a:t>
                      </a:r>
                      <a:r>
                        <a:rPr lang="en-US" sz="2000" b="1" dirty="0">
                          <a:solidFill>
                            <a:srgbClr val="FF0000"/>
                          </a:solidFill>
                          <a:effectLst/>
                        </a:rPr>
                        <a:t> a</a:t>
                      </a:r>
                    </a:p>
                    <a:p>
                      <a:pPr marL="0" marR="0">
                        <a:lnSpc>
                          <a:spcPct val="100000"/>
                        </a:lnSpc>
                        <a:spcBef>
                          <a:spcPts val="0"/>
                        </a:spcBef>
                        <a:spcAft>
                          <a:spcPts val="0"/>
                        </a:spcAft>
                      </a:pPr>
                      <a:r>
                        <a:rPr lang="en-US" sz="2000" b="1" dirty="0">
                          <a:solidFill>
                            <a:srgbClr val="FF0000"/>
                          </a:solidFill>
                          <a:effectLst/>
                        </a:rPr>
                        <a:t>B </a:t>
                      </a:r>
                      <a:r>
                        <a:rPr lang="en-US" sz="2000" b="1" dirty="0">
                          <a:solidFill>
                            <a:srgbClr val="FF0000"/>
                          </a:solidFill>
                          <a:effectLst/>
                          <a:sym typeface="Wingdings" panose="05000000000000000000" pitchFamily="2" charset="2"/>
                        </a:rPr>
                        <a:t></a:t>
                      </a:r>
                      <a:r>
                        <a:rPr lang="en-US" sz="2000" b="1" dirty="0">
                          <a:solidFill>
                            <a:srgbClr val="FF0000"/>
                          </a:solidFill>
                          <a:effectLst/>
                        </a:rPr>
                        <a:t> b</a:t>
                      </a:r>
                      <a:endParaRPr lang="en-US"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00000"/>
                        </a:lnSpc>
                        <a:spcBef>
                          <a:spcPts val="0"/>
                        </a:spcBef>
                        <a:spcAft>
                          <a:spcPts val="0"/>
                        </a:spcAft>
                      </a:pPr>
                      <a:r>
                        <a:rPr lang="en-US" sz="2000" b="1" dirty="0">
                          <a:effectLst/>
                        </a:rPr>
                        <a:t>Finally,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BS |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BS |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 BR | a |  b</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BS | b </a:t>
                      </a:r>
                    </a:p>
                    <a:p>
                      <a:pPr marL="0" marR="0">
                        <a:lnSpc>
                          <a:spcPct val="100000"/>
                        </a:lnSpc>
                        <a:spcBef>
                          <a:spcPts val="0"/>
                        </a:spcBef>
                        <a:spcAft>
                          <a:spcPts val="0"/>
                        </a:spcAft>
                      </a:pPr>
                      <a:r>
                        <a:rPr lang="en-US" sz="2000" b="1" dirty="0">
                          <a:effectLst/>
                        </a:rPr>
                        <a:t>A </a:t>
                      </a:r>
                      <a:r>
                        <a:rPr lang="en-US" sz="2000" b="1" dirty="0">
                          <a:effectLst/>
                          <a:sym typeface="Wingdings" panose="05000000000000000000" pitchFamily="2" charset="2"/>
                        </a:rPr>
                        <a:t></a:t>
                      </a:r>
                      <a:r>
                        <a:rPr lang="en-US" sz="2000" b="1" dirty="0">
                          <a:effectLst/>
                        </a:rPr>
                        <a:t> a</a:t>
                      </a:r>
                    </a:p>
                    <a:p>
                      <a:pPr marL="0" marR="0">
                        <a:lnSpc>
                          <a:spcPct val="100000"/>
                        </a:lnSpc>
                        <a:spcBef>
                          <a:spcPts val="0"/>
                        </a:spcBef>
                        <a:spcAft>
                          <a:spcPts val="0"/>
                        </a:spcAft>
                      </a:pPr>
                      <a:r>
                        <a:rPr lang="en-US" sz="2000" b="1" dirty="0">
                          <a:effectLst/>
                        </a:rPr>
                        <a:t>B </a:t>
                      </a:r>
                      <a:r>
                        <a:rPr lang="en-US" sz="2000" b="1" dirty="0">
                          <a:effectLst/>
                          <a:sym typeface="Wingdings" panose="05000000000000000000" pitchFamily="2" charset="2"/>
                        </a:rPr>
                        <a:t></a:t>
                      </a:r>
                      <a:r>
                        <a:rPr lang="en-US" sz="2000" b="1" dirty="0">
                          <a:effectLst/>
                        </a:rPr>
                        <a:t>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02499807"/>
                  </a:ext>
                </a:extLst>
              </a:tr>
            </a:tbl>
          </a:graphicData>
        </a:graphic>
      </p:graphicFrame>
    </p:spTree>
    <p:extLst>
      <p:ext uri="{BB962C8B-B14F-4D97-AF65-F5344CB8AC3E}">
        <p14:creationId xmlns:p14="http://schemas.microsoft.com/office/powerpoint/2010/main" val="1723750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014993-5514-4B5F-AE00-0A448681754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240B432-CA24-404D-8CDC-4FAD2BC9677E}"/>
              </a:ext>
            </a:extLst>
          </p:cNvPr>
          <p:cNvSpPr>
            <a:spLocks noGrp="1"/>
          </p:cNvSpPr>
          <p:nvPr>
            <p:ph type="body" sz="quarter" idx="12"/>
          </p:nvPr>
        </p:nvSpPr>
        <p:spPr/>
        <p:txBody>
          <a:bodyPr/>
          <a:lstStyle/>
          <a:p>
            <a:r>
              <a:rPr lang="en-US" dirty="0"/>
              <a:t>Example-3</a:t>
            </a:r>
          </a:p>
        </p:txBody>
      </p:sp>
      <p:graphicFrame>
        <p:nvGraphicFramePr>
          <p:cNvPr id="4" name="Table 3">
            <a:extLst>
              <a:ext uri="{FF2B5EF4-FFF2-40B4-BE49-F238E27FC236}">
                <a16:creationId xmlns:a16="http://schemas.microsoft.com/office/drawing/2014/main" id="{F6D83D81-D4FE-4335-B55E-47782CF23E45}"/>
              </a:ext>
            </a:extLst>
          </p:cNvPr>
          <p:cNvGraphicFramePr>
            <a:graphicFrameLocks noGrp="1"/>
          </p:cNvGraphicFramePr>
          <p:nvPr/>
        </p:nvGraphicFramePr>
        <p:xfrm>
          <a:off x="32612" y="822960"/>
          <a:ext cx="9091800" cy="5993055"/>
        </p:xfrm>
        <a:graphic>
          <a:graphicData uri="http://schemas.openxmlformats.org/drawingml/2006/table">
            <a:tbl>
              <a:tblPr firstRow="1" firstCol="1" bandRow="1">
                <a:tableStyleId>{2D5ABB26-0587-4C30-8999-92F81FD0307C}</a:tableStyleId>
              </a:tblPr>
              <a:tblGrid>
                <a:gridCol w="1735228">
                  <a:extLst>
                    <a:ext uri="{9D8B030D-6E8A-4147-A177-3AD203B41FA5}">
                      <a16:colId xmlns:a16="http://schemas.microsoft.com/office/drawing/2014/main" val="2422626471"/>
                    </a:ext>
                  </a:extLst>
                </a:gridCol>
                <a:gridCol w="1066800">
                  <a:extLst>
                    <a:ext uri="{9D8B030D-6E8A-4147-A177-3AD203B41FA5}">
                      <a16:colId xmlns:a16="http://schemas.microsoft.com/office/drawing/2014/main" val="1419616310"/>
                    </a:ext>
                  </a:extLst>
                </a:gridCol>
                <a:gridCol w="792480">
                  <a:extLst>
                    <a:ext uri="{9D8B030D-6E8A-4147-A177-3AD203B41FA5}">
                      <a16:colId xmlns:a16="http://schemas.microsoft.com/office/drawing/2014/main" val="4026900431"/>
                    </a:ext>
                  </a:extLst>
                </a:gridCol>
                <a:gridCol w="2466692">
                  <a:extLst>
                    <a:ext uri="{9D8B030D-6E8A-4147-A177-3AD203B41FA5}">
                      <a16:colId xmlns:a16="http://schemas.microsoft.com/office/drawing/2014/main" val="1189814146"/>
                    </a:ext>
                  </a:extLst>
                </a:gridCol>
                <a:gridCol w="291748">
                  <a:extLst>
                    <a:ext uri="{9D8B030D-6E8A-4147-A177-3AD203B41FA5}">
                      <a16:colId xmlns:a16="http://schemas.microsoft.com/office/drawing/2014/main" val="750570117"/>
                    </a:ext>
                  </a:extLst>
                </a:gridCol>
                <a:gridCol w="2738852">
                  <a:extLst>
                    <a:ext uri="{9D8B030D-6E8A-4147-A177-3AD203B41FA5}">
                      <a16:colId xmlns:a16="http://schemas.microsoft.com/office/drawing/2014/main" val="77479258"/>
                    </a:ext>
                  </a:extLst>
                </a:gridCol>
              </a:tblGrid>
              <a:tr h="1674515">
                <a:tc>
                  <a:txBody>
                    <a:bodyPr/>
                    <a:lstStyle/>
                    <a:p>
                      <a:pPr marL="0" marR="0">
                        <a:lnSpc>
                          <a:spcPct val="100000"/>
                        </a:lnSpc>
                        <a:spcBef>
                          <a:spcPts val="0"/>
                        </a:spcBef>
                        <a:spcAft>
                          <a:spcPts val="0"/>
                        </a:spcAft>
                      </a:pPr>
                      <a:r>
                        <a:rPr lang="en-US" sz="1800" b="1" i="0" dirty="0">
                          <a:effectLst/>
                          <a:latin typeface="+mn-lt"/>
                        </a:rPr>
                        <a:t>Original CFG</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t>
                      </a:r>
                      <a:r>
                        <a:rPr lang="en-US" sz="1800" b="1" i="0" dirty="0">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marL="0" marR="0">
                        <a:lnSpc>
                          <a:spcPct val="100000"/>
                        </a:lnSpc>
                        <a:spcBef>
                          <a:spcPts val="0"/>
                        </a:spcBef>
                        <a:spcAft>
                          <a:spcPts val="0"/>
                        </a:spcAft>
                      </a:pPr>
                      <a:r>
                        <a:rPr lang="en-US" sz="1800" b="1" i="0" dirty="0">
                          <a:effectLst/>
                          <a:latin typeface="+mn-lt"/>
                        </a:rPr>
                        <a:t>Start Variable </a:t>
                      </a:r>
                      <a:r>
                        <a:rPr lang="en-US" sz="1800" b="1" i="0" dirty="0">
                          <a:solidFill>
                            <a:srgbClr val="FF0000"/>
                          </a:solidFill>
                          <a:effectLst/>
                          <a:latin typeface="+mn-lt"/>
                        </a:rPr>
                        <a:t>T</a:t>
                      </a: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T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S</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t>
                      </a:r>
                      <a:r>
                        <a:rPr lang="en-US" sz="1800" b="1" i="0" dirty="0">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X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a:t>
                      </a:r>
                      <a:r>
                        <a:rPr lang="en-US" sz="1800" b="1" i="0" dirty="0">
                          <a:solidFill>
                            <a:srgbClr val="FF0000"/>
                          </a:solidFill>
                          <a:effectLst/>
                          <a:latin typeface="+mn-lt"/>
                          <a:sym typeface="Symbol" panose="05050102010706020507" pitchFamily="18" charset="2"/>
                        </a:rPr>
                        <a:t></a:t>
                      </a:r>
                      <a:endParaRPr lang="en-US" sz="1800" b="1" i="0" dirty="0">
                        <a:solidFill>
                          <a:srgbClr val="FF0000"/>
                        </a:solidFill>
                        <a:effectLst/>
                        <a:latin typeface="+mn-lt"/>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S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 | </a:t>
                      </a:r>
                      <a:r>
                        <a:rPr lang="en-US" sz="1800" b="1" i="0" dirty="0">
                          <a:solidFill>
                            <a:srgbClr val="FF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Y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a:t>
                      </a:r>
                      <a:r>
                        <a:rPr lang="en-US" sz="1800" b="1" i="0" dirty="0">
                          <a:solidFill>
                            <a:srgbClr val="FF0000"/>
                          </a:solidFill>
                          <a:effectLst/>
                          <a:latin typeface="+mn-lt"/>
                          <a:sym typeface="Symbol" panose="05050102010706020507" pitchFamily="18" charset="2"/>
                        </a:rPr>
                        <a:t></a:t>
                      </a:r>
                      <a:endParaRPr lang="en-US" sz="1800" b="1" i="0" dirty="0">
                        <a:solidFill>
                          <a:srgbClr val="FF0000"/>
                        </a:solidFill>
                        <a:effectLst/>
                        <a:latin typeface="+mn-lt"/>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S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b</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62472"/>
                  </a:ext>
                </a:extLst>
              </a:tr>
              <a:tr h="1674515">
                <a:tc gridSpan="2">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Y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a:t>
                      </a:r>
                      <a:r>
                        <a:rPr lang="en-US" sz="1800" b="1" i="0" dirty="0">
                          <a:solidFill>
                            <a:srgbClr val="FF0000"/>
                          </a:solidFill>
                          <a:effectLst/>
                          <a:latin typeface="+mn-lt"/>
                          <a:sym typeface="Symbol" panose="05050102010706020507" pitchFamily="18" charset="2"/>
                        </a:rPr>
                        <a:t>X</a:t>
                      </a:r>
                      <a:endParaRPr lang="en-US" sz="1800" b="1" i="0" dirty="0">
                        <a:solidFill>
                          <a:srgbClr val="FF0000"/>
                        </a:solidFill>
                        <a:effectLst/>
                        <a:latin typeface="+mn-lt"/>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S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err="1">
                          <a:solidFill>
                            <a:srgbClr val="FF0000"/>
                          </a:solidFill>
                          <a:effectLst/>
                          <a:latin typeface="+mn-lt"/>
                          <a:ea typeface="Calibri" panose="020F0502020204030204" pitchFamily="34" charset="0"/>
                        </a:rPr>
                        <a:t>aY</a:t>
                      </a:r>
                      <a:r>
                        <a:rPr lang="en-US" sz="1800" b="1" i="0" dirty="0">
                          <a:effectLst/>
                          <a:latin typeface="+mn-lt"/>
                          <a:ea typeface="Calibri" panose="020F0502020204030204" pitchFamily="34" charset="0"/>
                        </a:rPr>
                        <a:t> | </a:t>
                      </a:r>
                      <a:r>
                        <a:rPr lang="en-US" sz="1800" b="1" i="0" dirty="0" err="1">
                          <a:solidFill>
                            <a:srgbClr val="FF0000"/>
                          </a:solidFill>
                          <a:effectLst/>
                          <a:latin typeface="+mn-lt"/>
                          <a:ea typeface="Calibri" panose="020F0502020204030204" pitchFamily="34" charset="0"/>
                        </a:rPr>
                        <a:t>bY</a:t>
                      </a:r>
                      <a:r>
                        <a:rPr lang="en-US" sz="1800" b="1" i="0" dirty="0">
                          <a:effectLst/>
                          <a:latin typeface="+mn-lt"/>
                          <a:ea typeface="Calibri" panose="020F0502020204030204" pitchFamily="34" charset="0"/>
                        </a:rPr>
                        <a:t> | </a:t>
                      </a:r>
                      <a:r>
                        <a:rPr lang="en-US" sz="1800" b="1" i="0" dirty="0">
                          <a:solidFill>
                            <a:srgbClr val="FF0000"/>
                          </a:solidFill>
                          <a:effectLst/>
                          <a:latin typeface="+mn-lt"/>
                          <a:ea typeface="Calibri" panose="020F0502020204030204" pitchFamily="34" charset="0"/>
                        </a:rPr>
                        <a:t>a</a:t>
                      </a:r>
                      <a:r>
                        <a:rPr lang="en-US" sz="1800" b="1" i="0" dirty="0">
                          <a:effectLst/>
                          <a:latin typeface="+mn-lt"/>
                          <a:ea typeface="Calibri" panose="020F0502020204030204" pitchFamily="34" charset="0"/>
                        </a:rPr>
                        <a:t> | </a:t>
                      </a:r>
                      <a:r>
                        <a:rPr lang="en-US" sz="1800" b="1" i="0" dirty="0">
                          <a:solidFill>
                            <a:srgbClr val="FF0000"/>
                          </a:solidFill>
                          <a:effectLst/>
                          <a:latin typeface="+mn-lt"/>
                          <a:ea typeface="Calibri" panose="020F0502020204030204" pitchFamily="34" charset="0"/>
                        </a:rPr>
                        <a:t>b</a:t>
                      </a:r>
                      <a:r>
                        <a:rPr lang="en-US" sz="1800" b="1" i="0" dirty="0">
                          <a:effectLst/>
                          <a:latin typeface="+mn-lt"/>
                          <a:ea typeface="Calibri" panose="020F0502020204030204" pitchFamily="34" charset="0"/>
                        </a:rPr>
                        <a:t> | c</a:t>
                      </a:r>
                      <a:endParaRPr lang="en-US" sz="1800" b="1" i="0" dirty="0">
                        <a:solidFill>
                          <a:srgbClr val="FF0000"/>
                        </a:solidFill>
                        <a:effectLst/>
                        <a:latin typeface="+mn-lt"/>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T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S</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solidFill>
                            <a:srgbClr val="FF0000"/>
                          </a:solidFill>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r>
                        <a:rPr lang="en-US" sz="1800" b="1" i="0" dirty="0">
                          <a:effectLst/>
                          <a:latin typeface="+mn-lt"/>
                          <a:ea typeface="Calibri" panose="020F0502020204030204" pitchFamily="34" charset="0"/>
                          <a:cs typeface="Times New Roman" panose="02020603050405020304" pitchFamily="18" charset="0"/>
                        </a:rPr>
                        <a:t>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err="1">
                          <a:effectLst/>
                          <a:latin typeface="+mn-lt"/>
                          <a:ea typeface="Calibri" panose="020F0502020204030204" pitchFamily="34" charset="0"/>
                        </a:rPr>
                        <a:t>aY</a:t>
                      </a:r>
                      <a:r>
                        <a:rPr lang="en-US" sz="1800" b="1" i="0" dirty="0">
                          <a:effectLst/>
                          <a:latin typeface="+mn-lt"/>
                          <a:ea typeface="Calibri" panose="020F0502020204030204" pitchFamily="34" charset="0"/>
                        </a:rPr>
                        <a:t> | </a:t>
                      </a:r>
                      <a:r>
                        <a:rPr lang="en-US" sz="1800" b="1" i="0" dirty="0" err="1">
                          <a:effectLst/>
                          <a:latin typeface="+mn-lt"/>
                          <a:ea typeface="Calibri" panose="020F0502020204030204" pitchFamily="34" charset="0"/>
                        </a:rPr>
                        <a:t>bY</a:t>
                      </a:r>
                      <a:r>
                        <a:rPr lang="en-US" sz="1800" b="1" i="0" dirty="0">
                          <a:effectLst/>
                          <a:latin typeface="+mn-lt"/>
                          <a:ea typeface="Calibri" panose="020F0502020204030204" pitchFamily="34" charset="0"/>
                        </a:rPr>
                        <a:t> | a | b | c</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solidFill>
                            <a:srgbClr val="0070C0"/>
                          </a:solidFill>
                          <a:effectLst/>
                          <a:latin typeface="+mn-lt"/>
                        </a:rPr>
                        <a:t>Find rules not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solidFill>
                            <a:srgbClr val="0070C0"/>
                          </a:solidFill>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0070C0"/>
                          </a:solidFill>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0070C0"/>
                          </a:solidFill>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chemeClr val="tx1"/>
                          </a:solidFill>
                          <a:effectLst/>
                          <a:latin typeface="+mn-lt"/>
                          <a:ea typeface="Calibri" panose="020F0502020204030204" pitchFamily="34" charset="0"/>
                          <a:cs typeface="Times New Roman" panose="02020603050405020304" pitchFamily="18" charset="0"/>
                        </a:rPr>
                        <a:t>ab</a:t>
                      </a:r>
                      <a:r>
                        <a:rPr lang="en-US" sz="1800" b="1" i="0" dirty="0">
                          <a:effectLst/>
                          <a:latin typeface="+mn-lt"/>
                          <a:ea typeface="Calibri" panose="020F0502020204030204" pitchFamily="34" charset="0"/>
                          <a:cs typeface="Times New Roman" panose="02020603050405020304" pitchFamily="18" charset="0"/>
                        </a:rPr>
                        <a:t>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solidFill>
                            <a:srgbClr val="0070C0"/>
                          </a:solidFill>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0070C0"/>
                          </a:solidFill>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err="1">
                          <a:solidFill>
                            <a:srgbClr val="0070C0"/>
                          </a:solidFill>
                          <a:effectLst/>
                          <a:latin typeface="+mn-lt"/>
                          <a:ea typeface="Calibri" panose="020F0502020204030204" pitchFamily="34" charset="0"/>
                        </a:rPr>
                        <a:t>aY</a:t>
                      </a:r>
                      <a:r>
                        <a:rPr lang="en-US" sz="1800" b="1" i="0" dirty="0">
                          <a:effectLst/>
                          <a:latin typeface="+mn-lt"/>
                          <a:ea typeface="Calibri" panose="020F0502020204030204" pitchFamily="34" charset="0"/>
                        </a:rPr>
                        <a:t> | </a:t>
                      </a:r>
                      <a:r>
                        <a:rPr lang="en-US" sz="1800" b="1" i="0" dirty="0" err="1">
                          <a:solidFill>
                            <a:srgbClr val="0070C0"/>
                          </a:solidFill>
                          <a:effectLst/>
                          <a:latin typeface="+mn-lt"/>
                          <a:ea typeface="Calibri" panose="020F0502020204030204" pitchFamily="34" charset="0"/>
                        </a:rPr>
                        <a:t>bY</a:t>
                      </a:r>
                      <a:r>
                        <a:rPr lang="en-US" sz="1800" b="1" i="0" dirty="0">
                          <a:effectLst/>
                          <a:latin typeface="+mn-lt"/>
                          <a:ea typeface="Calibri" panose="020F0502020204030204" pitchFamily="34" charset="0"/>
                        </a:rPr>
                        <a:t> | a | b | c</a:t>
                      </a:r>
                    </a:p>
                    <a:p>
                      <a:pPr>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*Rule S is removed as it does not occur in any other rules</a:t>
                      </a: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37588246"/>
                  </a:ext>
                </a:extLst>
              </a:tr>
              <a:tr h="2644025">
                <a:tc gridSpan="2">
                  <a:txBody>
                    <a:bodyPr/>
                    <a:lstStyle/>
                    <a:p>
                      <a:pPr marL="0" marR="0">
                        <a:lnSpc>
                          <a:spcPct val="100000"/>
                        </a:lnSpc>
                        <a:spcBef>
                          <a:spcPts val="0"/>
                        </a:spcBef>
                        <a:spcAft>
                          <a:spcPts val="0"/>
                        </a:spcAft>
                      </a:pPr>
                      <a:r>
                        <a:rPr lang="en-US" sz="1800" b="1" i="0" dirty="0">
                          <a:effectLst/>
                          <a:latin typeface="+mn-lt"/>
                        </a:rPr>
                        <a:t>Add new Rules to convert the rules not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solidFill>
                            <a:srgbClr val="FF0000"/>
                          </a:solidFill>
                          <a:effectLst/>
                          <a:latin typeface="+mn-lt"/>
                          <a:ea typeface="Calibri" panose="020F0502020204030204" pitchFamily="34" charset="0"/>
                          <a:cs typeface="Times New Roman" panose="02020603050405020304" pitchFamily="18" charset="0"/>
                        </a:rPr>
                        <a:t>B</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solidFill>
                            <a:srgbClr val="FF0000"/>
                          </a:solidFill>
                          <a:effectLst/>
                          <a:latin typeface="+mn-lt"/>
                          <a:ea typeface="Calibri" panose="020F0502020204030204" pitchFamily="34" charset="0"/>
                          <a:cs typeface="Times New Roman" panose="02020603050405020304" pitchFamily="18" charset="0"/>
                        </a:rPr>
                        <a:t>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r>
                        <a:rPr lang="en-US" sz="1800" b="1" i="0" dirty="0">
                          <a:effectLst/>
                          <a:latin typeface="+mn-lt"/>
                          <a:ea typeface="Calibri" panose="020F0502020204030204" pitchFamily="34" charset="0"/>
                          <a:cs typeface="Times New Roman" panose="02020603050405020304" pitchFamily="18" charset="0"/>
                        </a:rPr>
                        <a:t>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effectLst/>
                          <a:latin typeface="+mn-lt"/>
                          <a:ea typeface="Calibri" panose="020F0502020204030204" pitchFamily="34" charset="0"/>
                          <a:cs typeface="Times New Roman" panose="02020603050405020304" pitchFamily="18" charset="0"/>
                        </a:rPr>
                        <a:t>Y | </a:t>
                      </a:r>
                      <a:r>
                        <a:rPr lang="en-US" sz="1800" b="1" i="0" dirty="0">
                          <a:solidFill>
                            <a:srgbClr val="FF0000"/>
                          </a:solidFill>
                          <a:effectLst/>
                          <a:latin typeface="+mn-lt"/>
                          <a:ea typeface="Calibri" panose="020F0502020204030204" pitchFamily="34" charset="0"/>
                          <a:cs typeface="Times New Roman" panose="02020603050405020304" pitchFamily="18" charset="0"/>
                        </a:rPr>
                        <a:t>B</a:t>
                      </a:r>
                      <a:r>
                        <a:rPr lang="en-US" sz="1800" b="1" i="0" dirty="0">
                          <a:effectLst/>
                          <a:latin typeface="+mn-lt"/>
                          <a:ea typeface="Calibri" panose="020F0502020204030204" pitchFamily="34" charset="0"/>
                          <a:cs typeface="Times New Roman" panose="02020603050405020304" pitchFamily="18" charset="0"/>
                        </a:rPr>
                        <a:t>Y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a:solidFill>
                            <a:srgbClr val="FF0000"/>
                          </a:solidFill>
                          <a:effectLst/>
                          <a:latin typeface="+mn-lt"/>
                          <a:ea typeface="Calibri" panose="020F0502020204030204" pitchFamily="34" charset="0"/>
                        </a:rPr>
                        <a:t>A</a:t>
                      </a:r>
                      <a:r>
                        <a:rPr lang="en-US" sz="1800" b="1" i="0" dirty="0">
                          <a:effectLst/>
                          <a:latin typeface="+mn-lt"/>
                          <a:ea typeface="Calibri" panose="020F0502020204030204" pitchFamily="34" charset="0"/>
                        </a:rPr>
                        <a:t>Y | </a:t>
                      </a:r>
                      <a:r>
                        <a:rPr lang="en-US" sz="1800" b="1" i="0" dirty="0">
                          <a:solidFill>
                            <a:srgbClr val="FF0000"/>
                          </a:solidFill>
                          <a:effectLst/>
                          <a:latin typeface="+mn-lt"/>
                          <a:ea typeface="Calibri" panose="020F0502020204030204" pitchFamily="34" charset="0"/>
                        </a:rPr>
                        <a:t>B</a:t>
                      </a:r>
                      <a:r>
                        <a:rPr lang="en-US" sz="1800" b="1" i="0" dirty="0">
                          <a:effectLst/>
                          <a:latin typeface="+mn-lt"/>
                          <a:ea typeface="Calibri" panose="020F0502020204030204" pitchFamily="34" charset="0"/>
                        </a:rPr>
                        <a:t>Y | a | b | c</a:t>
                      </a: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A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a</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B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b</a:t>
                      </a:r>
                    </a:p>
                    <a:p>
                      <a:pPr marL="0" marR="0" lvl="0" indent="0" algn="l" defTabSz="514350" rtl="0" eaLnBrk="1" fontAlgn="auto" latinLnBrk="0" hangingPunct="1">
                        <a:lnSpc>
                          <a:spcPct val="100000"/>
                        </a:lnSpc>
                        <a:spcBef>
                          <a:spcPts val="0"/>
                        </a:spcBef>
                        <a:spcAft>
                          <a:spcPts val="0"/>
                        </a:spcAft>
                        <a:buClrTx/>
                        <a:buSzTx/>
                        <a:buFontTx/>
                        <a:buNone/>
                        <a:tabLst/>
                        <a:defRPr/>
                      </a:pPr>
                      <a:r>
                        <a:rPr lang="en-US" sz="1800" b="1" i="0" dirty="0">
                          <a:solidFill>
                            <a:srgbClr val="0070C0"/>
                          </a:solidFill>
                          <a:effectLst/>
                          <a:latin typeface="+mn-lt"/>
                        </a:rPr>
                        <a:t>Find rules not in CNF format</a:t>
                      </a: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effectLst/>
                          <a:latin typeface="+mn-lt"/>
                        </a:rPr>
                        <a:t>Add new Rules to convert the rules not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a:solidFill>
                            <a:srgbClr val="FF0000"/>
                          </a:solidFill>
                          <a:effectLst/>
                          <a:latin typeface="+mn-lt"/>
                          <a:ea typeface="Calibri" panose="020F0502020204030204" pitchFamily="34" charset="0"/>
                          <a:cs typeface="Times New Roman" panose="02020603050405020304" pitchFamily="18" charset="0"/>
                        </a:rPr>
                        <a:t>PR</a:t>
                      </a:r>
                      <a:r>
                        <a:rPr lang="en-US" sz="1800" b="1" i="0" dirty="0">
                          <a:effectLst/>
                          <a:latin typeface="+mn-lt"/>
                          <a:ea typeface="Calibri" panose="020F0502020204030204" pitchFamily="34" charset="0"/>
                          <a:cs typeface="Times New Roman" panose="02020603050405020304" pitchFamily="18" charset="0"/>
                        </a:rPr>
                        <a:t> | A</a:t>
                      </a:r>
                      <a:r>
                        <a:rPr lang="en-US" sz="1800" b="1" i="0" dirty="0">
                          <a:solidFill>
                            <a:srgbClr val="FF0000"/>
                          </a:solidFill>
                          <a:effectLst/>
                          <a:latin typeface="+mn-lt"/>
                          <a:ea typeface="Calibri" panose="020F0502020204030204" pitchFamily="34" charset="0"/>
                          <a:cs typeface="Times New Roman" panose="02020603050405020304" pitchFamily="18" charset="0"/>
                        </a:rPr>
                        <a:t>R</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P</a:t>
                      </a:r>
                      <a:r>
                        <a:rPr lang="en-US" sz="1800" b="1" i="0" dirty="0">
                          <a:effectLst/>
                          <a:latin typeface="+mn-lt"/>
                          <a:ea typeface="Calibri" panose="020F0502020204030204" pitchFamily="34" charset="0"/>
                          <a:cs typeface="Times New Roman" panose="02020603050405020304" pitchFamily="18" charset="0"/>
                        </a:rPr>
                        <a:t>B | AB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 | c</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A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a:t>
                      </a:r>
                    </a:p>
                    <a:p>
                      <a:pPr>
                        <a:lnSpc>
                          <a:spcPct val="100000"/>
                        </a:lnSpc>
                        <a:spcBef>
                          <a:spcPts val="0"/>
                        </a:spcBef>
                        <a:spcAft>
                          <a:spcPts val="0"/>
                        </a:spcAft>
                      </a:pPr>
                      <a:r>
                        <a:rPr lang="en-US" sz="1800" b="1" i="0" dirty="0">
                          <a:effectLst/>
                          <a:latin typeface="+mn-lt"/>
                          <a:ea typeface="Calibri" panose="020F0502020204030204" pitchFamily="34" charset="0"/>
                        </a:rPr>
                        <a:t>B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b</a:t>
                      </a: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P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AX</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R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BX</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effectLst/>
                          <a:latin typeface="+mn-lt"/>
                        </a:rPr>
                        <a:t>Finally,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PR | AR | PB | AB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 | c</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A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B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P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AX</a:t>
                      </a:r>
                    </a:p>
                    <a:p>
                      <a:pPr>
                        <a:lnSpc>
                          <a:spcPct val="100000"/>
                        </a:lnSpc>
                        <a:spcBef>
                          <a:spcPts val="0"/>
                        </a:spcBef>
                        <a:spcAft>
                          <a:spcPts val="0"/>
                        </a:spcAft>
                      </a:pPr>
                      <a:r>
                        <a:rPr lang="en-US" sz="1800" b="1" i="0" dirty="0">
                          <a:effectLst/>
                          <a:latin typeface="+mn-lt"/>
                          <a:ea typeface="Calibri" panose="020F0502020204030204" pitchFamily="34" charset="0"/>
                        </a:rPr>
                        <a:t>R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BX</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2602499807"/>
                  </a:ext>
                </a:extLst>
              </a:tr>
            </a:tbl>
          </a:graphicData>
        </a:graphic>
      </p:graphicFrame>
    </p:spTree>
    <p:extLst>
      <p:ext uri="{BB962C8B-B14F-4D97-AF65-F5344CB8AC3E}">
        <p14:creationId xmlns:p14="http://schemas.microsoft.com/office/powerpoint/2010/main" val="1401623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Context Free Language &amp; Grammar</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CFL-2</a:t>
            </a:r>
            <a:r>
              <a:rPr lang="en-US" dirty="0"/>
              <a:t>; </a:t>
            </a:r>
            <a:r>
              <a:rPr lang="en-US" dirty="0">
                <a:hlinkClick r:id="rId3" action="ppaction://hlinkfile"/>
              </a:rPr>
              <a:t>All Exercises</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4" action="ppaction://hlinkfile"/>
              </a:rPr>
              <a:t>CFL-2</a:t>
            </a:r>
            <a:r>
              <a:rPr lang="en-US" dirty="0"/>
              <a:t>.</a:t>
            </a:r>
          </a:p>
        </p:txBody>
      </p:sp>
    </p:spTree>
    <p:extLst>
      <p:ext uri="{BB962C8B-B14F-4D97-AF65-F5344CB8AC3E}">
        <p14:creationId xmlns:p14="http://schemas.microsoft.com/office/powerpoint/2010/main" val="1714388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Concept and Definition of Context Free Language (CFL)</a:t>
            </a:r>
          </a:p>
          <a:p>
            <a:pPr>
              <a:lnSpc>
                <a:spcPct val="80000"/>
              </a:lnSpc>
              <a:defRPr/>
            </a:pPr>
            <a:r>
              <a:rPr lang="en-US" dirty="0"/>
              <a:t>Concept and Construct of Context Free Grammar (CFG)</a:t>
            </a:r>
          </a:p>
          <a:p>
            <a:pPr>
              <a:lnSpc>
                <a:spcPct val="80000"/>
              </a:lnSpc>
              <a:defRPr/>
            </a:pPr>
            <a:r>
              <a:rPr lang="en-US" dirty="0"/>
              <a:t>Designing CFG</a:t>
            </a:r>
          </a:p>
        </p:txBody>
      </p:sp>
    </p:spTree>
    <p:extLst>
      <p:ext uri="{BB962C8B-B14F-4D97-AF65-F5344CB8AC3E}">
        <p14:creationId xmlns:p14="http://schemas.microsoft.com/office/powerpoint/2010/main" val="1008975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Context-Free Languages (CFL)</a:t>
            </a:r>
            <a:br>
              <a:rPr lang="en-US" dirty="0"/>
            </a:br>
            <a:r>
              <a:rPr lang="en-US"/>
              <a:t>Pushdown Automata (PDA)</a:t>
            </a:r>
            <a:endParaRPr lang="en-US" dirty="0"/>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11</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6</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Fall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962371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dirty="0">
                <a:solidFill>
                  <a:schemeClr val="tx1">
                    <a:lumMod val="95000"/>
                    <a:lumOff val="5000"/>
                  </a:schemeClr>
                </a:solidFill>
              </a:rPr>
              <a:t>Recognizing CFL</a:t>
            </a:r>
          </a:p>
          <a:p>
            <a:pPr>
              <a:lnSpc>
                <a:spcPct val="80000"/>
              </a:lnSpc>
              <a:defRPr/>
            </a:pPr>
            <a:r>
              <a:rPr lang="en-US" dirty="0">
                <a:solidFill>
                  <a:schemeClr val="tx1">
                    <a:lumMod val="95000"/>
                    <a:lumOff val="5000"/>
                  </a:schemeClr>
                </a:solidFill>
              </a:rPr>
              <a:t>PDA –</a:t>
            </a:r>
            <a:r>
              <a:rPr lang="en-US" altLang="en-US" sz="2400" dirty="0"/>
              <a:t> Schematic, Formal Definition</a:t>
            </a:r>
          </a:p>
          <a:p>
            <a:pPr>
              <a:lnSpc>
                <a:spcPct val="80000"/>
              </a:lnSpc>
              <a:defRPr/>
            </a:pPr>
            <a:r>
              <a:rPr lang="en-US" altLang="en-US" dirty="0">
                <a:solidFill>
                  <a:schemeClr val="tx1">
                    <a:lumMod val="95000"/>
                    <a:lumOff val="5000"/>
                  </a:schemeClr>
                </a:solidFill>
              </a:rPr>
              <a:t>PDA – Example with State Diagram</a:t>
            </a:r>
            <a:endParaRPr lang="en-US" altLang="en-US" sz="2400" dirty="0">
              <a:solidFill>
                <a:schemeClr val="tx1">
                  <a:lumMod val="95000"/>
                  <a:lumOff val="5000"/>
                </a:schemeClr>
              </a:solidFill>
            </a:endParaRP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1492320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Understanding the concept of PDA in terms of recognizing non-regular languages.</a:t>
            </a:r>
          </a:p>
          <a:p>
            <a:pPr>
              <a:lnSpc>
                <a:spcPct val="80000"/>
              </a:lnSpc>
              <a:defRPr/>
            </a:pPr>
            <a:r>
              <a:rPr lang="en-US" dirty="0"/>
              <a:t>PDA construction</a:t>
            </a:r>
          </a:p>
          <a:p>
            <a:pPr>
              <a:lnSpc>
                <a:spcPct val="80000"/>
              </a:lnSpc>
              <a:defRPr/>
            </a:pPr>
            <a:r>
              <a:rPr lang="en-US" dirty="0"/>
              <a:t>Equivalence of CFG with PDA.</a:t>
            </a:r>
          </a:p>
          <a:p>
            <a:pPr>
              <a:lnSpc>
                <a:spcPct val="80000"/>
              </a:lnSpc>
              <a:defRPr/>
            </a:pPr>
            <a:endParaRPr lang="en-US" dirty="0"/>
          </a:p>
        </p:txBody>
      </p:sp>
    </p:spTree>
    <p:extLst>
      <p:ext uri="{BB962C8B-B14F-4D97-AF65-F5344CB8AC3E}">
        <p14:creationId xmlns:p14="http://schemas.microsoft.com/office/powerpoint/2010/main" val="2258827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Understanding the concept of PDA</a:t>
            </a:r>
          </a:p>
          <a:p>
            <a:pPr algn="just">
              <a:lnSpc>
                <a:spcPct val="80000"/>
              </a:lnSpc>
              <a:defRPr/>
            </a:pPr>
            <a:r>
              <a:rPr lang="en-US" dirty="0"/>
              <a:t>Relationship among CFL, CFG, PDA, and non-regular languages</a:t>
            </a:r>
          </a:p>
          <a:p>
            <a:pPr algn="just">
              <a:lnSpc>
                <a:spcPct val="80000"/>
              </a:lnSpc>
              <a:defRPr/>
            </a:pPr>
            <a:r>
              <a:rPr lang="en-US" dirty="0"/>
              <a:t>Able to construct PDAs for given CFL</a:t>
            </a:r>
          </a:p>
        </p:txBody>
      </p:sp>
    </p:spTree>
    <p:extLst>
      <p:ext uri="{BB962C8B-B14F-4D97-AF65-F5344CB8AC3E}">
        <p14:creationId xmlns:p14="http://schemas.microsoft.com/office/powerpoint/2010/main" val="2866757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6580BD-F0F0-4B96-B55E-96E2029B2F2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4268D1A-4F6D-40A1-B48E-6C0CE62F8935}"/>
              </a:ext>
            </a:extLst>
          </p:cNvPr>
          <p:cNvSpPr>
            <a:spLocks noGrp="1"/>
          </p:cNvSpPr>
          <p:nvPr>
            <p:ph type="body" sz="quarter" idx="12"/>
          </p:nvPr>
        </p:nvSpPr>
        <p:spPr/>
        <p:txBody>
          <a:bodyPr/>
          <a:lstStyle/>
          <a:p>
            <a:r>
              <a:rPr lang="en-US" dirty="0"/>
              <a:t>Recognizing Context Free Languages</a:t>
            </a:r>
          </a:p>
        </p:txBody>
      </p:sp>
      <p:sp>
        <p:nvSpPr>
          <p:cNvPr id="4" name="Text Placeholder 3">
            <a:extLst>
              <a:ext uri="{FF2B5EF4-FFF2-40B4-BE49-F238E27FC236}">
                <a16:creationId xmlns:a16="http://schemas.microsoft.com/office/drawing/2014/main" id="{B3B52B79-4FF3-4B85-9F5C-3D110C19D54C}"/>
              </a:ext>
            </a:extLst>
          </p:cNvPr>
          <p:cNvSpPr>
            <a:spLocks noGrp="1"/>
          </p:cNvSpPr>
          <p:nvPr>
            <p:ph type="body" sz="quarter" idx="13"/>
          </p:nvPr>
        </p:nvSpPr>
        <p:spPr/>
        <p:txBody>
          <a:bodyPr>
            <a:normAutofit/>
          </a:bodyPr>
          <a:lstStyle/>
          <a:p>
            <a:r>
              <a:rPr lang="en-US" altLang="en-US" dirty="0"/>
              <a:t>Regular Languages (RL) are recognized by the computational model Finite Automaton (FA), examples: DFA, NFA.</a:t>
            </a:r>
          </a:p>
          <a:p>
            <a:r>
              <a:rPr lang="en-US" altLang="en-US" sz="2400" dirty="0"/>
              <a:t>A computational model is required that can recognize some Context Free Language (CFL).</a:t>
            </a:r>
          </a:p>
          <a:p>
            <a:r>
              <a:rPr lang="en-US" altLang="en-US" dirty="0"/>
              <a:t>Based on the definition of the language to be recognized, additional memory with rule of access is required to construct such computational model.</a:t>
            </a:r>
            <a:endParaRPr lang="en-US" altLang="en-US" sz="2400" dirty="0"/>
          </a:p>
          <a:p>
            <a:r>
              <a:rPr lang="en-US" altLang="en-US" sz="2400" dirty="0"/>
              <a:t>Push Down Automata (PDA) is the computational model that can recognize some Context Free Language (CFL).</a:t>
            </a:r>
          </a:p>
          <a:p>
            <a:r>
              <a:rPr lang="en-US" altLang="en-US" sz="2400" dirty="0"/>
              <a:t>PDA contains additional memory with the LIFO (Last In First Out) access rule. That is, it maintains a stack where an element is pushed down the stack.</a:t>
            </a:r>
          </a:p>
          <a:p>
            <a:r>
              <a:rPr lang="en-US" altLang="en-US" sz="2400" dirty="0"/>
              <a:t>Hence the name Push Down Automata.</a:t>
            </a:r>
          </a:p>
        </p:txBody>
      </p:sp>
    </p:spTree>
    <p:extLst>
      <p:ext uri="{BB962C8B-B14F-4D97-AF65-F5344CB8AC3E}">
        <p14:creationId xmlns:p14="http://schemas.microsoft.com/office/powerpoint/2010/main" val="12224597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77A8905-2481-476B-A62C-B4D98CDBF8A4}"/>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E2A62484-5261-4E66-9826-AB335DB83346}"/>
              </a:ext>
            </a:extLst>
          </p:cNvPr>
          <p:cNvSpPr>
            <a:spLocks noGrp="1"/>
          </p:cNvSpPr>
          <p:nvPr>
            <p:ph type="body" sz="half" idx="2"/>
          </p:nvPr>
        </p:nvSpPr>
        <p:spPr/>
        <p:txBody>
          <a:bodyPr/>
          <a:lstStyle/>
          <a:p>
            <a:pPr algn="r"/>
            <a:r>
              <a:rPr lang="en-US" dirty="0"/>
              <a:t>Non-regular Languages</a:t>
            </a:r>
          </a:p>
        </p:txBody>
      </p:sp>
      <p:sp>
        <p:nvSpPr>
          <p:cNvPr id="5" name="Title 4">
            <a:extLst>
              <a:ext uri="{FF2B5EF4-FFF2-40B4-BE49-F238E27FC236}">
                <a16:creationId xmlns:a16="http://schemas.microsoft.com/office/drawing/2014/main" id="{F56C83D3-6E31-4B57-86FC-A39ECAF70F1F}"/>
              </a:ext>
            </a:extLst>
          </p:cNvPr>
          <p:cNvSpPr>
            <a:spLocks noGrp="1"/>
          </p:cNvSpPr>
          <p:nvPr>
            <p:ph type="title"/>
          </p:nvPr>
        </p:nvSpPr>
        <p:spPr/>
        <p:txBody>
          <a:bodyPr/>
          <a:lstStyle/>
          <a:p>
            <a:r>
              <a:rPr lang="en-US" dirty="0"/>
              <a:t>Pushdown Automata</a:t>
            </a:r>
          </a:p>
        </p:txBody>
      </p:sp>
      <p:pic>
        <p:nvPicPr>
          <p:cNvPr id="8" name="Picture Placeholder 7" descr="A screenshot of a cell phone&#10;&#10;Description automatically generated">
            <a:extLst>
              <a:ext uri="{FF2B5EF4-FFF2-40B4-BE49-F238E27FC236}">
                <a16:creationId xmlns:a16="http://schemas.microsoft.com/office/drawing/2014/main" id="{C8E58A6D-F484-4400-9CB2-43B90934B788}"/>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869368" y="69584"/>
            <a:ext cx="4315025" cy="2800981"/>
          </a:xfrm>
        </p:spPr>
      </p:pic>
      <p:sp>
        <p:nvSpPr>
          <p:cNvPr id="2" name="Content Placeholder 1">
            <a:extLst>
              <a:ext uri="{FF2B5EF4-FFF2-40B4-BE49-F238E27FC236}">
                <a16:creationId xmlns:a16="http://schemas.microsoft.com/office/drawing/2014/main" id="{4921179A-67C7-41F2-A6AC-7F9981D96BC4}"/>
              </a:ext>
            </a:extLst>
          </p:cNvPr>
          <p:cNvSpPr>
            <a:spLocks noGrp="1"/>
          </p:cNvSpPr>
          <p:nvPr>
            <p:ph sz="quarter" idx="14"/>
          </p:nvPr>
        </p:nvSpPr>
        <p:spPr/>
        <p:txBody>
          <a:bodyPr>
            <a:normAutofit/>
          </a:bodyPr>
          <a:lstStyle/>
          <a:p>
            <a:pPr algn="just" eaLnBrk="1" hangingPunct="1">
              <a:lnSpc>
                <a:spcPct val="90000"/>
              </a:lnSpc>
            </a:pPr>
            <a:r>
              <a:rPr lang="en-US" altLang="en-US" sz="2000" dirty="0"/>
              <a:t>Have an extra component called stack.</a:t>
            </a:r>
          </a:p>
          <a:p>
            <a:pPr algn="just" eaLnBrk="1" hangingPunct="1">
              <a:lnSpc>
                <a:spcPct val="90000"/>
              </a:lnSpc>
            </a:pPr>
            <a:r>
              <a:rPr lang="en-US" altLang="en-US" sz="2000" dirty="0"/>
              <a:t>Stack provides additional memory beyond the finite amount available in the control.</a:t>
            </a:r>
          </a:p>
          <a:p>
            <a:pPr algn="just" eaLnBrk="1" hangingPunct="1">
              <a:lnSpc>
                <a:spcPct val="90000"/>
              </a:lnSpc>
            </a:pPr>
            <a:r>
              <a:rPr lang="en-US" altLang="en-US" sz="2000" dirty="0"/>
              <a:t>Schematic of a pushdown automaton</a:t>
            </a:r>
          </a:p>
          <a:p>
            <a:pPr lvl="1" eaLnBrk="1" hangingPunct="1">
              <a:lnSpc>
                <a:spcPct val="90000"/>
              </a:lnSpc>
            </a:pPr>
            <a:r>
              <a:rPr lang="en-US" altLang="en-US" sz="1800" dirty="0"/>
              <a:t>Control represents the states and transition function</a:t>
            </a:r>
          </a:p>
          <a:p>
            <a:pPr lvl="1" eaLnBrk="1" hangingPunct="1">
              <a:lnSpc>
                <a:spcPct val="90000"/>
              </a:lnSpc>
            </a:pPr>
            <a:r>
              <a:rPr lang="en-US" altLang="en-US" sz="1800" dirty="0"/>
              <a:t>The arrow on the tape, containing the input string, represents the input head, pointing at the next input symbol to be read.</a:t>
            </a:r>
          </a:p>
          <a:p>
            <a:pPr lvl="1" eaLnBrk="1" hangingPunct="1">
              <a:lnSpc>
                <a:spcPct val="90000"/>
              </a:lnSpc>
            </a:pPr>
            <a:r>
              <a:rPr lang="en-US" altLang="en-US" sz="1800" dirty="0"/>
              <a:t>The arrow on the stack points the top element.</a:t>
            </a:r>
          </a:p>
          <a:p>
            <a:pPr lvl="1" eaLnBrk="1" hangingPunct="1">
              <a:lnSpc>
                <a:spcPct val="90000"/>
              </a:lnSpc>
            </a:pPr>
            <a:r>
              <a:rPr lang="en-US" altLang="en-US" sz="1800" dirty="0"/>
              <a:t>Writing symbol on the stack is referred to as </a:t>
            </a:r>
            <a:r>
              <a:rPr lang="en-US" altLang="en-US" sz="1800" b="1" i="1" dirty="0"/>
              <a:t>pushing</a:t>
            </a:r>
            <a:r>
              <a:rPr lang="en-US" altLang="en-US" sz="1800" dirty="0"/>
              <a:t> down the symbols.</a:t>
            </a:r>
          </a:p>
          <a:p>
            <a:pPr lvl="1" eaLnBrk="1" hangingPunct="1">
              <a:lnSpc>
                <a:spcPct val="90000"/>
              </a:lnSpc>
            </a:pPr>
            <a:r>
              <a:rPr lang="en-US" altLang="en-US" sz="1800" dirty="0"/>
              <a:t>Removing a symbol is referred to as </a:t>
            </a:r>
            <a:r>
              <a:rPr lang="en-US" altLang="en-US" sz="1800" b="1" i="1" dirty="0"/>
              <a:t>popping</a:t>
            </a:r>
            <a:r>
              <a:rPr lang="en-US" altLang="en-US" sz="1800" dirty="0"/>
              <a:t> up.</a:t>
            </a:r>
          </a:p>
          <a:p>
            <a:pPr lvl="1" eaLnBrk="1" hangingPunct="1">
              <a:lnSpc>
                <a:spcPct val="90000"/>
              </a:lnSpc>
            </a:pPr>
            <a:r>
              <a:rPr lang="en-US" altLang="en-US" sz="1800" dirty="0"/>
              <a:t>The top symbol of the stack can be read and removed at any time.</a:t>
            </a:r>
          </a:p>
        </p:txBody>
      </p:sp>
    </p:spTree>
    <p:extLst>
      <p:ext uri="{BB962C8B-B14F-4D97-AF65-F5344CB8AC3E}">
        <p14:creationId xmlns:p14="http://schemas.microsoft.com/office/powerpoint/2010/main" val="31550411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77039C-8C05-4A55-9250-8132B119106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6376E46-4E7A-48EA-B69D-90E8278F11A2}"/>
              </a:ext>
            </a:extLst>
          </p:cNvPr>
          <p:cNvSpPr>
            <a:spLocks noGrp="1"/>
          </p:cNvSpPr>
          <p:nvPr>
            <p:ph type="body" sz="quarter" idx="12"/>
          </p:nvPr>
        </p:nvSpPr>
        <p:spPr/>
        <p:txBody>
          <a:bodyPr/>
          <a:lstStyle/>
          <a:p>
            <a:r>
              <a:rPr lang="en-US" altLang="en-US" dirty="0"/>
              <a:t>Formal Definition</a:t>
            </a:r>
            <a:endParaRPr lang="en-US" dirty="0"/>
          </a:p>
        </p:txBody>
      </p:sp>
      <p:sp>
        <p:nvSpPr>
          <p:cNvPr id="4" name="Text Placeholder 3">
            <a:extLst>
              <a:ext uri="{FF2B5EF4-FFF2-40B4-BE49-F238E27FC236}">
                <a16:creationId xmlns:a16="http://schemas.microsoft.com/office/drawing/2014/main" id="{D8AC3907-EBF2-4D34-A331-8EB836DCC74F}"/>
              </a:ext>
            </a:extLst>
          </p:cNvPr>
          <p:cNvSpPr>
            <a:spLocks noGrp="1"/>
          </p:cNvSpPr>
          <p:nvPr>
            <p:ph type="body" sz="quarter" idx="13"/>
          </p:nvPr>
        </p:nvSpPr>
        <p:spPr/>
        <p:txBody>
          <a:bodyPr>
            <a:normAutofit fontScale="92500" lnSpcReduction="10000"/>
          </a:bodyPr>
          <a:lstStyle/>
          <a:p>
            <a:pPr algn="just" eaLnBrk="1" hangingPunct="1"/>
            <a:r>
              <a:rPr lang="en-US" altLang="en-US" sz="2800" dirty="0"/>
              <a:t>A pushdown automaton is a 6-touple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F</a:t>
            </a:r>
            <a:r>
              <a:rPr lang="en-US" altLang="en-US" sz="2800" dirty="0"/>
              <a:t>), where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and F are all finite sets and</a:t>
            </a:r>
          </a:p>
          <a:p>
            <a:pPr lvl="1" algn="just" eaLnBrk="1" hangingPunct="1"/>
            <a:r>
              <a:rPr lang="en-US" altLang="en-US" dirty="0">
                <a:cs typeface="Arial" panose="020B0604020202020204" pitchFamily="34" charset="0"/>
              </a:rPr>
              <a:t>Q is the set of states,</a:t>
            </a:r>
          </a:p>
          <a:p>
            <a:pPr lvl="1" algn="just" eaLnBrk="1" hangingPunct="1"/>
            <a:r>
              <a:rPr lang="el-GR" altLang="en-US" dirty="0">
                <a:cs typeface="Arial" panose="020B0604020202020204" pitchFamily="34" charset="0"/>
              </a:rPr>
              <a:t>Σ</a:t>
            </a:r>
            <a:r>
              <a:rPr lang="en-US" altLang="en-US" dirty="0">
                <a:cs typeface="Arial" panose="020B0604020202020204" pitchFamily="34" charset="0"/>
              </a:rPr>
              <a:t> is the set of alphabet,</a:t>
            </a:r>
          </a:p>
          <a:p>
            <a:pPr lvl="2" algn="just" eaLnBrk="1" hangingPunct="1"/>
            <a:r>
              <a:rPr lang="el-GR" altLang="en-US" sz="2400" dirty="0">
                <a:cs typeface="Arial" panose="020B0604020202020204" pitchFamily="34" charset="0"/>
              </a:rPr>
              <a:t>Σ</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endParaRPr lang="el-GR" altLang="en-US" sz="2400" dirty="0">
              <a:cs typeface="Arial" panose="020B0604020202020204" pitchFamily="34" charset="0"/>
              <a:sym typeface="Symbol" panose="05050102010706020507" pitchFamily="18" charset="2"/>
            </a:endParaRPr>
          </a:p>
          <a:p>
            <a:pPr lvl="1" algn="just" eaLnBrk="1" hangingPunct="1"/>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is the stack alphabet,</a:t>
            </a:r>
          </a:p>
          <a:p>
            <a:pPr lvl="2" algn="just" eaLnBrk="1" hangingPunct="1"/>
            <a:r>
              <a:rPr lang="el-GR" altLang="en-US" sz="2400" dirty="0">
                <a:cs typeface="Arial" panose="020B0604020202020204" pitchFamily="34" charset="0"/>
                <a:sym typeface="Symbol" panose="05050102010706020507" pitchFamily="18" charset="2"/>
              </a:rPr>
              <a:t></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p>
          <a:p>
            <a:pPr lvl="1" algn="just" eaLnBrk="1" hangingPunct="1"/>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 Q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rPr>
              <a:t>Σ</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rPr>
              <a:t>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sym typeface="Symbol" panose="05050102010706020507" pitchFamily="18" charset="2"/>
              </a:rPr>
              <a:t></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sz="2800" dirty="0">
                <a:latin typeface="Monotype Corsiva" panose="03010101010201010101"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(Q </a:t>
            </a:r>
            <a:r>
              <a:rPr lang="el-GR" altLang="en-US" dirty="0">
                <a:cs typeface="Arial" panose="020B0604020202020204" pitchFamily="34" charset="0"/>
                <a:sym typeface="Symbol" panose="05050102010706020507" pitchFamily="18" charset="2"/>
              </a:rPr>
              <a:t> </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a:t>
            </a:r>
          </a:p>
          <a:p>
            <a:pPr lvl="2" algn="just" eaLnBrk="1" hangingPunct="1"/>
            <a:r>
              <a:rPr lang="en-US" altLang="en-US" sz="2400" dirty="0">
                <a:cs typeface="Arial" panose="020B0604020202020204" pitchFamily="34" charset="0"/>
                <a:sym typeface="Symbol" panose="05050102010706020507" pitchFamily="18" charset="2"/>
              </a:rPr>
              <a:t>Domain of the transition function is the current state, next input symbol read, and top symbol of the stack.</a:t>
            </a:r>
          </a:p>
          <a:p>
            <a:pPr lvl="2" algn="just" eaLnBrk="1" hangingPunct="1"/>
            <a:r>
              <a:rPr lang="en-US" altLang="en-US" sz="2400" dirty="0">
                <a:cs typeface="Arial" panose="020B0604020202020204" pitchFamily="34" charset="0"/>
                <a:sym typeface="Symbol" panose="05050102010706020507" pitchFamily="18" charset="2"/>
              </a:rPr>
              <a:t>Because of the nondeterminism, i.e. several legal next moves, </a:t>
            </a:r>
            <a:r>
              <a:rPr lang="el-GR"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returns a set of members, each containing the next state and the next stack symbol.</a:t>
            </a:r>
          </a:p>
          <a:p>
            <a:pPr lvl="1" algn="just" eaLnBrk="1" hangingPunct="1"/>
            <a:r>
              <a:rPr lang="en-US" altLang="en-US" dirty="0">
                <a:cs typeface="Arial" panose="020B0604020202020204" pitchFamily="34" charset="0"/>
              </a:rPr>
              <a:t>q</a:t>
            </a:r>
            <a:r>
              <a:rPr lang="en-US" altLang="en-US" baseline="-25000" dirty="0">
                <a:cs typeface="Arial" panose="020B0604020202020204" pitchFamily="34" charset="0"/>
              </a:rPr>
              <a:t>0</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Q is the start state, and</a:t>
            </a:r>
          </a:p>
          <a:p>
            <a:pPr lvl="1" algn="just" eaLnBrk="1" hangingPunct="1"/>
            <a:r>
              <a:rPr lang="en-US" altLang="en-US" dirty="0">
                <a:cs typeface="Arial" panose="020B0604020202020204" pitchFamily="34" charset="0"/>
              </a:rPr>
              <a:t>F </a:t>
            </a:r>
            <a:r>
              <a:rPr lang="en-US" altLang="en-US" dirty="0">
                <a:cs typeface="Arial" panose="020B0604020202020204" pitchFamily="34" charset="0"/>
                <a:sym typeface="Symbol" panose="05050102010706020507" pitchFamily="18" charset="2"/>
              </a:rPr>
              <a:t> Q is the set of accept states</a:t>
            </a:r>
            <a:endParaRPr lang="el-GR" altLang="en-US" dirty="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0874646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A8826A-620B-4762-8E2D-E23D13BA19A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8CFD7F6-5B57-4C04-834E-96F2CBDBE675}"/>
              </a:ext>
            </a:extLst>
          </p:cNvPr>
          <p:cNvSpPr>
            <a:spLocks noGrp="1"/>
          </p:cNvSpPr>
          <p:nvPr>
            <p:ph type="body" sz="quarter" idx="12"/>
          </p:nvPr>
        </p:nvSpPr>
        <p:spPr/>
        <p:txBody>
          <a:bodyPr/>
          <a:lstStyle/>
          <a:p>
            <a:r>
              <a:rPr lang="en-US" altLang="en-US" sz="3600" dirty="0"/>
              <a:t>Example: PDA</a:t>
            </a:r>
            <a:endParaRPr lang="en-US" dirty="0"/>
          </a:p>
        </p:txBody>
      </p:sp>
      <p:sp>
        <p:nvSpPr>
          <p:cNvPr id="4" name="Text Placeholder 3">
            <a:extLst>
              <a:ext uri="{FF2B5EF4-FFF2-40B4-BE49-F238E27FC236}">
                <a16:creationId xmlns:a16="http://schemas.microsoft.com/office/drawing/2014/main" id="{9AE926B2-2ECA-45BE-ADAB-F56B033D3005}"/>
              </a:ext>
            </a:extLst>
          </p:cNvPr>
          <p:cNvSpPr>
            <a:spLocks noGrp="1"/>
          </p:cNvSpPr>
          <p:nvPr>
            <p:ph type="body" sz="quarter" idx="13"/>
          </p:nvPr>
        </p:nvSpPr>
        <p:spPr/>
        <p:txBody>
          <a:bodyPr>
            <a:normAutofit/>
          </a:bodyPr>
          <a:lstStyle/>
          <a:p>
            <a:pPr algn="just" eaLnBrk="1" hangingPunct="1"/>
            <a:r>
              <a:rPr lang="en-US" altLang="en-US" sz="2000" dirty="0"/>
              <a:t>L = {0</a:t>
            </a:r>
            <a:r>
              <a:rPr lang="en-US" altLang="en-US" sz="2000" baseline="30000" dirty="0"/>
              <a:t>n</a:t>
            </a:r>
            <a:r>
              <a:rPr lang="en-US" altLang="en-US" sz="2000" dirty="0"/>
              <a:t>1</a:t>
            </a:r>
            <a:r>
              <a:rPr lang="en-US" altLang="en-US" sz="2000" baseline="30000" dirty="0"/>
              <a:t>n</a:t>
            </a:r>
            <a:r>
              <a:rPr lang="en-US" altLang="en-US" sz="2000" dirty="0"/>
              <a:t> | n</a:t>
            </a:r>
            <a:r>
              <a:rPr lang="en-US" altLang="en-US" sz="2000" dirty="0">
                <a:cs typeface="Arial" panose="020B0604020202020204" pitchFamily="34" charset="0"/>
              </a:rPr>
              <a:t>≥0</a:t>
            </a:r>
            <a:r>
              <a:rPr lang="en-US" altLang="en-US" sz="2000" dirty="0"/>
              <a:t>}</a:t>
            </a:r>
          </a:p>
          <a:p>
            <a:pPr algn="just" eaLnBrk="1" hangingPunct="1"/>
            <a:r>
              <a:rPr lang="en-US" altLang="en-US" sz="2000" dirty="0"/>
              <a:t>M = (Q, </a:t>
            </a:r>
            <a:r>
              <a:rPr lang="en-US" altLang="en-US" sz="2000" dirty="0">
                <a:sym typeface="Symbol" panose="05050102010706020507" pitchFamily="18" charset="2"/>
              </a:rPr>
              <a:t>, , , q</a:t>
            </a:r>
            <a:r>
              <a:rPr lang="en-US" altLang="en-US" sz="2000" baseline="-25000" dirty="0">
                <a:sym typeface="Symbol" panose="05050102010706020507" pitchFamily="18" charset="2"/>
              </a:rPr>
              <a:t>1</a:t>
            </a:r>
            <a:r>
              <a:rPr lang="en-US" altLang="en-US" sz="2000" dirty="0">
                <a:sym typeface="Symbol" panose="05050102010706020507" pitchFamily="18" charset="2"/>
              </a:rPr>
              <a:t>, F</a:t>
            </a:r>
            <a:r>
              <a:rPr lang="en-US" altLang="en-US" sz="2000" dirty="0"/>
              <a:t>), where</a:t>
            </a:r>
          </a:p>
          <a:p>
            <a:pPr lvl="1" algn="just" eaLnBrk="1" hangingPunct="1"/>
            <a:r>
              <a:rPr lang="en-US" altLang="en-US" sz="2000" dirty="0"/>
              <a:t>Q = {q</a:t>
            </a:r>
            <a:r>
              <a:rPr lang="en-US" altLang="en-US" sz="2000" baseline="-25000" dirty="0"/>
              <a:t>1</a:t>
            </a:r>
            <a:r>
              <a:rPr lang="en-US" altLang="en-US" sz="2000" dirty="0"/>
              <a:t>, q</a:t>
            </a:r>
            <a:r>
              <a:rPr lang="en-US" altLang="en-US" sz="2000" baseline="-25000" dirty="0"/>
              <a:t>2</a:t>
            </a:r>
            <a:r>
              <a:rPr lang="en-US" altLang="en-US" sz="2000" dirty="0"/>
              <a:t>, q</a:t>
            </a:r>
            <a:r>
              <a:rPr lang="en-US" altLang="en-US" sz="2000" baseline="-25000" dirty="0"/>
              <a:t>3</a:t>
            </a:r>
            <a:r>
              <a:rPr lang="en-US" altLang="en-US" sz="2000" dirty="0"/>
              <a:t>, q</a:t>
            </a:r>
            <a:r>
              <a:rPr lang="en-US" altLang="en-US" sz="2000" baseline="-25000" dirty="0"/>
              <a:t>4</a:t>
            </a:r>
            <a:r>
              <a:rPr lang="en-US" altLang="en-US" sz="2000" dirty="0"/>
              <a:t>},</a:t>
            </a:r>
          </a:p>
          <a:p>
            <a:pPr lvl="1" algn="just" eaLnBrk="1" hangingPunct="1"/>
            <a:r>
              <a:rPr lang="en-US" altLang="en-US" sz="2000" dirty="0">
                <a:sym typeface="Symbol" panose="05050102010706020507" pitchFamily="18" charset="2"/>
              </a:rPr>
              <a:t> = {0, 1},</a:t>
            </a:r>
          </a:p>
          <a:p>
            <a:pPr lvl="1" algn="just" eaLnBrk="1" hangingPunct="1"/>
            <a:r>
              <a:rPr lang="en-US" altLang="en-US" sz="2000" dirty="0">
                <a:sym typeface="Symbol" panose="05050102010706020507" pitchFamily="18" charset="2"/>
              </a:rPr>
              <a:t> = {0, $},</a:t>
            </a:r>
          </a:p>
          <a:p>
            <a:pPr lvl="2" algn="just" eaLnBrk="1" hangingPunct="1"/>
            <a:r>
              <a:rPr lang="en-US" altLang="en-US" sz="1800" dirty="0">
                <a:sym typeface="Symbol" panose="05050102010706020507" pitchFamily="18" charset="2"/>
              </a:rPr>
              <a:t>Test for an empty stack is done by initially placing a special symbol $ on the stack. If it ever sees the sign $ again, it knows that the end of stack effectively is empty.</a:t>
            </a:r>
          </a:p>
          <a:p>
            <a:pPr lvl="1" algn="just" eaLnBrk="1" hangingPunct="1"/>
            <a:r>
              <a:rPr lang="en-US" altLang="en-US" sz="2000" dirty="0">
                <a:sym typeface="Symbol" panose="05050102010706020507" pitchFamily="18" charset="2"/>
              </a:rPr>
              <a:t>F = {</a:t>
            </a:r>
            <a:r>
              <a:rPr lang="en-US" altLang="en-US" sz="2000" dirty="0"/>
              <a:t>q</a:t>
            </a:r>
            <a:r>
              <a:rPr lang="en-US" altLang="en-US" sz="2000" baseline="-25000" dirty="0"/>
              <a:t>1</a:t>
            </a:r>
            <a:r>
              <a:rPr lang="en-US" altLang="en-US" sz="2000" dirty="0"/>
              <a:t>, q</a:t>
            </a:r>
            <a:r>
              <a:rPr lang="en-US" altLang="en-US" sz="2000" baseline="-25000" dirty="0"/>
              <a:t>4</a:t>
            </a:r>
            <a:r>
              <a:rPr lang="en-US" altLang="en-US" sz="2000" dirty="0">
                <a:sym typeface="Symbol" panose="05050102010706020507" pitchFamily="18" charset="2"/>
              </a:rPr>
              <a:t>},</a:t>
            </a:r>
          </a:p>
          <a:p>
            <a:pPr lvl="1" algn="just" eaLnBrk="1" hangingPunct="1"/>
            <a:r>
              <a:rPr lang="en-US" altLang="en-US" sz="2000" dirty="0">
                <a:sym typeface="Symbol" panose="05050102010706020507" pitchFamily="18" charset="2"/>
              </a:rPr>
              <a:t> is given in the following table, wherein blank entries signify .</a:t>
            </a:r>
          </a:p>
        </p:txBody>
      </p:sp>
      <p:graphicFrame>
        <p:nvGraphicFramePr>
          <p:cNvPr id="5" name="Group 171">
            <a:extLst>
              <a:ext uri="{FF2B5EF4-FFF2-40B4-BE49-F238E27FC236}">
                <a16:creationId xmlns:a16="http://schemas.microsoft.com/office/drawing/2014/main" id="{1563F0E1-1FEC-4604-8E00-7D6B2FAB8F12}"/>
              </a:ext>
            </a:extLst>
          </p:cNvPr>
          <p:cNvGraphicFramePr>
            <a:graphicFrameLocks/>
          </p:cNvGraphicFramePr>
          <p:nvPr/>
        </p:nvGraphicFramePr>
        <p:xfrm>
          <a:off x="643733" y="4164891"/>
          <a:ext cx="7848600" cy="2286000"/>
        </p:xfrm>
        <a:graphic>
          <a:graphicData uri="http://schemas.openxmlformats.org/drawingml/2006/table">
            <a:tbl>
              <a:tblPr/>
              <a:tblGrid>
                <a:gridCol w="9906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1385888">
                  <a:extLst>
                    <a:ext uri="{9D8B030D-6E8A-4147-A177-3AD203B41FA5}">
                      <a16:colId xmlns:a16="http://schemas.microsoft.com/office/drawing/2014/main" val="20003"/>
                    </a:ext>
                  </a:extLst>
                </a:gridCol>
                <a:gridCol w="1585912">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7350">
                  <a:extLst>
                    <a:ext uri="{9D8B030D-6E8A-4147-A177-3AD203B41FA5}">
                      <a16:colId xmlns:a16="http://schemas.microsoft.com/office/drawing/2014/main" val="20006"/>
                    </a:ext>
                  </a:extLst>
                </a:gridCol>
                <a:gridCol w="374650">
                  <a:extLst>
                    <a:ext uri="{9D8B030D-6E8A-4147-A177-3AD203B41FA5}">
                      <a16:colId xmlns:a16="http://schemas.microsoft.com/office/drawing/2014/main" val="20007"/>
                    </a:ext>
                  </a:extLst>
                </a:gridCol>
                <a:gridCol w="990600">
                  <a:extLst>
                    <a:ext uri="{9D8B030D-6E8A-4147-A177-3AD203B41FA5}">
                      <a16:colId xmlns:a16="http://schemas.microsoft.com/office/drawing/2014/main" val="20008"/>
                    </a:ext>
                  </a:extLst>
                </a:gridCol>
                <a:gridCol w="990600">
                  <a:extLst>
                    <a:ext uri="{9D8B030D-6E8A-4147-A177-3AD203B41FA5}">
                      <a16:colId xmlns:a16="http://schemas.microsoft.com/office/drawing/2014/main" val="20009"/>
                    </a:ext>
                  </a:extLst>
                </a:gridCol>
              </a:tblGrid>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Input:</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Stack:</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1"/>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2"/>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r>
                        <a:rPr kumimoji="0" lang="en-US" altLang="en-US" sz="1600" b="0" i="0" u="none" strike="noStrike" cap="none" normalizeH="0" baseline="0">
                          <a:ln>
                            <a:noFill/>
                          </a:ln>
                          <a:solidFill>
                            <a:schemeClr val="tx1"/>
                          </a:solidFill>
                          <a:effectLst/>
                          <a:latin typeface="Arial" charset="0"/>
                        </a:rPr>
                        <a:t>, 0)}</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3"/>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4"/>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10918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ACC520-4CC6-4300-9F52-379FC2481C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0DBA378-8F41-4ABD-9350-9A81C6A3BC5E}"/>
              </a:ext>
            </a:extLst>
          </p:cNvPr>
          <p:cNvSpPr>
            <a:spLocks noGrp="1"/>
          </p:cNvSpPr>
          <p:nvPr>
            <p:ph type="body" sz="quarter" idx="12"/>
          </p:nvPr>
        </p:nvSpPr>
        <p:spPr/>
        <p:txBody>
          <a:bodyPr/>
          <a:lstStyle/>
          <a:p>
            <a:r>
              <a:rPr lang="en-US" altLang="en-US" dirty="0"/>
              <a:t>Example - State Diagram</a:t>
            </a:r>
            <a:endParaRPr lang="en-US" dirty="0"/>
          </a:p>
        </p:txBody>
      </p:sp>
      <p:sp>
        <p:nvSpPr>
          <p:cNvPr id="4" name="Text Placeholder 3">
            <a:extLst>
              <a:ext uri="{FF2B5EF4-FFF2-40B4-BE49-F238E27FC236}">
                <a16:creationId xmlns:a16="http://schemas.microsoft.com/office/drawing/2014/main" id="{509AB3C3-301C-48FA-92B8-93B2D0DAB25A}"/>
              </a:ext>
            </a:extLst>
          </p:cNvPr>
          <p:cNvSpPr>
            <a:spLocks noGrp="1"/>
          </p:cNvSpPr>
          <p:nvPr>
            <p:ph type="body" sz="quarter" idx="13"/>
          </p:nvPr>
        </p:nvSpPr>
        <p:spPr>
          <a:xfrm>
            <a:off x="2" y="846142"/>
            <a:ext cx="9136063" cy="1343255"/>
          </a:xfrm>
        </p:spPr>
        <p:txBody>
          <a:bodyPr>
            <a:normAutofit fontScale="92500"/>
          </a:bodyPr>
          <a:lstStyle/>
          <a:p>
            <a:pPr algn="just" eaLnBrk="1" hangingPunct="1"/>
            <a:r>
              <a:rPr lang="en-US" altLang="en-US" sz="2400" dirty="0"/>
              <a:t>We write “</a:t>
            </a:r>
            <a:r>
              <a:rPr lang="en-US" altLang="en-US" sz="2400" b="1" i="1" dirty="0">
                <a:latin typeface="Courier New" panose="02070309020205020404" pitchFamily="49" charset="0"/>
              </a:rPr>
              <a:t>a</a:t>
            </a:r>
            <a:r>
              <a:rPr lang="en-US" altLang="en-US" sz="2400" dirty="0">
                <a:latin typeface="Times New Roman" panose="02020603050405020304" pitchFamily="18" charset="0"/>
              </a:rPr>
              <a:t>,</a:t>
            </a:r>
            <a:r>
              <a:rPr lang="en-US" altLang="en-US" sz="2400" dirty="0">
                <a:latin typeface="Courier New" panose="02070309020205020404" pitchFamily="49" charset="0"/>
              </a:rPr>
              <a:t> </a:t>
            </a:r>
            <a:r>
              <a:rPr lang="en-US" altLang="en-US" sz="2400" b="1" i="1" dirty="0">
                <a:latin typeface="Courier New" panose="02070309020205020404" pitchFamily="49" charset="0"/>
              </a:rPr>
              <a:t>b </a:t>
            </a:r>
            <a:r>
              <a:rPr lang="en-US" altLang="en-US" sz="2400" dirty="0">
                <a:latin typeface="Courier New" panose="02070309020205020404" pitchFamily="49" charset="0"/>
                <a:sym typeface="Wingdings" panose="05000000000000000000" pitchFamily="2" charset="2"/>
              </a:rPr>
              <a:t> </a:t>
            </a:r>
            <a:r>
              <a:rPr lang="en-US" altLang="en-US" sz="2400" b="1" i="1" dirty="0">
                <a:latin typeface="Courier New" panose="02070309020205020404" pitchFamily="49" charset="0"/>
                <a:sym typeface="Wingdings" panose="05000000000000000000" pitchFamily="2" charset="2"/>
              </a:rPr>
              <a:t>c</a:t>
            </a:r>
            <a:r>
              <a:rPr lang="en-US" altLang="en-US" sz="2400" dirty="0"/>
              <a:t>” to signify that when the machine is reading an </a:t>
            </a:r>
            <a:r>
              <a:rPr lang="en-US" altLang="en-US" sz="2400" b="1" i="1" dirty="0">
                <a:latin typeface="Courier New" panose="02070309020205020404" pitchFamily="49" charset="0"/>
              </a:rPr>
              <a:t>a</a:t>
            </a:r>
            <a:r>
              <a:rPr lang="en-US" altLang="en-US" sz="2400" b="1" i="1" dirty="0"/>
              <a:t> </a:t>
            </a:r>
            <a:r>
              <a:rPr lang="en-US" altLang="en-US" sz="2400" dirty="0"/>
              <a:t>from the input it may replace the symbol </a:t>
            </a:r>
            <a:r>
              <a:rPr lang="en-US" altLang="en-US" sz="2400" b="1" i="1" dirty="0">
                <a:latin typeface="Courier New" panose="02070309020205020404" pitchFamily="49" charset="0"/>
              </a:rPr>
              <a:t>b</a:t>
            </a:r>
            <a:r>
              <a:rPr lang="en-US" altLang="en-US" sz="2400" dirty="0"/>
              <a:t> on the top of the stack with a </a:t>
            </a:r>
            <a:r>
              <a:rPr lang="en-US" altLang="en-US" sz="2400" b="1" i="1" dirty="0">
                <a:latin typeface="Courier New" panose="02070309020205020404" pitchFamily="49" charset="0"/>
              </a:rPr>
              <a:t>c</a:t>
            </a:r>
            <a:r>
              <a:rPr lang="en-US" altLang="en-US" sz="2400" dirty="0"/>
              <a:t>.</a:t>
            </a:r>
          </a:p>
          <a:p>
            <a:pPr algn="just" eaLnBrk="1" hangingPunct="1"/>
            <a:r>
              <a:rPr lang="en-US" altLang="en-US" sz="2400" dirty="0"/>
              <a:t>State diagram for the PDA </a:t>
            </a:r>
            <a:r>
              <a:rPr lang="en-US" altLang="en-US" sz="2400" b="1" dirty="0"/>
              <a:t>M</a:t>
            </a:r>
            <a:r>
              <a:rPr lang="en-US" altLang="en-US" sz="2400" dirty="0"/>
              <a:t> that recognizes {0</a:t>
            </a:r>
            <a:r>
              <a:rPr lang="en-US" altLang="en-US" sz="2400" baseline="30000" dirty="0"/>
              <a:t>n</a:t>
            </a:r>
            <a:r>
              <a:rPr lang="en-US" altLang="en-US" sz="2400" dirty="0"/>
              <a:t>1</a:t>
            </a:r>
            <a:r>
              <a:rPr lang="en-US" altLang="en-US" sz="2400" baseline="30000" dirty="0"/>
              <a:t>n</a:t>
            </a:r>
            <a:r>
              <a:rPr lang="en-US" altLang="en-US" sz="2400" dirty="0"/>
              <a:t> | n </a:t>
            </a:r>
            <a:r>
              <a:rPr lang="en-US" altLang="en-US" sz="2400" dirty="0">
                <a:cs typeface="Arial" panose="020B0604020202020204" pitchFamily="34" charset="0"/>
              </a:rPr>
              <a:t>≥</a:t>
            </a:r>
            <a:r>
              <a:rPr lang="en-US" altLang="en-US" sz="2400" dirty="0"/>
              <a:t> 0}</a:t>
            </a:r>
            <a:endParaRPr lang="en-US" altLang="en-US" sz="2400" b="1" i="1" dirty="0"/>
          </a:p>
        </p:txBody>
      </p:sp>
      <p:sp>
        <p:nvSpPr>
          <p:cNvPr id="5" name="Oval 4">
            <a:extLst>
              <a:ext uri="{FF2B5EF4-FFF2-40B4-BE49-F238E27FC236}">
                <a16:creationId xmlns:a16="http://schemas.microsoft.com/office/drawing/2014/main" id="{CBB3300A-7FBF-48C5-BD10-1E0B4CDA025C}"/>
              </a:ext>
            </a:extLst>
          </p:cNvPr>
          <p:cNvSpPr>
            <a:spLocks noChangeArrowheads="1"/>
          </p:cNvSpPr>
          <p:nvPr/>
        </p:nvSpPr>
        <p:spPr bwMode="auto">
          <a:xfrm>
            <a:off x="1981200" y="3418121"/>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0553D41A-109A-409F-B748-F705184115CF}"/>
              </a:ext>
            </a:extLst>
          </p:cNvPr>
          <p:cNvSpPr>
            <a:spLocks noChangeArrowheads="1"/>
          </p:cNvSpPr>
          <p:nvPr/>
        </p:nvSpPr>
        <p:spPr bwMode="auto">
          <a:xfrm>
            <a:off x="1981200" y="5627921"/>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7" name="Oval 6">
            <a:extLst>
              <a:ext uri="{FF2B5EF4-FFF2-40B4-BE49-F238E27FC236}">
                <a16:creationId xmlns:a16="http://schemas.microsoft.com/office/drawing/2014/main" id="{C7D13792-CF65-4183-A3B4-E21AC9E2DECF}"/>
              </a:ext>
            </a:extLst>
          </p:cNvPr>
          <p:cNvSpPr>
            <a:spLocks noChangeArrowheads="1"/>
          </p:cNvSpPr>
          <p:nvPr/>
        </p:nvSpPr>
        <p:spPr bwMode="auto">
          <a:xfrm>
            <a:off x="5334000" y="5627921"/>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8" name="Oval 7">
            <a:extLst>
              <a:ext uri="{FF2B5EF4-FFF2-40B4-BE49-F238E27FC236}">
                <a16:creationId xmlns:a16="http://schemas.microsoft.com/office/drawing/2014/main" id="{6E92782E-5276-4B82-A2A8-B49B80FFD0F8}"/>
              </a:ext>
            </a:extLst>
          </p:cNvPr>
          <p:cNvSpPr>
            <a:spLocks noChangeArrowheads="1"/>
          </p:cNvSpPr>
          <p:nvPr/>
        </p:nvSpPr>
        <p:spPr bwMode="auto">
          <a:xfrm>
            <a:off x="5334000" y="3418121"/>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9" name="Line 8">
            <a:extLst>
              <a:ext uri="{FF2B5EF4-FFF2-40B4-BE49-F238E27FC236}">
                <a16:creationId xmlns:a16="http://schemas.microsoft.com/office/drawing/2014/main" id="{3F20FC28-90A6-4C8A-AB97-64A18E295D7A}"/>
              </a:ext>
            </a:extLst>
          </p:cNvPr>
          <p:cNvSpPr>
            <a:spLocks noChangeShapeType="1"/>
          </p:cNvSpPr>
          <p:nvPr/>
        </p:nvSpPr>
        <p:spPr bwMode="auto">
          <a:xfrm>
            <a:off x="1028700" y="3722921"/>
            <a:ext cx="685800"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0" name="AutoShape 9">
            <a:extLst>
              <a:ext uri="{FF2B5EF4-FFF2-40B4-BE49-F238E27FC236}">
                <a16:creationId xmlns:a16="http://schemas.microsoft.com/office/drawing/2014/main" id="{B00FE752-A317-4798-B5FD-3F1AC12BEEAD}"/>
              </a:ext>
            </a:extLst>
          </p:cNvPr>
          <p:cNvCxnSpPr>
            <a:cxnSpLocks noChangeShapeType="1"/>
            <a:stCxn id="5" idx="6"/>
            <a:endCxn id="8" idx="2"/>
          </p:cNvCxnSpPr>
          <p:nvPr/>
        </p:nvCxnSpPr>
        <p:spPr bwMode="auto">
          <a:xfrm>
            <a:off x="2609850" y="3722921"/>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
            <a:extLst>
              <a:ext uri="{FF2B5EF4-FFF2-40B4-BE49-F238E27FC236}">
                <a16:creationId xmlns:a16="http://schemas.microsoft.com/office/drawing/2014/main" id="{8ADE6533-9844-4F71-BF3B-B6B6114F5180}"/>
              </a:ext>
            </a:extLst>
          </p:cNvPr>
          <p:cNvCxnSpPr>
            <a:cxnSpLocks noChangeShapeType="1"/>
            <a:stCxn id="7" idx="2"/>
            <a:endCxn id="6" idx="6"/>
          </p:cNvCxnSpPr>
          <p:nvPr/>
        </p:nvCxnSpPr>
        <p:spPr bwMode="auto">
          <a:xfrm flipH="1">
            <a:off x="2609850" y="5932721"/>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3FB1B2F7-F076-4970-B794-85FF1D296A98}"/>
              </a:ext>
            </a:extLst>
          </p:cNvPr>
          <p:cNvCxnSpPr>
            <a:cxnSpLocks noChangeShapeType="1"/>
            <a:stCxn id="8" idx="4"/>
            <a:endCxn id="7" idx="0"/>
          </p:cNvCxnSpPr>
          <p:nvPr/>
        </p:nvCxnSpPr>
        <p:spPr bwMode="auto">
          <a:xfrm>
            <a:off x="5638800" y="4027721"/>
            <a:ext cx="0" cy="160020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C73C90E0-07AB-477B-AFBC-524020246778}"/>
              </a:ext>
            </a:extLst>
          </p:cNvPr>
          <p:cNvCxnSpPr>
            <a:cxnSpLocks noChangeShapeType="1"/>
            <a:stCxn id="8" idx="7"/>
            <a:endCxn id="8" idx="5"/>
          </p:cNvCxnSpPr>
          <p:nvPr/>
        </p:nvCxnSpPr>
        <p:spPr bwMode="auto">
          <a:xfrm rot="5400000" flipV="1">
            <a:off x="5639594" y="3722127"/>
            <a:ext cx="431800" cy="1588"/>
          </a:xfrm>
          <a:prstGeom prst="curvedConnector5">
            <a:avLst>
              <a:gd name="adj1" fmla="val -20222"/>
              <a:gd name="adj2" fmla="val 31100000"/>
              <a:gd name="adj3" fmla="val 114338"/>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E087E136-86A7-44FF-80A4-C68DC17F0FFF}"/>
              </a:ext>
            </a:extLst>
          </p:cNvPr>
          <p:cNvCxnSpPr>
            <a:cxnSpLocks noChangeShapeType="1"/>
            <a:stCxn id="7" idx="7"/>
            <a:endCxn id="7" idx="5"/>
          </p:cNvCxnSpPr>
          <p:nvPr/>
        </p:nvCxnSpPr>
        <p:spPr bwMode="auto">
          <a:xfrm rot="5400000" flipV="1">
            <a:off x="5639594" y="5931927"/>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4D3543E0-EC79-4787-8768-90CF74FC1EB3}"/>
              </a:ext>
            </a:extLst>
          </p:cNvPr>
          <p:cNvSpPr txBox="1">
            <a:spLocks noChangeArrowheads="1"/>
          </p:cNvSpPr>
          <p:nvPr/>
        </p:nvSpPr>
        <p:spPr bwMode="auto">
          <a:xfrm>
            <a:off x="3048000" y="33419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16" name="Text Box 15">
            <a:extLst>
              <a:ext uri="{FF2B5EF4-FFF2-40B4-BE49-F238E27FC236}">
                <a16:creationId xmlns:a16="http://schemas.microsoft.com/office/drawing/2014/main" id="{EB1ECC2E-0AB6-48FA-A8C7-4BF3F583237E}"/>
              </a:ext>
            </a:extLst>
          </p:cNvPr>
          <p:cNvSpPr txBox="1">
            <a:spLocks noChangeArrowheads="1"/>
          </p:cNvSpPr>
          <p:nvPr/>
        </p:nvSpPr>
        <p:spPr bwMode="auto">
          <a:xfrm>
            <a:off x="5943600" y="31133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0</a:t>
            </a:r>
          </a:p>
        </p:txBody>
      </p:sp>
      <p:sp>
        <p:nvSpPr>
          <p:cNvPr id="17" name="Text Box 16">
            <a:extLst>
              <a:ext uri="{FF2B5EF4-FFF2-40B4-BE49-F238E27FC236}">
                <a16:creationId xmlns:a16="http://schemas.microsoft.com/office/drawing/2014/main" id="{B4646422-4B99-4903-B7BD-9B4A3A91B297}"/>
              </a:ext>
            </a:extLst>
          </p:cNvPr>
          <p:cNvSpPr txBox="1">
            <a:spLocks noChangeArrowheads="1"/>
          </p:cNvSpPr>
          <p:nvPr/>
        </p:nvSpPr>
        <p:spPr bwMode="auto">
          <a:xfrm>
            <a:off x="5613400" y="45611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A4A2BE3F-35C3-4267-80F6-11A264AC3E44}"/>
              </a:ext>
            </a:extLst>
          </p:cNvPr>
          <p:cNvSpPr txBox="1">
            <a:spLocks noChangeArrowheads="1"/>
          </p:cNvSpPr>
          <p:nvPr/>
        </p:nvSpPr>
        <p:spPr bwMode="auto">
          <a:xfrm>
            <a:off x="3276600" y="59327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Wingdings" panose="05000000000000000000" pitchFamily="2" charset="2"/>
              </a:rPr>
              <a:t>$</a:t>
            </a:r>
            <a:r>
              <a:rPr lang="en-US" altLang="en-US"/>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9" name="Text Box 18">
            <a:extLst>
              <a:ext uri="{FF2B5EF4-FFF2-40B4-BE49-F238E27FC236}">
                <a16:creationId xmlns:a16="http://schemas.microsoft.com/office/drawing/2014/main" id="{EF5E5A1D-88DC-4A10-BBAE-955665ADB578}"/>
              </a:ext>
            </a:extLst>
          </p:cNvPr>
          <p:cNvSpPr txBox="1">
            <a:spLocks noChangeArrowheads="1"/>
          </p:cNvSpPr>
          <p:nvPr/>
        </p:nvSpPr>
        <p:spPr bwMode="auto">
          <a:xfrm>
            <a:off x="5867400" y="53739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0" name="Rectangle 26">
            <a:extLst>
              <a:ext uri="{FF2B5EF4-FFF2-40B4-BE49-F238E27FC236}">
                <a16:creationId xmlns:a16="http://schemas.microsoft.com/office/drawing/2014/main" id="{08F2C076-9F01-41CD-A365-D7AA977D2C9B}"/>
              </a:ext>
            </a:extLst>
          </p:cNvPr>
          <p:cNvSpPr>
            <a:spLocks noChangeArrowheads="1"/>
          </p:cNvSpPr>
          <p:nvPr/>
        </p:nvSpPr>
        <p:spPr bwMode="auto">
          <a:xfrm>
            <a:off x="7772400" y="576127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800"/>
              <a:t>Stack</a:t>
            </a:r>
          </a:p>
        </p:txBody>
      </p:sp>
      <p:sp>
        <p:nvSpPr>
          <p:cNvPr id="21" name="Rectangle 25">
            <a:extLst>
              <a:ext uri="{FF2B5EF4-FFF2-40B4-BE49-F238E27FC236}">
                <a16:creationId xmlns:a16="http://schemas.microsoft.com/office/drawing/2014/main" id="{0DE9C408-E630-477D-8A92-A6BE49953CC5}"/>
              </a:ext>
            </a:extLst>
          </p:cNvPr>
          <p:cNvSpPr>
            <a:spLocks noChangeArrowheads="1"/>
          </p:cNvSpPr>
          <p:nvPr/>
        </p:nvSpPr>
        <p:spPr bwMode="auto">
          <a:xfrm>
            <a:off x="7772400" y="5243746"/>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sym typeface="Wingdings" panose="05000000000000000000" pitchFamily="2" charset="2"/>
              </a:rPr>
              <a:t>$</a:t>
            </a:r>
          </a:p>
        </p:txBody>
      </p:sp>
      <p:sp>
        <p:nvSpPr>
          <p:cNvPr id="22" name="Rectangle 24">
            <a:extLst>
              <a:ext uri="{FF2B5EF4-FFF2-40B4-BE49-F238E27FC236}">
                <a16:creationId xmlns:a16="http://schemas.microsoft.com/office/drawing/2014/main" id="{DDD8256A-E4C3-4AAF-B014-FFA39E60D1DC}"/>
              </a:ext>
            </a:extLst>
          </p:cNvPr>
          <p:cNvSpPr>
            <a:spLocks noChangeArrowheads="1"/>
          </p:cNvSpPr>
          <p:nvPr/>
        </p:nvSpPr>
        <p:spPr bwMode="auto">
          <a:xfrm>
            <a:off x="7772400" y="472622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3" name="Rectangle 23">
            <a:extLst>
              <a:ext uri="{FF2B5EF4-FFF2-40B4-BE49-F238E27FC236}">
                <a16:creationId xmlns:a16="http://schemas.microsoft.com/office/drawing/2014/main" id="{96AC061F-EA8D-4FA4-855E-F9ADB94FE1AE}"/>
              </a:ext>
            </a:extLst>
          </p:cNvPr>
          <p:cNvSpPr>
            <a:spLocks noChangeArrowheads="1"/>
          </p:cNvSpPr>
          <p:nvPr/>
        </p:nvSpPr>
        <p:spPr bwMode="auto">
          <a:xfrm>
            <a:off x="7772400" y="4208696"/>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4" name="Rectangle 22">
            <a:extLst>
              <a:ext uri="{FF2B5EF4-FFF2-40B4-BE49-F238E27FC236}">
                <a16:creationId xmlns:a16="http://schemas.microsoft.com/office/drawing/2014/main" id="{813BEC5F-2606-4C66-AFEE-D09E40FFC87C}"/>
              </a:ext>
            </a:extLst>
          </p:cNvPr>
          <p:cNvSpPr>
            <a:spLocks noChangeArrowheads="1"/>
          </p:cNvSpPr>
          <p:nvPr/>
        </p:nvSpPr>
        <p:spPr bwMode="auto">
          <a:xfrm>
            <a:off x="7772400" y="369117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5" name="Line 29">
            <a:extLst>
              <a:ext uri="{FF2B5EF4-FFF2-40B4-BE49-F238E27FC236}">
                <a16:creationId xmlns:a16="http://schemas.microsoft.com/office/drawing/2014/main" id="{3E3D053F-094C-4A8C-BB4A-C2E13D199FD6}"/>
              </a:ext>
            </a:extLst>
          </p:cNvPr>
          <p:cNvSpPr>
            <a:spLocks noChangeShapeType="1"/>
          </p:cNvSpPr>
          <p:nvPr/>
        </p:nvSpPr>
        <p:spPr bwMode="auto">
          <a:xfrm>
            <a:off x="7772400" y="3691171"/>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30">
            <a:extLst>
              <a:ext uri="{FF2B5EF4-FFF2-40B4-BE49-F238E27FC236}">
                <a16:creationId xmlns:a16="http://schemas.microsoft.com/office/drawing/2014/main" id="{900A2D75-4052-41E9-A58E-BD8E913E2928}"/>
              </a:ext>
            </a:extLst>
          </p:cNvPr>
          <p:cNvSpPr>
            <a:spLocks noChangeShapeType="1"/>
          </p:cNvSpPr>
          <p:nvPr/>
        </p:nvSpPr>
        <p:spPr bwMode="auto">
          <a:xfrm>
            <a:off x="7772400" y="4208696"/>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31">
            <a:extLst>
              <a:ext uri="{FF2B5EF4-FFF2-40B4-BE49-F238E27FC236}">
                <a16:creationId xmlns:a16="http://schemas.microsoft.com/office/drawing/2014/main" id="{7B086624-98DB-4D0A-89B5-281A48EAF016}"/>
              </a:ext>
            </a:extLst>
          </p:cNvPr>
          <p:cNvSpPr>
            <a:spLocks noChangeShapeType="1"/>
          </p:cNvSpPr>
          <p:nvPr/>
        </p:nvSpPr>
        <p:spPr bwMode="auto">
          <a:xfrm>
            <a:off x="7772400" y="4726221"/>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32">
            <a:extLst>
              <a:ext uri="{FF2B5EF4-FFF2-40B4-BE49-F238E27FC236}">
                <a16:creationId xmlns:a16="http://schemas.microsoft.com/office/drawing/2014/main" id="{84D59E83-E90E-42A2-BAB5-5232FF467B4F}"/>
              </a:ext>
            </a:extLst>
          </p:cNvPr>
          <p:cNvSpPr>
            <a:spLocks noChangeShapeType="1"/>
          </p:cNvSpPr>
          <p:nvPr/>
        </p:nvSpPr>
        <p:spPr bwMode="auto">
          <a:xfrm>
            <a:off x="7772400" y="5243746"/>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33">
            <a:extLst>
              <a:ext uri="{FF2B5EF4-FFF2-40B4-BE49-F238E27FC236}">
                <a16:creationId xmlns:a16="http://schemas.microsoft.com/office/drawing/2014/main" id="{2039864C-2D69-46DA-B041-3CD8F827EC8B}"/>
              </a:ext>
            </a:extLst>
          </p:cNvPr>
          <p:cNvSpPr>
            <a:spLocks noChangeShapeType="1"/>
          </p:cNvSpPr>
          <p:nvPr/>
        </p:nvSpPr>
        <p:spPr bwMode="auto">
          <a:xfrm>
            <a:off x="7772400" y="5761271"/>
            <a:ext cx="1219200" cy="0"/>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34">
            <a:extLst>
              <a:ext uri="{FF2B5EF4-FFF2-40B4-BE49-F238E27FC236}">
                <a16:creationId xmlns:a16="http://schemas.microsoft.com/office/drawing/2014/main" id="{32625AA6-DE0C-41F7-9F2A-E045904D9A2F}"/>
              </a:ext>
            </a:extLst>
          </p:cNvPr>
          <p:cNvSpPr>
            <a:spLocks noChangeShapeType="1"/>
          </p:cNvSpPr>
          <p:nvPr/>
        </p:nvSpPr>
        <p:spPr bwMode="auto">
          <a:xfrm>
            <a:off x="7772400" y="6278796"/>
            <a:ext cx="1219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35">
            <a:extLst>
              <a:ext uri="{FF2B5EF4-FFF2-40B4-BE49-F238E27FC236}">
                <a16:creationId xmlns:a16="http://schemas.microsoft.com/office/drawing/2014/main" id="{2B9A3A06-65AD-48DB-A7CE-84AF3CBE5EE4}"/>
              </a:ext>
            </a:extLst>
          </p:cNvPr>
          <p:cNvSpPr>
            <a:spLocks noChangeShapeType="1"/>
          </p:cNvSpPr>
          <p:nvPr/>
        </p:nvSpPr>
        <p:spPr bwMode="auto">
          <a:xfrm>
            <a:off x="7772400" y="3494321"/>
            <a:ext cx="0" cy="226695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36">
            <a:extLst>
              <a:ext uri="{FF2B5EF4-FFF2-40B4-BE49-F238E27FC236}">
                <a16:creationId xmlns:a16="http://schemas.microsoft.com/office/drawing/2014/main" id="{F788EB2A-C625-4DEB-8B98-8185753F9D55}"/>
              </a:ext>
            </a:extLst>
          </p:cNvPr>
          <p:cNvSpPr>
            <a:spLocks noChangeShapeType="1"/>
          </p:cNvSpPr>
          <p:nvPr/>
        </p:nvSpPr>
        <p:spPr bwMode="auto">
          <a:xfrm>
            <a:off x="8991600" y="3418121"/>
            <a:ext cx="0" cy="234315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75">
            <a:extLst>
              <a:ext uri="{FF2B5EF4-FFF2-40B4-BE49-F238E27FC236}">
                <a16:creationId xmlns:a16="http://schemas.microsoft.com/office/drawing/2014/main" id="{882A3B8D-47D3-4737-A2DB-C8C253826BB6}"/>
              </a:ext>
            </a:extLst>
          </p:cNvPr>
          <p:cNvSpPr>
            <a:spLocks noChangeShapeType="1"/>
          </p:cNvSpPr>
          <p:nvPr/>
        </p:nvSpPr>
        <p:spPr bwMode="auto">
          <a:xfrm>
            <a:off x="7772400" y="5761271"/>
            <a:ext cx="0" cy="5175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76">
            <a:extLst>
              <a:ext uri="{FF2B5EF4-FFF2-40B4-BE49-F238E27FC236}">
                <a16:creationId xmlns:a16="http://schemas.microsoft.com/office/drawing/2014/main" id="{6B0F8EAC-2A54-4BEE-AB29-2F677C180E58}"/>
              </a:ext>
            </a:extLst>
          </p:cNvPr>
          <p:cNvSpPr>
            <a:spLocks noChangeShapeType="1"/>
          </p:cNvSpPr>
          <p:nvPr/>
        </p:nvSpPr>
        <p:spPr bwMode="auto">
          <a:xfrm>
            <a:off x="8991600" y="5761271"/>
            <a:ext cx="0" cy="5175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5" name="Group 71">
            <a:extLst>
              <a:ext uri="{FF2B5EF4-FFF2-40B4-BE49-F238E27FC236}">
                <a16:creationId xmlns:a16="http://schemas.microsoft.com/office/drawing/2014/main" id="{921472A5-B088-4CC8-86AD-40D0F35977B2}"/>
              </a:ext>
            </a:extLst>
          </p:cNvPr>
          <p:cNvGraphicFramePr>
            <a:graphicFrameLocks noGrp="1"/>
          </p:cNvGraphicFramePr>
          <p:nvPr/>
        </p:nvGraphicFramePr>
        <p:xfrm>
          <a:off x="1371600" y="2430696"/>
          <a:ext cx="4546600" cy="518048"/>
        </p:xfrm>
        <a:graphic>
          <a:graphicData uri="http://schemas.openxmlformats.org/drawingml/2006/table">
            <a:tbl>
              <a:tblPr/>
              <a:tblGrid>
                <a:gridCol w="14986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tblGrid>
              <a:tr h="517525">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Input</a:t>
                      </a:r>
                    </a:p>
                  </a:txBody>
                  <a:tcPr marT="45664" marB="45664" horzOverflow="overflow">
                    <a:lnL cap="flat">
                      <a:noFill/>
                    </a:lnL>
                    <a:lnR w="28575" cap="flat" cmpd="sng" algn="ctr">
                      <a:solidFill>
                        <a:schemeClr val="tx1"/>
                      </a:solidFill>
                      <a:prstDash val="solid"/>
                      <a:round/>
                      <a:headEnd type="none" w="med" len="med"/>
                      <a:tailEnd type="none" w="lg" len="med"/>
                    </a:lnR>
                    <a:lnT cap="flat">
                      <a:noFill/>
                    </a:lnT>
                    <a:lnB cap="flat">
                      <a:noFill/>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 name="Line 78">
            <a:extLst>
              <a:ext uri="{FF2B5EF4-FFF2-40B4-BE49-F238E27FC236}">
                <a16:creationId xmlns:a16="http://schemas.microsoft.com/office/drawing/2014/main" id="{308A874D-ADE4-4FD8-B9E3-B7E4889979DB}"/>
              </a:ext>
            </a:extLst>
          </p:cNvPr>
          <p:cNvSpPr>
            <a:spLocks noChangeShapeType="1"/>
          </p:cNvSpPr>
          <p:nvPr/>
        </p:nvSpPr>
        <p:spPr bwMode="auto">
          <a:xfrm>
            <a:off x="7239000" y="55517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79">
            <a:extLst>
              <a:ext uri="{FF2B5EF4-FFF2-40B4-BE49-F238E27FC236}">
                <a16:creationId xmlns:a16="http://schemas.microsoft.com/office/drawing/2014/main" id="{8B621CB5-9551-4CA8-9D91-6C27620C38F7}"/>
              </a:ext>
            </a:extLst>
          </p:cNvPr>
          <p:cNvSpPr>
            <a:spLocks noChangeShapeType="1"/>
          </p:cNvSpPr>
          <p:nvPr/>
        </p:nvSpPr>
        <p:spPr bwMode="auto">
          <a:xfrm>
            <a:off x="3124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80">
            <a:extLst>
              <a:ext uri="{FF2B5EF4-FFF2-40B4-BE49-F238E27FC236}">
                <a16:creationId xmlns:a16="http://schemas.microsoft.com/office/drawing/2014/main" id="{3F5B9A4E-1022-4D59-A0D5-B9E62BF283E8}"/>
              </a:ext>
            </a:extLst>
          </p:cNvPr>
          <p:cNvSpPr>
            <a:spLocks noChangeShapeType="1"/>
          </p:cNvSpPr>
          <p:nvPr/>
        </p:nvSpPr>
        <p:spPr bwMode="auto">
          <a:xfrm>
            <a:off x="7239000" y="50183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81">
            <a:extLst>
              <a:ext uri="{FF2B5EF4-FFF2-40B4-BE49-F238E27FC236}">
                <a16:creationId xmlns:a16="http://schemas.microsoft.com/office/drawing/2014/main" id="{0F8BDAA8-1797-464B-970D-553FF18825B8}"/>
              </a:ext>
            </a:extLst>
          </p:cNvPr>
          <p:cNvSpPr>
            <a:spLocks noChangeShapeType="1"/>
          </p:cNvSpPr>
          <p:nvPr/>
        </p:nvSpPr>
        <p:spPr bwMode="auto">
          <a:xfrm>
            <a:off x="7239000" y="44849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82">
            <a:extLst>
              <a:ext uri="{FF2B5EF4-FFF2-40B4-BE49-F238E27FC236}">
                <a16:creationId xmlns:a16="http://schemas.microsoft.com/office/drawing/2014/main" id="{70B96B82-D9AD-4377-B1E3-BC12B6A0800B}"/>
              </a:ext>
            </a:extLst>
          </p:cNvPr>
          <p:cNvSpPr>
            <a:spLocks noChangeShapeType="1"/>
          </p:cNvSpPr>
          <p:nvPr/>
        </p:nvSpPr>
        <p:spPr bwMode="auto">
          <a:xfrm>
            <a:off x="7239000" y="39515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85">
            <a:extLst>
              <a:ext uri="{FF2B5EF4-FFF2-40B4-BE49-F238E27FC236}">
                <a16:creationId xmlns:a16="http://schemas.microsoft.com/office/drawing/2014/main" id="{4800457E-41A3-443C-8DCC-33D4A7F12909}"/>
              </a:ext>
            </a:extLst>
          </p:cNvPr>
          <p:cNvSpPr>
            <a:spLocks noChangeShapeType="1"/>
          </p:cNvSpPr>
          <p:nvPr/>
        </p:nvSpPr>
        <p:spPr bwMode="auto">
          <a:xfrm>
            <a:off x="36576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86">
            <a:extLst>
              <a:ext uri="{FF2B5EF4-FFF2-40B4-BE49-F238E27FC236}">
                <a16:creationId xmlns:a16="http://schemas.microsoft.com/office/drawing/2014/main" id="{001503D3-F472-4546-A893-AC263AEEF8A9}"/>
              </a:ext>
            </a:extLst>
          </p:cNvPr>
          <p:cNvSpPr>
            <a:spLocks noChangeShapeType="1"/>
          </p:cNvSpPr>
          <p:nvPr/>
        </p:nvSpPr>
        <p:spPr bwMode="auto">
          <a:xfrm>
            <a:off x="41148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87">
            <a:extLst>
              <a:ext uri="{FF2B5EF4-FFF2-40B4-BE49-F238E27FC236}">
                <a16:creationId xmlns:a16="http://schemas.microsoft.com/office/drawing/2014/main" id="{D66B86F2-2653-4E2F-B114-16A3CC6C7DEF}"/>
              </a:ext>
            </a:extLst>
          </p:cNvPr>
          <p:cNvSpPr>
            <a:spLocks noChangeShapeType="1"/>
          </p:cNvSpPr>
          <p:nvPr/>
        </p:nvSpPr>
        <p:spPr bwMode="auto">
          <a:xfrm>
            <a:off x="4648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88">
            <a:extLst>
              <a:ext uri="{FF2B5EF4-FFF2-40B4-BE49-F238E27FC236}">
                <a16:creationId xmlns:a16="http://schemas.microsoft.com/office/drawing/2014/main" id="{7101E6B7-6A4D-4F44-8825-0209EB548B10}"/>
              </a:ext>
            </a:extLst>
          </p:cNvPr>
          <p:cNvSpPr>
            <a:spLocks noChangeShapeType="1"/>
          </p:cNvSpPr>
          <p:nvPr/>
        </p:nvSpPr>
        <p:spPr bwMode="auto">
          <a:xfrm>
            <a:off x="51816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89">
            <a:extLst>
              <a:ext uri="{FF2B5EF4-FFF2-40B4-BE49-F238E27FC236}">
                <a16:creationId xmlns:a16="http://schemas.microsoft.com/office/drawing/2014/main" id="{DA8D5F33-3336-464E-B816-FA0F4FBFED1E}"/>
              </a:ext>
            </a:extLst>
          </p:cNvPr>
          <p:cNvSpPr>
            <a:spLocks noChangeShapeType="1"/>
          </p:cNvSpPr>
          <p:nvPr/>
        </p:nvSpPr>
        <p:spPr bwMode="auto">
          <a:xfrm>
            <a:off x="56388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90">
            <a:extLst>
              <a:ext uri="{FF2B5EF4-FFF2-40B4-BE49-F238E27FC236}">
                <a16:creationId xmlns:a16="http://schemas.microsoft.com/office/drawing/2014/main" id="{9101CB55-7E96-4126-B733-E74EF9D30CDE}"/>
              </a:ext>
            </a:extLst>
          </p:cNvPr>
          <p:cNvSpPr>
            <a:spLocks noChangeShapeType="1"/>
          </p:cNvSpPr>
          <p:nvPr/>
        </p:nvSpPr>
        <p:spPr bwMode="auto">
          <a:xfrm>
            <a:off x="6172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24443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indefinite"/>
                                        <p:tgtEl>
                                          <p:spTgt spid="9"/>
                                        </p:tgtEl>
                                        <p:attrNameLst>
                                          <p:attrName>stroke.color</p:attrName>
                                        </p:attrNameLst>
                                      </p:cBhvr>
                                      <p:to>
                                        <p:clrVal>
                                          <a:srgbClr val="FF0000"/>
                                        </p:clrVal>
                                      </p:to>
                                    </p:set>
                                    <p:set>
                                      <p:cBhvr>
                                        <p:cTn id="7" dur="indefinite"/>
                                        <p:tgtEl>
                                          <p:spTgt spid="9"/>
                                        </p:tgtEl>
                                        <p:attrNameLst>
                                          <p:attrName>stroke.on</p:attrName>
                                        </p:attrNameLst>
                                      </p:cBhvr>
                                      <p:to>
                                        <p:strVal val="true"/>
                                      </p:to>
                                    </p:set>
                                  </p:childTnLst>
                                </p:cTn>
                              </p:par>
                              <p:par>
                                <p:cTn id="8" presetID="1" presetClass="emph" presetSubtype="1" nodeType="withEffect">
                                  <p:stCondLst>
                                    <p:cond delay="0"/>
                                  </p:stCondLst>
                                  <p:childTnLst>
                                    <p:set>
                                      <p:cBhvr>
                                        <p:cTn id="9" dur="indefinite"/>
                                        <p:tgtEl>
                                          <p:spTgt spid="5"/>
                                        </p:tgtEl>
                                        <p:attrNameLst>
                                          <p:attrName>fillcolor</p:attrName>
                                        </p:attrNameLst>
                                      </p:cBhvr>
                                      <p:to>
                                        <p:clrVal>
                                          <a:srgbClr val="FF0000"/>
                                        </p:clrVal>
                                      </p:to>
                                    </p:set>
                                    <p:set>
                                      <p:cBhvr>
                                        <p:cTn id="10" dur="indefinite"/>
                                        <p:tgtEl>
                                          <p:spTgt spid="5"/>
                                        </p:tgtEl>
                                        <p:attrNameLst>
                                          <p:attrName>fill.type</p:attrName>
                                        </p:attrNameLst>
                                      </p:cBhvr>
                                      <p:to>
                                        <p:strVal val="solid"/>
                                      </p:to>
                                    </p:set>
                                    <p:set>
                                      <p:cBhvr>
                                        <p:cTn id="11" dur="indefinite"/>
                                        <p:tgtEl>
                                          <p:spTgt spid="5"/>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7" presetClass="emph" presetSubtype="1" nodeType="clickEffect">
                                  <p:stCondLst>
                                    <p:cond delay="0"/>
                                  </p:stCondLst>
                                  <p:childTnLst>
                                    <p:set>
                                      <p:cBhvr>
                                        <p:cTn id="19" dur="indefinite"/>
                                        <p:tgtEl>
                                          <p:spTgt spid="10"/>
                                        </p:tgtEl>
                                        <p:attrNameLst>
                                          <p:attrName>stroke.color</p:attrName>
                                        </p:attrNameLst>
                                      </p:cBhvr>
                                      <p:to>
                                        <p:clrVal>
                                          <a:srgbClr val="FF0000"/>
                                        </p:clrVal>
                                      </p:to>
                                    </p:set>
                                    <p:set>
                                      <p:cBhvr>
                                        <p:cTn id="20" dur="indefinite"/>
                                        <p:tgtEl>
                                          <p:spTgt spid="10"/>
                                        </p:tgtEl>
                                        <p:attrNameLst>
                                          <p:attrName>stroke.on</p:attrName>
                                        </p:attrNameLst>
                                      </p:cBhvr>
                                      <p:to>
                                        <p:strVal val="true"/>
                                      </p:to>
                                    </p:set>
                                  </p:childTnLst>
                                </p:cTn>
                              </p:par>
                              <p:par>
                                <p:cTn id="21" presetID="3" presetClass="emph" presetSubtype="1" grpId="0" nodeType="withEffect">
                                  <p:stCondLst>
                                    <p:cond delay="0"/>
                                  </p:stCondLst>
                                  <p:childTnLst>
                                    <p:set>
                                      <p:cBhvr override="childStyle">
                                        <p:cTn id="22" dur="indefinite"/>
                                        <p:tgtEl>
                                          <p:spTgt spid="15"/>
                                        </p:tgtEl>
                                        <p:attrNameLst>
                                          <p:attrName>style.color</p:attrName>
                                        </p:attrNameLst>
                                      </p:cBhvr>
                                      <p:to>
                                        <p:clrVal>
                                          <a:srgbClr val="FF0000"/>
                                        </p:clrVal>
                                      </p:to>
                                    </p:set>
                                  </p:childTnLst>
                                </p:cTn>
                              </p:par>
                              <p:par>
                                <p:cTn id="23" presetID="1" presetClass="emph" presetSubtype="1" nodeType="withEffect">
                                  <p:stCondLst>
                                    <p:cond delay="0"/>
                                  </p:stCondLst>
                                  <p:childTnLst>
                                    <p:set>
                                      <p:cBhvr>
                                        <p:cTn id="24" dur="indefinite"/>
                                        <p:tgtEl>
                                          <p:spTgt spid="8"/>
                                        </p:tgtEl>
                                        <p:attrNameLst>
                                          <p:attrName>fillcolor</p:attrName>
                                        </p:attrNameLst>
                                      </p:cBhvr>
                                      <p:to>
                                        <p:clrVal>
                                          <a:srgbClr val="FF0000"/>
                                        </p:clrVal>
                                      </p:to>
                                    </p:set>
                                    <p:set>
                                      <p:cBhvr>
                                        <p:cTn id="25" dur="indefinite"/>
                                        <p:tgtEl>
                                          <p:spTgt spid="8"/>
                                        </p:tgtEl>
                                        <p:attrNameLst>
                                          <p:attrName>fill.type</p:attrName>
                                        </p:attrNameLst>
                                      </p:cBhvr>
                                      <p:to>
                                        <p:strVal val="solid"/>
                                      </p:to>
                                    </p:set>
                                    <p:set>
                                      <p:cBhvr>
                                        <p:cTn id="26" dur="indefinite"/>
                                        <p:tgtEl>
                                          <p:spTgt spid="8"/>
                                        </p:tgtEl>
                                        <p:attrNameLst>
                                          <p:attrName>fill.on</p:attrName>
                                        </p:attrNameLst>
                                      </p:cBhvr>
                                      <p:to>
                                        <p:strVal val="true"/>
                                      </p:to>
                                    </p:set>
                                  </p:childTnLst>
                                </p:cTn>
                              </p:par>
                              <p:par>
                                <p:cTn id="27" presetID="1" presetClass="emph" presetSubtype="1" nodeType="withEffect">
                                  <p:stCondLst>
                                    <p:cond delay="0"/>
                                  </p:stCondLst>
                                  <p:childTnLst>
                                    <p:set>
                                      <p:cBhvr>
                                        <p:cTn id="28" dur="indefinite"/>
                                        <p:tgtEl>
                                          <p:spTgt spid="5"/>
                                        </p:tgtEl>
                                        <p:attrNameLst>
                                          <p:attrName>fillcolor</p:attrName>
                                        </p:attrNameLst>
                                      </p:cBhvr>
                                      <p:to>
                                        <p:clrVal>
                                          <a:schemeClr val="bg1"/>
                                        </p:clrVal>
                                      </p:to>
                                    </p:set>
                                    <p:set>
                                      <p:cBhvr>
                                        <p:cTn id="29" dur="indefinite"/>
                                        <p:tgtEl>
                                          <p:spTgt spid="5"/>
                                        </p:tgtEl>
                                        <p:attrNameLst>
                                          <p:attrName>fill.type</p:attrName>
                                        </p:attrNameLst>
                                      </p:cBhvr>
                                      <p:to>
                                        <p:strVal val="solid"/>
                                      </p:to>
                                    </p:set>
                                    <p:set>
                                      <p:cBhvr>
                                        <p:cTn id="30" dur="indefinite"/>
                                        <p:tgtEl>
                                          <p:spTgt spid="5"/>
                                        </p:tgtEl>
                                        <p:attrNameLst>
                                          <p:attrName>fill.on</p:attrName>
                                        </p:attrNameLst>
                                      </p:cBhvr>
                                      <p:to>
                                        <p:strVal val="true"/>
                                      </p:to>
                                    </p:set>
                                  </p:childTnLst>
                                </p:cTn>
                              </p:par>
                              <p:par>
                                <p:cTn id="31" presetID="7" presetClass="emph" presetSubtype="1" nodeType="withEffect">
                                  <p:stCondLst>
                                    <p:cond delay="0"/>
                                  </p:stCondLst>
                                  <p:childTnLst>
                                    <p:set>
                                      <p:cBhvr>
                                        <p:cTn id="32" dur="indefinite"/>
                                        <p:tgtEl>
                                          <p:spTgt spid="9"/>
                                        </p:tgtEl>
                                        <p:attrNameLst>
                                          <p:attrName>stroke.color</p:attrName>
                                        </p:attrNameLst>
                                      </p:cBhvr>
                                      <p:to>
                                        <p:clrVal>
                                          <a:schemeClr val="bg1"/>
                                        </p:clrVal>
                                      </p:to>
                                    </p:set>
                                    <p:set>
                                      <p:cBhvr>
                                        <p:cTn id="33" dur="indefinite"/>
                                        <p:tgtEl>
                                          <p:spTgt spid="9"/>
                                        </p:tgtEl>
                                        <p:attrNameLst>
                                          <p:attrName>stroke.on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7" presetClass="emph" presetSubtype="1" nodeType="clickEffect">
                                  <p:stCondLst>
                                    <p:cond delay="0"/>
                                  </p:stCondLst>
                                  <p:childTnLst>
                                    <p:set>
                                      <p:cBhvr>
                                        <p:cTn id="43" dur="indefinite"/>
                                        <p:tgtEl>
                                          <p:spTgt spid="10"/>
                                        </p:tgtEl>
                                        <p:attrNameLst>
                                          <p:attrName>stroke.color</p:attrName>
                                        </p:attrNameLst>
                                      </p:cBhvr>
                                      <p:to>
                                        <p:clrVal>
                                          <a:schemeClr val="tx1"/>
                                        </p:clrVal>
                                      </p:to>
                                    </p:set>
                                    <p:set>
                                      <p:cBhvr>
                                        <p:cTn id="44" dur="indefinite"/>
                                        <p:tgtEl>
                                          <p:spTgt spid="10"/>
                                        </p:tgtEl>
                                        <p:attrNameLst>
                                          <p:attrName>stroke.on</p:attrName>
                                        </p:attrNameLst>
                                      </p:cBhvr>
                                      <p:to>
                                        <p:strVal val="true"/>
                                      </p:to>
                                    </p:set>
                                  </p:childTnLst>
                                </p:cTn>
                              </p:par>
                              <p:par>
                                <p:cTn id="45" presetID="3" presetClass="emph" presetSubtype="1" grpId="1" nodeType="withEffect">
                                  <p:stCondLst>
                                    <p:cond delay="0"/>
                                  </p:stCondLst>
                                  <p:childTnLst>
                                    <p:set>
                                      <p:cBhvr override="childStyle">
                                        <p:cTn id="46" dur="indefinite"/>
                                        <p:tgtEl>
                                          <p:spTgt spid="15"/>
                                        </p:tgtEl>
                                        <p:attrNameLst>
                                          <p:attrName>style.color</p:attrName>
                                        </p:attrNameLst>
                                      </p:cBhvr>
                                      <p:to>
                                        <p:clrVal>
                                          <a:schemeClr val="tx2"/>
                                        </p:clrVal>
                                      </p:to>
                                    </p:set>
                                  </p:childTnLst>
                                </p:cTn>
                              </p:par>
                              <p:par>
                                <p:cTn id="47" presetID="7" presetClass="emph" presetSubtype="1" nodeType="withEffect">
                                  <p:stCondLst>
                                    <p:cond delay="0"/>
                                  </p:stCondLst>
                                  <p:childTnLst>
                                    <p:set>
                                      <p:cBhvr>
                                        <p:cTn id="48" dur="indefinite"/>
                                        <p:tgtEl>
                                          <p:spTgt spid="13"/>
                                        </p:tgtEl>
                                        <p:attrNameLst>
                                          <p:attrName>stroke.color</p:attrName>
                                        </p:attrNameLst>
                                      </p:cBhvr>
                                      <p:to>
                                        <p:clrVal>
                                          <a:srgbClr val="FF0000"/>
                                        </p:clrVal>
                                      </p:to>
                                    </p:set>
                                    <p:set>
                                      <p:cBhvr>
                                        <p:cTn id="49" dur="indefinite"/>
                                        <p:tgtEl>
                                          <p:spTgt spid="13"/>
                                        </p:tgtEl>
                                        <p:attrNameLst>
                                          <p:attrName>stroke.on</p:attrName>
                                        </p:attrNameLst>
                                      </p:cBhvr>
                                      <p:to>
                                        <p:strVal val="true"/>
                                      </p:to>
                                    </p:set>
                                  </p:childTnLst>
                                </p:cTn>
                              </p:par>
                              <p:par>
                                <p:cTn id="50" presetID="3" presetClass="emph" presetSubtype="1" grpId="0" nodeType="withEffect">
                                  <p:stCondLst>
                                    <p:cond delay="0"/>
                                  </p:stCondLst>
                                  <p:childTnLst>
                                    <p:set>
                                      <p:cBhvr override="childStyle">
                                        <p:cTn id="51" dur="indefinite"/>
                                        <p:tgtEl>
                                          <p:spTgt spid="16"/>
                                        </p:tgtEl>
                                        <p:attrNameLst>
                                          <p:attrName>style.color</p:attrName>
                                        </p:attrNameLst>
                                      </p:cBhvr>
                                      <p:to>
                                        <p:clrVal>
                                          <a:srgbClr val="FF0000"/>
                                        </p:clrVal>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36"/>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
                                        </p:tgtEl>
                                        <p:attrNameLst>
                                          <p:attrName>style.visibility</p:attrName>
                                        </p:attrNameLst>
                                      </p:cBhvr>
                                      <p:to>
                                        <p:strVal val="visible"/>
                                      </p:to>
                                    </p:set>
                                  </p:childTnLst>
                                </p:cTn>
                              </p:par>
                              <p:par>
                                <p:cTn id="64" presetID="1" presetClass="exit" presetSubtype="0" fill="hold" grpId="1" nodeType="withEffect">
                                  <p:stCondLst>
                                    <p:cond delay="0"/>
                                  </p:stCondLst>
                                  <p:childTnLst>
                                    <p:set>
                                      <p:cBhvr>
                                        <p:cTn id="65" dur="1" fill="hold">
                                          <p:stCondLst>
                                            <p:cond delay="0"/>
                                          </p:stCondLst>
                                        </p:cTn>
                                        <p:tgtEl>
                                          <p:spTgt spid="37"/>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38"/>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41"/>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4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39"/>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40"/>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42"/>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43"/>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mph" presetSubtype="1" nodeType="clickEffect">
                                  <p:stCondLst>
                                    <p:cond delay="0"/>
                                  </p:stCondLst>
                                  <p:childTnLst>
                                    <p:set>
                                      <p:cBhvr>
                                        <p:cTn id="97" dur="indefinite"/>
                                        <p:tgtEl>
                                          <p:spTgt spid="8"/>
                                        </p:tgtEl>
                                        <p:attrNameLst>
                                          <p:attrName>fillcolor</p:attrName>
                                        </p:attrNameLst>
                                      </p:cBhvr>
                                      <p:to>
                                        <p:clrVal>
                                          <a:schemeClr val="bg1"/>
                                        </p:clrVal>
                                      </p:to>
                                    </p:set>
                                    <p:set>
                                      <p:cBhvr>
                                        <p:cTn id="98" dur="indefinite"/>
                                        <p:tgtEl>
                                          <p:spTgt spid="8"/>
                                        </p:tgtEl>
                                        <p:attrNameLst>
                                          <p:attrName>fill.type</p:attrName>
                                        </p:attrNameLst>
                                      </p:cBhvr>
                                      <p:to>
                                        <p:strVal val="solid"/>
                                      </p:to>
                                    </p:set>
                                    <p:set>
                                      <p:cBhvr>
                                        <p:cTn id="99" dur="indefinite"/>
                                        <p:tgtEl>
                                          <p:spTgt spid="8"/>
                                        </p:tgtEl>
                                        <p:attrNameLst>
                                          <p:attrName>fill.on</p:attrName>
                                        </p:attrNameLst>
                                      </p:cBhvr>
                                      <p:to>
                                        <p:strVal val="true"/>
                                      </p:to>
                                    </p:set>
                                  </p:childTnLst>
                                </p:cTn>
                              </p:par>
                              <p:par>
                                <p:cTn id="100" presetID="7" presetClass="emph" presetSubtype="1" nodeType="withEffect">
                                  <p:stCondLst>
                                    <p:cond delay="0"/>
                                  </p:stCondLst>
                                  <p:childTnLst>
                                    <p:set>
                                      <p:cBhvr>
                                        <p:cTn id="101" dur="indefinite"/>
                                        <p:tgtEl>
                                          <p:spTgt spid="13"/>
                                        </p:tgtEl>
                                        <p:attrNameLst>
                                          <p:attrName>stroke.color</p:attrName>
                                        </p:attrNameLst>
                                      </p:cBhvr>
                                      <p:to>
                                        <p:clrVal>
                                          <a:schemeClr val="tx2"/>
                                        </p:clrVal>
                                      </p:to>
                                    </p:set>
                                    <p:set>
                                      <p:cBhvr>
                                        <p:cTn id="102" dur="indefinite"/>
                                        <p:tgtEl>
                                          <p:spTgt spid="13"/>
                                        </p:tgtEl>
                                        <p:attrNameLst>
                                          <p:attrName>stroke.on</p:attrName>
                                        </p:attrNameLst>
                                      </p:cBhvr>
                                      <p:to>
                                        <p:strVal val="true"/>
                                      </p:to>
                                    </p:set>
                                  </p:childTnLst>
                                </p:cTn>
                              </p:par>
                              <p:par>
                                <p:cTn id="103" presetID="3" presetClass="emph" presetSubtype="1" grpId="1" nodeType="withEffect">
                                  <p:stCondLst>
                                    <p:cond delay="0"/>
                                  </p:stCondLst>
                                  <p:childTnLst>
                                    <p:set>
                                      <p:cBhvr override="childStyle">
                                        <p:cTn id="104" dur="indefinite"/>
                                        <p:tgtEl>
                                          <p:spTgt spid="16"/>
                                        </p:tgtEl>
                                        <p:attrNameLst>
                                          <p:attrName>style.color</p:attrName>
                                        </p:attrNameLst>
                                      </p:cBhvr>
                                      <p:to>
                                        <p:clrVal>
                                          <a:schemeClr val="tx1"/>
                                        </p:clrVal>
                                      </p:to>
                                    </p:set>
                                  </p:childTnLst>
                                </p:cTn>
                              </p:par>
                              <p:par>
                                <p:cTn id="105" presetID="7" presetClass="emph" presetSubtype="1" nodeType="withEffect">
                                  <p:stCondLst>
                                    <p:cond delay="0"/>
                                  </p:stCondLst>
                                  <p:childTnLst>
                                    <p:set>
                                      <p:cBhvr>
                                        <p:cTn id="106" dur="indefinite"/>
                                        <p:tgtEl>
                                          <p:spTgt spid="12"/>
                                        </p:tgtEl>
                                        <p:attrNameLst>
                                          <p:attrName>stroke.color</p:attrName>
                                        </p:attrNameLst>
                                      </p:cBhvr>
                                      <p:to>
                                        <p:clrVal>
                                          <a:srgbClr val="FF0000"/>
                                        </p:clrVal>
                                      </p:to>
                                    </p:set>
                                    <p:set>
                                      <p:cBhvr>
                                        <p:cTn id="107" dur="indefinite"/>
                                        <p:tgtEl>
                                          <p:spTgt spid="12"/>
                                        </p:tgtEl>
                                        <p:attrNameLst>
                                          <p:attrName>stroke.on</p:attrName>
                                        </p:attrNameLst>
                                      </p:cBhvr>
                                      <p:to>
                                        <p:strVal val="true"/>
                                      </p:to>
                                    </p:set>
                                  </p:childTnLst>
                                </p:cTn>
                              </p:par>
                              <p:par>
                                <p:cTn id="108" presetID="3" presetClass="emph" presetSubtype="1" grpId="0" nodeType="withEffect">
                                  <p:stCondLst>
                                    <p:cond delay="0"/>
                                  </p:stCondLst>
                                  <p:childTnLst>
                                    <p:set>
                                      <p:cBhvr override="childStyle">
                                        <p:cTn id="109" dur="indefinite"/>
                                        <p:tgtEl>
                                          <p:spTgt spid="17"/>
                                        </p:tgtEl>
                                        <p:attrNameLst>
                                          <p:attrName>style.color</p:attrName>
                                        </p:attrNameLst>
                                      </p:cBhvr>
                                      <p:to>
                                        <p:clrVal>
                                          <a:srgbClr val="FF0000"/>
                                        </p:clrVal>
                                      </p:to>
                                    </p:set>
                                  </p:childTnLst>
                                </p:cTn>
                              </p:par>
                              <p:par>
                                <p:cTn id="110" presetID="1" presetClass="emph" presetSubtype="1" nodeType="withEffect">
                                  <p:stCondLst>
                                    <p:cond delay="0"/>
                                  </p:stCondLst>
                                  <p:childTnLst>
                                    <p:set>
                                      <p:cBhvr>
                                        <p:cTn id="111" dur="indefinite"/>
                                        <p:tgtEl>
                                          <p:spTgt spid="7"/>
                                        </p:tgtEl>
                                        <p:attrNameLst>
                                          <p:attrName>fillcolor</p:attrName>
                                        </p:attrNameLst>
                                      </p:cBhvr>
                                      <p:to>
                                        <p:clrVal>
                                          <a:srgbClr val="FF0000"/>
                                        </p:clrVal>
                                      </p:to>
                                    </p:set>
                                    <p:set>
                                      <p:cBhvr>
                                        <p:cTn id="112" dur="indefinite"/>
                                        <p:tgtEl>
                                          <p:spTgt spid="7"/>
                                        </p:tgtEl>
                                        <p:attrNameLst>
                                          <p:attrName>fill.type</p:attrName>
                                        </p:attrNameLst>
                                      </p:cBhvr>
                                      <p:to>
                                        <p:strVal val="solid"/>
                                      </p:to>
                                    </p:set>
                                    <p:set>
                                      <p:cBhvr>
                                        <p:cTn id="113" dur="indefinite"/>
                                        <p:tgtEl>
                                          <p:spTgt spid="7"/>
                                        </p:tgtEl>
                                        <p:attrNameLst>
                                          <p:attrName>fill.on</p:attrName>
                                        </p:attrNameLst>
                                      </p:cBhvr>
                                      <p:to>
                                        <p:strVal val="tru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40"/>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24"/>
                                        </p:tgtEl>
                                        <p:attrNameLst>
                                          <p:attrName>style.visibility</p:attrName>
                                        </p:attrNameLst>
                                      </p:cBhvr>
                                      <p:to>
                                        <p:strVal val="hidden"/>
                                      </p:to>
                                    </p:set>
                                  </p:childTnLst>
                                </p:cTn>
                              </p:par>
                              <p:par>
                                <p:cTn id="120" presetID="1" presetClass="entr" presetSubtype="0" fill="hold" grpId="2" nodeType="withEffect">
                                  <p:stCondLst>
                                    <p:cond delay="0"/>
                                  </p:stCondLst>
                                  <p:childTnLst>
                                    <p:set>
                                      <p:cBhvr>
                                        <p:cTn id="121" dur="1" fill="hold">
                                          <p:stCondLst>
                                            <p:cond delay="0"/>
                                          </p:stCondLst>
                                        </p:cTn>
                                        <p:tgtEl>
                                          <p:spTgt spid="39"/>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grpId="1" nodeType="clickEffect">
                                  <p:stCondLst>
                                    <p:cond delay="0"/>
                                  </p:stCondLst>
                                  <p:childTnLst>
                                    <p:set>
                                      <p:cBhvr>
                                        <p:cTn id="125" dur="1" fill="hold">
                                          <p:stCondLst>
                                            <p:cond delay="0"/>
                                          </p:stCondLst>
                                        </p:cTn>
                                        <p:tgtEl>
                                          <p:spTgt spid="43"/>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0"/>
                                          </p:stCondLst>
                                        </p:cTn>
                                        <p:tgtEl>
                                          <p:spTgt spid="44"/>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7" presetClass="emph" presetSubtype="1" nodeType="clickEffect">
                                  <p:stCondLst>
                                    <p:cond delay="0"/>
                                  </p:stCondLst>
                                  <p:childTnLst>
                                    <p:set>
                                      <p:cBhvr>
                                        <p:cTn id="131" dur="indefinite"/>
                                        <p:tgtEl>
                                          <p:spTgt spid="12"/>
                                        </p:tgtEl>
                                        <p:attrNameLst>
                                          <p:attrName>stroke.color</p:attrName>
                                        </p:attrNameLst>
                                      </p:cBhvr>
                                      <p:to>
                                        <p:clrVal>
                                          <a:schemeClr val="tx1"/>
                                        </p:clrVal>
                                      </p:to>
                                    </p:set>
                                    <p:set>
                                      <p:cBhvr>
                                        <p:cTn id="132" dur="indefinite"/>
                                        <p:tgtEl>
                                          <p:spTgt spid="12"/>
                                        </p:tgtEl>
                                        <p:attrNameLst>
                                          <p:attrName>stroke.on</p:attrName>
                                        </p:attrNameLst>
                                      </p:cBhvr>
                                      <p:to>
                                        <p:strVal val="true"/>
                                      </p:to>
                                    </p:set>
                                  </p:childTnLst>
                                </p:cTn>
                              </p:par>
                              <p:par>
                                <p:cTn id="133" presetID="3" presetClass="emph" presetSubtype="1" grpId="1" nodeType="withEffect">
                                  <p:stCondLst>
                                    <p:cond delay="0"/>
                                  </p:stCondLst>
                                  <p:childTnLst>
                                    <p:set>
                                      <p:cBhvr override="childStyle">
                                        <p:cTn id="134" dur="indefinite"/>
                                        <p:tgtEl>
                                          <p:spTgt spid="17"/>
                                        </p:tgtEl>
                                        <p:attrNameLst>
                                          <p:attrName>style.color</p:attrName>
                                        </p:attrNameLst>
                                      </p:cBhvr>
                                      <p:to>
                                        <p:clrVal>
                                          <a:schemeClr val="tx1"/>
                                        </p:clrVal>
                                      </p:to>
                                    </p:set>
                                  </p:childTnLst>
                                </p:cTn>
                              </p:par>
                              <p:par>
                                <p:cTn id="135" presetID="7" presetClass="emph" presetSubtype="1" nodeType="withEffect">
                                  <p:stCondLst>
                                    <p:cond delay="0"/>
                                  </p:stCondLst>
                                  <p:childTnLst>
                                    <p:set>
                                      <p:cBhvr>
                                        <p:cTn id="136" dur="indefinite"/>
                                        <p:tgtEl>
                                          <p:spTgt spid="14"/>
                                        </p:tgtEl>
                                        <p:attrNameLst>
                                          <p:attrName>stroke.color</p:attrName>
                                        </p:attrNameLst>
                                      </p:cBhvr>
                                      <p:to>
                                        <p:clrVal>
                                          <a:srgbClr val="FF0000"/>
                                        </p:clrVal>
                                      </p:to>
                                    </p:set>
                                    <p:set>
                                      <p:cBhvr>
                                        <p:cTn id="137" dur="indefinite"/>
                                        <p:tgtEl>
                                          <p:spTgt spid="14"/>
                                        </p:tgtEl>
                                        <p:attrNameLst>
                                          <p:attrName>stroke.on</p:attrName>
                                        </p:attrNameLst>
                                      </p:cBhvr>
                                      <p:to>
                                        <p:strVal val="true"/>
                                      </p:to>
                                    </p:set>
                                  </p:childTnLst>
                                </p:cTn>
                              </p:par>
                              <p:par>
                                <p:cTn id="138" presetID="3" presetClass="emph" presetSubtype="1" grpId="0" nodeType="withEffect">
                                  <p:stCondLst>
                                    <p:cond delay="0"/>
                                  </p:stCondLst>
                                  <p:childTnLst>
                                    <p:set>
                                      <p:cBhvr override="childStyle">
                                        <p:cTn id="139" dur="indefinite"/>
                                        <p:tgtEl>
                                          <p:spTgt spid="19"/>
                                        </p:tgtEl>
                                        <p:attrNameLst>
                                          <p:attrName>style.color</p:attrName>
                                        </p:attrNameLst>
                                      </p:cBhvr>
                                      <p:to>
                                        <p:clrVal>
                                          <a:srgbClr val="FF0000"/>
                                        </p:clrVal>
                                      </p:to>
                                    </p:se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3" nodeType="clickEffect">
                                  <p:stCondLst>
                                    <p:cond delay="0"/>
                                  </p:stCondLst>
                                  <p:childTnLst>
                                    <p:set>
                                      <p:cBhvr>
                                        <p:cTn id="143" dur="1" fill="hold">
                                          <p:stCondLst>
                                            <p:cond delay="0"/>
                                          </p:stCondLst>
                                        </p:cTn>
                                        <p:tgtEl>
                                          <p:spTgt spid="39"/>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23"/>
                                        </p:tgtEl>
                                        <p:attrNameLst>
                                          <p:attrName>style.visibility</p:attrName>
                                        </p:attrNameLst>
                                      </p:cBhvr>
                                      <p:to>
                                        <p:strVal val="hidden"/>
                                      </p:to>
                                    </p:set>
                                  </p:childTnLst>
                                </p:cTn>
                              </p:par>
                              <p:par>
                                <p:cTn id="146" presetID="1" presetClass="entr" presetSubtype="0" fill="hold" grpId="2" nodeType="withEffect">
                                  <p:stCondLst>
                                    <p:cond delay="0"/>
                                  </p:stCondLst>
                                  <p:childTnLst>
                                    <p:set>
                                      <p:cBhvr>
                                        <p:cTn id="147" dur="1" fill="hold">
                                          <p:stCondLst>
                                            <p:cond delay="0"/>
                                          </p:stCondLst>
                                        </p:cTn>
                                        <p:tgtEl>
                                          <p:spTgt spid="38"/>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xit" presetSubtype="0" fill="hold" grpId="1" nodeType="clickEffect">
                                  <p:stCondLst>
                                    <p:cond delay="0"/>
                                  </p:stCondLst>
                                  <p:childTnLst>
                                    <p:set>
                                      <p:cBhvr>
                                        <p:cTn id="151" dur="1" fill="hold">
                                          <p:stCondLst>
                                            <p:cond delay="0"/>
                                          </p:stCondLst>
                                        </p:cTn>
                                        <p:tgtEl>
                                          <p:spTgt spid="44"/>
                                        </p:tgtEl>
                                        <p:attrNameLst>
                                          <p:attrName>style.visibility</p:attrName>
                                        </p:attrNameLst>
                                      </p:cBhvr>
                                      <p:to>
                                        <p:strVal val="hidden"/>
                                      </p:to>
                                    </p:set>
                                  </p:childTnLst>
                                </p:cTn>
                              </p:par>
                              <p:par>
                                <p:cTn id="152" presetID="1" presetClass="entr" presetSubtype="0" fill="hold" grpId="0" nodeType="withEffect">
                                  <p:stCondLst>
                                    <p:cond delay="0"/>
                                  </p:stCondLst>
                                  <p:childTnLst>
                                    <p:set>
                                      <p:cBhvr>
                                        <p:cTn id="153" dur="1" fill="hold">
                                          <p:stCondLst>
                                            <p:cond delay="0"/>
                                          </p:stCondLst>
                                        </p:cTn>
                                        <p:tgtEl>
                                          <p:spTgt spid="45"/>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grpId="3" nodeType="clickEffect">
                                  <p:stCondLst>
                                    <p:cond delay="0"/>
                                  </p:stCondLst>
                                  <p:childTnLst>
                                    <p:set>
                                      <p:cBhvr>
                                        <p:cTn id="157" dur="1" fill="hold">
                                          <p:stCondLst>
                                            <p:cond delay="0"/>
                                          </p:stCondLst>
                                        </p:cTn>
                                        <p:tgtEl>
                                          <p:spTgt spid="38"/>
                                        </p:tgtEl>
                                        <p:attrNameLst>
                                          <p:attrName>style.visibility</p:attrName>
                                        </p:attrNameLst>
                                      </p:cBhvr>
                                      <p:to>
                                        <p:strVal val="hidden"/>
                                      </p:to>
                                    </p:set>
                                  </p:childTnLst>
                                </p:cTn>
                              </p:par>
                              <p:par>
                                <p:cTn id="158" presetID="1" presetClass="exit" presetSubtype="0" fill="hold" grpId="1" nodeType="withEffect">
                                  <p:stCondLst>
                                    <p:cond delay="0"/>
                                  </p:stCondLst>
                                  <p:childTnLst>
                                    <p:set>
                                      <p:cBhvr>
                                        <p:cTn id="159" dur="1" fill="hold">
                                          <p:stCondLst>
                                            <p:cond delay="0"/>
                                          </p:stCondLst>
                                        </p:cTn>
                                        <p:tgtEl>
                                          <p:spTgt spid="22"/>
                                        </p:tgtEl>
                                        <p:attrNameLst>
                                          <p:attrName>style.visibility</p:attrName>
                                        </p:attrNameLst>
                                      </p:cBhvr>
                                      <p:to>
                                        <p:strVal val="hidden"/>
                                      </p:to>
                                    </p:set>
                                  </p:childTnLst>
                                </p:cTn>
                              </p:par>
                              <p:par>
                                <p:cTn id="160" presetID="1" presetClass="entr" presetSubtype="0" fill="hold" grpId="2" nodeType="withEffect">
                                  <p:stCondLst>
                                    <p:cond delay="0"/>
                                  </p:stCondLst>
                                  <p:childTnLst>
                                    <p:set>
                                      <p:cBhvr>
                                        <p:cTn id="161" dur="1" fill="hold">
                                          <p:stCondLst>
                                            <p:cond delay="0"/>
                                          </p:stCondLst>
                                        </p:cTn>
                                        <p:tgtEl>
                                          <p:spTgt spid="36"/>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1" nodeType="clickEffect">
                                  <p:stCondLst>
                                    <p:cond delay="0"/>
                                  </p:stCondLst>
                                  <p:childTnLst>
                                    <p:set>
                                      <p:cBhvr>
                                        <p:cTn id="165" dur="1" fill="hold">
                                          <p:stCondLst>
                                            <p:cond delay="0"/>
                                          </p:stCondLst>
                                        </p:cTn>
                                        <p:tgtEl>
                                          <p:spTgt spid="45"/>
                                        </p:tgtEl>
                                        <p:attrNameLst>
                                          <p:attrName>style.visibility</p:attrName>
                                        </p:attrNameLst>
                                      </p:cBhvr>
                                      <p:to>
                                        <p:strVal val="hidden"/>
                                      </p:to>
                                    </p:set>
                                  </p:childTnLst>
                                </p:cTn>
                              </p:par>
                              <p:par>
                                <p:cTn id="166" presetID="1" presetClass="entr" presetSubtype="0" fill="hold" grpId="0" nodeType="withEffect">
                                  <p:stCondLst>
                                    <p:cond delay="0"/>
                                  </p:stCondLst>
                                  <p:childTnLst>
                                    <p:set>
                                      <p:cBhvr>
                                        <p:cTn id="167" dur="1" fill="hold">
                                          <p:stCondLst>
                                            <p:cond delay="0"/>
                                          </p:stCondLst>
                                        </p:cTn>
                                        <p:tgtEl>
                                          <p:spTgt spid="46"/>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7" presetClass="emph" presetSubtype="1" nodeType="clickEffect">
                                  <p:stCondLst>
                                    <p:cond delay="0"/>
                                  </p:stCondLst>
                                  <p:childTnLst>
                                    <p:set>
                                      <p:cBhvr>
                                        <p:cTn id="171" dur="indefinite"/>
                                        <p:tgtEl>
                                          <p:spTgt spid="14"/>
                                        </p:tgtEl>
                                        <p:attrNameLst>
                                          <p:attrName>stroke.color</p:attrName>
                                        </p:attrNameLst>
                                      </p:cBhvr>
                                      <p:to>
                                        <p:clrVal>
                                          <a:schemeClr val="tx1"/>
                                        </p:clrVal>
                                      </p:to>
                                    </p:set>
                                    <p:set>
                                      <p:cBhvr>
                                        <p:cTn id="172" dur="indefinite"/>
                                        <p:tgtEl>
                                          <p:spTgt spid="14"/>
                                        </p:tgtEl>
                                        <p:attrNameLst>
                                          <p:attrName>stroke.on</p:attrName>
                                        </p:attrNameLst>
                                      </p:cBhvr>
                                      <p:to>
                                        <p:strVal val="true"/>
                                      </p:to>
                                    </p:set>
                                  </p:childTnLst>
                                </p:cTn>
                              </p:par>
                              <p:par>
                                <p:cTn id="173" presetID="3" presetClass="emph" presetSubtype="1" grpId="1" nodeType="withEffect">
                                  <p:stCondLst>
                                    <p:cond delay="0"/>
                                  </p:stCondLst>
                                  <p:childTnLst>
                                    <p:set>
                                      <p:cBhvr override="childStyle">
                                        <p:cTn id="174" dur="indefinite"/>
                                        <p:tgtEl>
                                          <p:spTgt spid="19"/>
                                        </p:tgtEl>
                                        <p:attrNameLst>
                                          <p:attrName>style.color</p:attrName>
                                        </p:attrNameLst>
                                      </p:cBhvr>
                                      <p:to>
                                        <p:clrVal>
                                          <a:schemeClr val="tx1"/>
                                        </p:clrVal>
                                      </p:to>
                                    </p:set>
                                  </p:childTnLst>
                                </p:cTn>
                              </p:par>
                              <p:par>
                                <p:cTn id="175" presetID="1" presetClass="emph" presetSubtype="1" nodeType="withEffect">
                                  <p:stCondLst>
                                    <p:cond delay="0"/>
                                  </p:stCondLst>
                                  <p:childTnLst>
                                    <p:set>
                                      <p:cBhvr>
                                        <p:cTn id="176" dur="indefinite"/>
                                        <p:tgtEl>
                                          <p:spTgt spid="7"/>
                                        </p:tgtEl>
                                        <p:attrNameLst>
                                          <p:attrName>fillcolor</p:attrName>
                                        </p:attrNameLst>
                                      </p:cBhvr>
                                      <p:to>
                                        <p:clrVal>
                                          <a:schemeClr val="bg1"/>
                                        </p:clrVal>
                                      </p:to>
                                    </p:set>
                                    <p:set>
                                      <p:cBhvr>
                                        <p:cTn id="177" dur="indefinite"/>
                                        <p:tgtEl>
                                          <p:spTgt spid="7"/>
                                        </p:tgtEl>
                                        <p:attrNameLst>
                                          <p:attrName>fill.type</p:attrName>
                                        </p:attrNameLst>
                                      </p:cBhvr>
                                      <p:to>
                                        <p:strVal val="solid"/>
                                      </p:to>
                                    </p:set>
                                    <p:set>
                                      <p:cBhvr>
                                        <p:cTn id="178" dur="indefinite"/>
                                        <p:tgtEl>
                                          <p:spTgt spid="7"/>
                                        </p:tgtEl>
                                        <p:attrNameLst>
                                          <p:attrName>fill.on</p:attrName>
                                        </p:attrNameLst>
                                      </p:cBhvr>
                                      <p:to>
                                        <p:strVal val="true"/>
                                      </p:to>
                                    </p:set>
                                  </p:childTnLst>
                                </p:cTn>
                              </p:par>
                              <p:par>
                                <p:cTn id="179" presetID="7" presetClass="emph" presetSubtype="1" nodeType="withEffect">
                                  <p:stCondLst>
                                    <p:cond delay="0"/>
                                  </p:stCondLst>
                                  <p:childTnLst>
                                    <p:set>
                                      <p:cBhvr>
                                        <p:cTn id="180" dur="indefinite"/>
                                        <p:tgtEl>
                                          <p:spTgt spid="11"/>
                                        </p:tgtEl>
                                        <p:attrNameLst>
                                          <p:attrName>stroke.color</p:attrName>
                                        </p:attrNameLst>
                                      </p:cBhvr>
                                      <p:to>
                                        <p:clrVal>
                                          <a:srgbClr val="FF0000"/>
                                        </p:clrVal>
                                      </p:to>
                                    </p:set>
                                    <p:set>
                                      <p:cBhvr>
                                        <p:cTn id="181" dur="indefinite"/>
                                        <p:tgtEl>
                                          <p:spTgt spid="11"/>
                                        </p:tgtEl>
                                        <p:attrNameLst>
                                          <p:attrName>stroke.on</p:attrName>
                                        </p:attrNameLst>
                                      </p:cBhvr>
                                      <p:to>
                                        <p:strVal val="true"/>
                                      </p:to>
                                    </p:set>
                                  </p:childTnLst>
                                </p:cTn>
                              </p:par>
                              <p:par>
                                <p:cTn id="182" presetID="3" presetClass="emph" presetSubtype="1" grpId="0" nodeType="withEffect">
                                  <p:stCondLst>
                                    <p:cond delay="0"/>
                                  </p:stCondLst>
                                  <p:childTnLst>
                                    <p:set>
                                      <p:cBhvr override="childStyle">
                                        <p:cTn id="183" dur="indefinite"/>
                                        <p:tgtEl>
                                          <p:spTgt spid="18"/>
                                        </p:tgtEl>
                                        <p:attrNameLst>
                                          <p:attrName>style.color</p:attrName>
                                        </p:attrNameLst>
                                      </p:cBhvr>
                                      <p:to>
                                        <p:clrVal>
                                          <a:srgbClr val="FF0000"/>
                                        </p:clrVal>
                                      </p:to>
                                    </p:set>
                                  </p:childTnLst>
                                </p:cTn>
                              </p:par>
                              <p:par>
                                <p:cTn id="184" presetID="1" presetClass="emph" presetSubtype="1" nodeType="withEffect">
                                  <p:stCondLst>
                                    <p:cond delay="0"/>
                                  </p:stCondLst>
                                  <p:childTnLst>
                                    <p:set>
                                      <p:cBhvr>
                                        <p:cTn id="185" dur="indefinite"/>
                                        <p:tgtEl>
                                          <p:spTgt spid="6"/>
                                        </p:tgtEl>
                                        <p:attrNameLst>
                                          <p:attrName>fillcolor</p:attrName>
                                        </p:attrNameLst>
                                      </p:cBhvr>
                                      <p:to>
                                        <p:clrVal>
                                          <a:srgbClr val="FF0000"/>
                                        </p:clrVal>
                                      </p:to>
                                    </p:set>
                                    <p:set>
                                      <p:cBhvr>
                                        <p:cTn id="186" dur="indefinite"/>
                                        <p:tgtEl>
                                          <p:spTgt spid="6"/>
                                        </p:tgtEl>
                                        <p:attrNameLst>
                                          <p:attrName>fill.type</p:attrName>
                                        </p:attrNameLst>
                                      </p:cBhvr>
                                      <p:to>
                                        <p:strVal val="solid"/>
                                      </p:to>
                                    </p:set>
                                    <p:set>
                                      <p:cBhvr>
                                        <p:cTn id="187" dur="indefinite"/>
                                        <p:tgtEl>
                                          <p:spTgt spid="6"/>
                                        </p:tgtEl>
                                        <p:attrNameLst>
                                          <p:attrName>fill.on</p:attrName>
                                        </p:attrNameLst>
                                      </p:cBhvr>
                                      <p:to>
                                        <p:strVal val="true"/>
                                      </p:to>
                                    </p:set>
                                  </p:childTnLst>
                                </p:cTn>
                              </p:par>
                            </p:childTnLst>
                          </p:cTn>
                        </p:par>
                      </p:childTnLst>
                    </p:cTn>
                  </p:par>
                  <p:par>
                    <p:cTn id="188" fill="hold">
                      <p:stCondLst>
                        <p:cond delay="indefinite"/>
                      </p:stCondLst>
                      <p:childTnLst>
                        <p:par>
                          <p:cTn id="189" fill="hold">
                            <p:stCondLst>
                              <p:cond delay="0"/>
                            </p:stCondLst>
                            <p:childTnLst>
                              <p:par>
                                <p:cTn id="190" presetID="1" presetClass="exit" presetSubtype="0" fill="hold" grpId="3" nodeType="clickEffect">
                                  <p:stCondLst>
                                    <p:cond delay="0"/>
                                  </p:stCondLst>
                                  <p:childTnLst>
                                    <p:set>
                                      <p:cBhvr>
                                        <p:cTn id="191" dur="1" fill="hold">
                                          <p:stCondLst>
                                            <p:cond delay="0"/>
                                          </p:stCondLst>
                                        </p:cTn>
                                        <p:tgtEl>
                                          <p:spTgt spid="36"/>
                                        </p:tgtEl>
                                        <p:attrNameLst>
                                          <p:attrName>style.visibility</p:attrName>
                                        </p:attrNameLst>
                                      </p:cBhvr>
                                      <p:to>
                                        <p:strVal val="hidden"/>
                                      </p:to>
                                    </p:set>
                                  </p:childTnLst>
                                </p:cTn>
                              </p:par>
                              <p:par>
                                <p:cTn id="192" presetID="1" presetClass="exit" presetSubtype="0" fill="hold" grpId="1" nodeType="withEffect">
                                  <p:stCondLst>
                                    <p:cond delay="0"/>
                                  </p:stCondLst>
                                  <p:childTnLst>
                                    <p:set>
                                      <p:cBhvr>
                                        <p:cTn id="193" dur="1" fill="hold">
                                          <p:stCondLst>
                                            <p:cond delay="0"/>
                                          </p:stCondLst>
                                        </p:cTn>
                                        <p:tgtEl>
                                          <p:spTgt spid="21"/>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3" presetClass="emph" presetSubtype="1" grpId="1" nodeType="clickEffect">
                                  <p:stCondLst>
                                    <p:cond delay="0"/>
                                  </p:stCondLst>
                                  <p:childTnLst>
                                    <p:set>
                                      <p:cBhvr override="childStyle">
                                        <p:cTn id="197" dur="indefinite"/>
                                        <p:tgtEl>
                                          <p:spTgt spid="18"/>
                                        </p:tgtEl>
                                        <p:attrNameLst>
                                          <p:attrName>style.color</p:attrName>
                                        </p:attrNameLst>
                                      </p:cBhvr>
                                      <p:to>
                                        <p:clrVal>
                                          <a:schemeClr val="tx1"/>
                                        </p:clrVal>
                                      </p:to>
                                    </p:set>
                                  </p:childTnLst>
                                </p:cTn>
                              </p:par>
                              <p:par>
                                <p:cTn id="198" presetID="7" presetClass="emph" presetSubtype="1" nodeType="withEffect">
                                  <p:stCondLst>
                                    <p:cond delay="0"/>
                                  </p:stCondLst>
                                  <p:childTnLst>
                                    <p:set>
                                      <p:cBhvr>
                                        <p:cTn id="199" dur="indefinite"/>
                                        <p:tgtEl>
                                          <p:spTgt spid="11"/>
                                        </p:tgtEl>
                                        <p:attrNameLst>
                                          <p:attrName>stroke.color</p:attrName>
                                        </p:attrNameLst>
                                      </p:cBhvr>
                                      <p:to>
                                        <p:clrVal>
                                          <a:schemeClr val="tx2"/>
                                        </p:clrVal>
                                      </p:to>
                                    </p:set>
                                    <p:set>
                                      <p:cBhvr>
                                        <p:cTn id="200" dur="indefinite"/>
                                        <p:tgtEl>
                                          <p:spTgt spid="1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6" grpId="1"/>
      <p:bldP spid="17" grpId="0"/>
      <p:bldP spid="17" grpId="1"/>
      <p:bldP spid="18" grpId="0"/>
      <p:bldP spid="18" grpId="1"/>
      <p:bldP spid="19" grpId="0"/>
      <p:bldP spid="19" grpId="1"/>
      <p:bldP spid="21" grpId="0"/>
      <p:bldP spid="21" grpId="1"/>
      <p:bldP spid="22" grpId="0"/>
      <p:bldP spid="22" grpId="1"/>
      <p:bldP spid="23" grpId="0"/>
      <p:bldP spid="23" grpId="1"/>
      <p:bldP spid="24" grpId="0"/>
      <p:bldP spid="24" grpId="1"/>
      <p:bldP spid="36" grpId="0" animBg="1"/>
      <p:bldP spid="36" grpId="1" animBg="1"/>
      <p:bldP spid="36" grpId="2" animBg="1"/>
      <p:bldP spid="36" grpId="3" animBg="1"/>
      <p:bldP spid="37" grpId="0" animBg="1"/>
      <p:bldP spid="37" grpId="1" animBg="1"/>
      <p:bldP spid="38" grpId="0" animBg="1"/>
      <p:bldP spid="38" grpId="1" animBg="1"/>
      <p:bldP spid="38" grpId="2" animBg="1"/>
      <p:bldP spid="38" grpId="3" animBg="1"/>
      <p:bldP spid="39" grpId="0" animBg="1"/>
      <p:bldP spid="39" grpId="1" animBg="1"/>
      <p:bldP spid="39" grpId="2" animBg="1"/>
      <p:bldP spid="39" grpId="3"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D7E734-F950-4A3A-AB9E-891A65E867A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C04B147-BF95-4CEC-A11E-201807C13830}"/>
              </a:ext>
            </a:extLst>
          </p:cNvPr>
          <p:cNvSpPr>
            <a:spLocks noGrp="1"/>
          </p:cNvSpPr>
          <p:nvPr>
            <p:ph type="body" sz="quarter" idx="12"/>
          </p:nvPr>
        </p:nvSpPr>
        <p:spPr/>
        <p:txBody>
          <a:bodyPr/>
          <a:lstStyle/>
          <a:p>
            <a:r>
              <a:rPr lang="en-US" dirty="0"/>
              <a:t>Transition Table – State Diagram</a:t>
            </a:r>
          </a:p>
        </p:txBody>
      </p:sp>
      <p:sp>
        <p:nvSpPr>
          <p:cNvPr id="4" name="Content Placeholder 2">
            <a:extLst>
              <a:ext uri="{FF2B5EF4-FFF2-40B4-BE49-F238E27FC236}">
                <a16:creationId xmlns:a16="http://schemas.microsoft.com/office/drawing/2014/main" id="{6FBC8C89-8527-415B-8415-99A083687A16}"/>
              </a:ext>
            </a:extLst>
          </p:cNvPr>
          <p:cNvSpPr txBox="1">
            <a:spLocks/>
          </p:cNvSpPr>
          <p:nvPr/>
        </p:nvSpPr>
        <p:spPr>
          <a:xfrm>
            <a:off x="152400" y="914400"/>
            <a:ext cx="8839200" cy="5334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342900" lvl="1" indent="-342900"/>
            <a:r>
              <a:rPr lang="en-US" altLang="en-US" dirty="0">
                <a:sym typeface="Symbol" panose="05050102010706020507" pitchFamily="18" charset="2"/>
              </a:rPr>
              <a:t> is given in the following table, wherein blank entries signify .</a:t>
            </a:r>
          </a:p>
        </p:txBody>
      </p:sp>
      <p:graphicFrame>
        <p:nvGraphicFramePr>
          <p:cNvPr id="5" name="Group 171">
            <a:extLst>
              <a:ext uri="{FF2B5EF4-FFF2-40B4-BE49-F238E27FC236}">
                <a16:creationId xmlns:a16="http://schemas.microsoft.com/office/drawing/2014/main" id="{7C8BF061-91C5-4ADB-B212-256E3A8BCA00}"/>
              </a:ext>
            </a:extLst>
          </p:cNvPr>
          <p:cNvGraphicFramePr>
            <a:graphicFrameLocks/>
          </p:cNvGraphicFramePr>
          <p:nvPr/>
        </p:nvGraphicFramePr>
        <p:xfrm>
          <a:off x="609600" y="1447800"/>
          <a:ext cx="7848600" cy="2286000"/>
        </p:xfrm>
        <a:graphic>
          <a:graphicData uri="http://schemas.openxmlformats.org/drawingml/2006/table">
            <a:tbl>
              <a:tblPr/>
              <a:tblGrid>
                <a:gridCol w="9906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1385888">
                  <a:extLst>
                    <a:ext uri="{9D8B030D-6E8A-4147-A177-3AD203B41FA5}">
                      <a16:colId xmlns:a16="http://schemas.microsoft.com/office/drawing/2014/main" val="20003"/>
                    </a:ext>
                  </a:extLst>
                </a:gridCol>
                <a:gridCol w="1585912">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7350">
                  <a:extLst>
                    <a:ext uri="{9D8B030D-6E8A-4147-A177-3AD203B41FA5}">
                      <a16:colId xmlns:a16="http://schemas.microsoft.com/office/drawing/2014/main" val="20006"/>
                    </a:ext>
                  </a:extLst>
                </a:gridCol>
                <a:gridCol w="374650">
                  <a:extLst>
                    <a:ext uri="{9D8B030D-6E8A-4147-A177-3AD203B41FA5}">
                      <a16:colId xmlns:a16="http://schemas.microsoft.com/office/drawing/2014/main" val="20007"/>
                    </a:ext>
                  </a:extLst>
                </a:gridCol>
                <a:gridCol w="990600">
                  <a:extLst>
                    <a:ext uri="{9D8B030D-6E8A-4147-A177-3AD203B41FA5}">
                      <a16:colId xmlns:a16="http://schemas.microsoft.com/office/drawing/2014/main" val="20008"/>
                    </a:ext>
                  </a:extLst>
                </a:gridCol>
                <a:gridCol w="990600">
                  <a:extLst>
                    <a:ext uri="{9D8B030D-6E8A-4147-A177-3AD203B41FA5}">
                      <a16:colId xmlns:a16="http://schemas.microsoft.com/office/drawing/2014/main" val="20009"/>
                    </a:ext>
                  </a:extLst>
                </a:gridCol>
              </a:tblGrid>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Input:</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Stack:</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1"/>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2"/>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r>
                        <a:rPr kumimoji="0" lang="en-US" altLang="en-US" sz="1600" b="0" i="0" u="none" strike="noStrike" cap="none" normalizeH="0" baseline="0">
                          <a:ln>
                            <a:noFill/>
                          </a:ln>
                          <a:solidFill>
                            <a:schemeClr val="tx1"/>
                          </a:solidFill>
                          <a:effectLst/>
                          <a:latin typeface="Arial" charset="0"/>
                        </a:rPr>
                        <a:t>, 0)}</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3"/>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4"/>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Oval 4">
            <a:extLst>
              <a:ext uri="{FF2B5EF4-FFF2-40B4-BE49-F238E27FC236}">
                <a16:creationId xmlns:a16="http://schemas.microsoft.com/office/drawing/2014/main" id="{E8E7A308-651B-4DEF-8A26-58B94081C36F}"/>
              </a:ext>
            </a:extLst>
          </p:cNvPr>
          <p:cNvSpPr>
            <a:spLocks noChangeArrowheads="1"/>
          </p:cNvSpPr>
          <p:nvPr/>
        </p:nvSpPr>
        <p:spPr bwMode="auto">
          <a:xfrm>
            <a:off x="1981200" y="4038600"/>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7" name="Oval 5">
            <a:extLst>
              <a:ext uri="{FF2B5EF4-FFF2-40B4-BE49-F238E27FC236}">
                <a16:creationId xmlns:a16="http://schemas.microsoft.com/office/drawing/2014/main" id="{F9E86821-A0A4-4019-9CBE-C77AFD3091CA}"/>
              </a:ext>
            </a:extLst>
          </p:cNvPr>
          <p:cNvSpPr>
            <a:spLocks noChangeArrowheads="1"/>
          </p:cNvSpPr>
          <p:nvPr/>
        </p:nvSpPr>
        <p:spPr bwMode="auto">
          <a:xfrm>
            <a:off x="1981200" y="5791200"/>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8" name="Oval 6">
            <a:extLst>
              <a:ext uri="{FF2B5EF4-FFF2-40B4-BE49-F238E27FC236}">
                <a16:creationId xmlns:a16="http://schemas.microsoft.com/office/drawing/2014/main" id="{7D38FA89-83AF-4487-AA39-4F4877478F48}"/>
              </a:ext>
            </a:extLst>
          </p:cNvPr>
          <p:cNvSpPr>
            <a:spLocks noChangeArrowheads="1"/>
          </p:cNvSpPr>
          <p:nvPr/>
        </p:nvSpPr>
        <p:spPr bwMode="auto">
          <a:xfrm>
            <a:off x="5334000" y="5791200"/>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9" name="Oval 7">
            <a:extLst>
              <a:ext uri="{FF2B5EF4-FFF2-40B4-BE49-F238E27FC236}">
                <a16:creationId xmlns:a16="http://schemas.microsoft.com/office/drawing/2014/main" id="{8F7D73BA-DF9E-4B68-83E6-EDD19E666BA3}"/>
              </a:ext>
            </a:extLst>
          </p:cNvPr>
          <p:cNvSpPr>
            <a:spLocks noChangeArrowheads="1"/>
          </p:cNvSpPr>
          <p:nvPr/>
        </p:nvSpPr>
        <p:spPr bwMode="auto">
          <a:xfrm>
            <a:off x="5334000" y="4038600"/>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10" name="Line 8">
            <a:extLst>
              <a:ext uri="{FF2B5EF4-FFF2-40B4-BE49-F238E27FC236}">
                <a16:creationId xmlns:a16="http://schemas.microsoft.com/office/drawing/2014/main" id="{EAEE9DB1-F516-482A-8E87-964D4CFA3931}"/>
              </a:ext>
            </a:extLst>
          </p:cNvPr>
          <p:cNvSpPr>
            <a:spLocks noChangeShapeType="1"/>
          </p:cNvSpPr>
          <p:nvPr/>
        </p:nvSpPr>
        <p:spPr bwMode="auto">
          <a:xfrm>
            <a:off x="1295400" y="4343400"/>
            <a:ext cx="685800"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1" name="AutoShape 9">
            <a:extLst>
              <a:ext uri="{FF2B5EF4-FFF2-40B4-BE49-F238E27FC236}">
                <a16:creationId xmlns:a16="http://schemas.microsoft.com/office/drawing/2014/main" id="{0AC36044-FE04-4739-BA1F-3AF9FDEAEECA}"/>
              </a:ext>
            </a:extLst>
          </p:cNvPr>
          <p:cNvCxnSpPr>
            <a:cxnSpLocks noChangeShapeType="1"/>
            <a:stCxn id="6" idx="6"/>
            <a:endCxn id="9" idx="2"/>
          </p:cNvCxnSpPr>
          <p:nvPr/>
        </p:nvCxnSpPr>
        <p:spPr bwMode="auto">
          <a:xfrm>
            <a:off x="2590800" y="4343400"/>
            <a:ext cx="274320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0">
            <a:extLst>
              <a:ext uri="{FF2B5EF4-FFF2-40B4-BE49-F238E27FC236}">
                <a16:creationId xmlns:a16="http://schemas.microsoft.com/office/drawing/2014/main" id="{3598AA5C-4D71-4029-BD00-D32392C292F2}"/>
              </a:ext>
            </a:extLst>
          </p:cNvPr>
          <p:cNvCxnSpPr>
            <a:cxnSpLocks noChangeShapeType="1"/>
            <a:stCxn id="8" idx="2"/>
            <a:endCxn id="7" idx="6"/>
          </p:cNvCxnSpPr>
          <p:nvPr/>
        </p:nvCxnSpPr>
        <p:spPr bwMode="auto">
          <a:xfrm flipH="1">
            <a:off x="2609850" y="6096000"/>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1">
            <a:extLst>
              <a:ext uri="{FF2B5EF4-FFF2-40B4-BE49-F238E27FC236}">
                <a16:creationId xmlns:a16="http://schemas.microsoft.com/office/drawing/2014/main" id="{4A99314E-CDC3-4EF2-B286-B26C9AF9F5EC}"/>
              </a:ext>
            </a:extLst>
          </p:cNvPr>
          <p:cNvCxnSpPr>
            <a:cxnSpLocks noChangeShapeType="1"/>
            <a:stCxn id="9" idx="4"/>
            <a:endCxn id="8" idx="0"/>
          </p:cNvCxnSpPr>
          <p:nvPr/>
        </p:nvCxnSpPr>
        <p:spPr bwMode="auto">
          <a:xfrm>
            <a:off x="5638800" y="4648200"/>
            <a:ext cx="0" cy="114300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AF4BF9A7-DAA7-4782-9B1F-711BE68C7A34}"/>
              </a:ext>
            </a:extLst>
          </p:cNvPr>
          <p:cNvCxnSpPr>
            <a:cxnSpLocks noChangeShapeType="1"/>
            <a:stCxn id="8" idx="7"/>
            <a:endCxn id="8" idx="5"/>
          </p:cNvCxnSpPr>
          <p:nvPr/>
        </p:nvCxnSpPr>
        <p:spPr bwMode="auto">
          <a:xfrm rot="5400000" flipV="1">
            <a:off x="5639594" y="6095206"/>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2FF411EC-428D-4EE2-9941-59CD26E4815E}"/>
              </a:ext>
            </a:extLst>
          </p:cNvPr>
          <p:cNvSpPr txBox="1">
            <a:spLocks noChangeArrowheads="1"/>
          </p:cNvSpPr>
          <p:nvPr/>
        </p:nvSpPr>
        <p:spPr bwMode="auto">
          <a:xfrm>
            <a:off x="3048000" y="396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16" name="Text Box 15">
            <a:extLst>
              <a:ext uri="{FF2B5EF4-FFF2-40B4-BE49-F238E27FC236}">
                <a16:creationId xmlns:a16="http://schemas.microsoft.com/office/drawing/2014/main" id="{E7242A48-4A21-4E06-8C7C-3089CCE23D37}"/>
              </a:ext>
            </a:extLst>
          </p:cNvPr>
          <p:cNvSpPr txBox="1">
            <a:spLocks noChangeArrowheads="1"/>
          </p:cNvSpPr>
          <p:nvPr/>
        </p:nvSpPr>
        <p:spPr bwMode="auto">
          <a:xfrm>
            <a:off x="6172200" y="4346575"/>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0</a:t>
            </a:r>
          </a:p>
        </p:txBody>
      </p:sp>
      <p:sp>
        <p:nvSpPr>
          <p:cNvPr id="17" name="Text Box 16">
            <a:extLst>
              <a:ext uri="{FF2B5EF4-FFF2-40B4-BE49-F238E27FC236}">
                <a16:creationId xmlns:a16="http://schemas.microsoft.com/office/drawing/2014/main" id="{B8F48B85-427F-4FE1-9878-2152FB83CF86}"/>
              </a:ext>
            </a:extLst>
          </p:cNvPr>
          <p:cNvSpPr txBox="1">
            <a:spLocks noChangeArrowheads="1"/>
          </p:cNvSpPr>
          <p:nvPr/>
        </p:nvSpPr>
        <p:spPr bwMode="auto">
          <a:xfrm>
            <a:off x="5613400" y="4967288"/>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A73D29FE-8394-4FDC-AD9B-DFB59FA43D3C}"/>
              </a:ext>
            </a:extLst>
          </p:cNvPr>
          <p:cNvSpPr txBox="1">
            <a:spLocks noChangeArrowheads="1"/>
          </p:cNvSpPr>
          <p:nvPr/>
        </p:nvSpPr>
        <p:spPr bwMode="auto">
          <a:xfrm>
            <a:off x="3276600" y="60960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Wingdings" panose="05000000000000000000" pitchFamily="2" charset="2"/>
              </a:rPr>
              <a:t>$</a:t>
            </a:r>
            <a:r>
              <a:rPr lang="en-US" altLang="en-US"/>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9" name="Text Box 18">
            <a:extLst>
              <a:ext uri="{FF2B5EF4-FFF2-40B4-BE49-F238E27FC236}">
                <a16:creationId xmlns:a16="http://schemas.microsoft.com/office/drawing/2014/main" id="{F42D3EE7-B207-42F6-BEC4-2453C5DA0121}"/>
              </a:ext>
            </a:extLst>
          </p:cNvPr>
          <p:cNvSpPr txBox="1">
            <a:spLocks noChangeArrowheads="1"/>
          </p:cNvSpPr>
          <p:nvPr/>
        </p:nvSpPr>
        <p:spPr bwMode="auto">
          <a:xfrm>
            <a:off x="5867400" y="55372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cxnSp>
        <p:nvCxnSpPr>
          <p:cNvPr id="20" name="AutoShape 13">
            <a:extLst>
              <a:ext uri="{FF2B5EF4-FFF2-40B4-BE49-F238E27FC236}">
                <a16:creationId xmlns:a16="http://schemas.microsoft.com/office/drawing/2014/main" id="{9EA855A1-45C6-43CF-9D43-40AA861EDB1A}"/>
              </a:ext>
            </a:extLst>
          </p:cNvPr>
          <p:cNvCxnSpPr>
            <a:cxnSpLocks noChangeShapeType="1"/>
          </p:cNvCxnSpPr>
          <p:nvPr/>
        </p:nvCxnSpPr>
        <p:spPr bwMode="auto">
          <a:xfrm rot="5400000" flipV="1">
            <a:off x="5652294" y="4321969"/>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02664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nSpc>
                <a:spcPct val="80000"/>
              </a:lnSpc>
              <a:defRPr/>
            </a:pPr>
            <a:r>
              <a:rPr lang="en-US" dirty="0"/>
              <a:t>Learn the concept and Formal Definition of CFL</a:t>
            </a:r>
          </a:p>
          <a:p>
            <a:pPr>
              <a:lnSpc>
                <a:spcPct val="80000"/>
              </a:lnSpc>
              <a:defRPr/>
            </a:pPr>
            <a:r>
              <a:rPr lang="en-US" dirty="0"/>
              <a:t>Understand the construct of CFG</a:t>
            </a:r>
          </a:p>
          <a:p>
            <a:pPr>
              <a:lnSpc>
                <a:spcPct val="80000"/>
              </a:lnSpc>
              <a:defRPr/>
            </a:pPr>
            <a:r>
              <a:rPr lang="en-US" dirty="0"/>
              <a:t>Learn and Design CFG </a:t>
            </a:r>
            <a:r>
              <a:rPr lang="en-US"/>
              <a:t>for languages</a:t>
            </a:r>
            <a:endParaRPr lang="en-US" dirty="0"/>
          </a:p>
        </p:txBody>
      </p:sp>
    </p:spTree>
    <p:extLst>
      <p:ext uri="{BB962C8B-B14F-4D97-AF65-F5344CB8AC3E}">
        <p14:creationId xmlns:p14="http://schemas.microsoft.com/office/powerpoint/2010/main" val="1537562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826B5E-DBFE-488F-813A-AA257A2B17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3B24063-CD38-46E6-92B5-1A33754EFDF6}"/>
              </a:ext>
            </a:extLst>
          </p:cNvPr>
          <p:cNvSpPr>
            <a:spLocks noGrp="1"/>
          </p:cNvSpPr>
          <p:nvPr>
            <p:ph type="body" sz="quarter" idx="12"/>
          </p:nvPr>
        </p:nvSpPr>
        <p:spPr/>
        <p:txBody>
          <a:bodyPr/>
          <a:lstStyle/>
          <a:p>
            <a:r>
              <a:rPr lang="en-US" sz="3200" dirty="0"/>
              <a:t>Deterministic PDA (DPDA)</a:t>
            </a:r>
          </a:p>
        </p:txBody>
      </p:sp>
      <p:sp>
        <p:nvSpPr>
          <p:cNvPr id="4" name="Text Placeholder 3">
            <a:extLst>
              <a:ext uri="{FF2B5EF4-FFF2-40B4-BE49-F238E27FC236}">
                <a16:creationId xmlns:a16="http://schemas.microsoft.com/office/drawing/2014/main" id="{086DA6CF-5DD3-4C05-A4A0-2DFADBEA7092}"/>
              </a:ext>
            </a:extLst>
          </p:cNvPr>
          <p:cNvSpPr>
            <a:spLocks noGrp="1"/>
          </p:cNvSpPr>
          <p:nvPr>
            <p:ph type="body" sz="quarter" idx="13"/>
          </p:nvPr>
        </p:nvSpPr>
        <p:spPr/>
        <p:txBody>
          <a:bodyPr/>
          <a:lstStyle/>
          <a:p>
            <a:pPr algn="just"/>
            <a:r>
              <a:rPr lang="en-US" dirty="0"/>
              <a:t>Just like Finite Automaton (FA), there are Deterministic (DFA in FA) and Non-Deterministic (NFA in FA) Automaton in PDA.</a:t>
            </a:r>
          </a:p>
          <a:p>
            <a:pPr algn="just"/>
            <a:r>
              <a:rPr lang="en-US" altLang="en-US" dirty="0"/>
              <a:t>PDAs are inherently nondeterministic (</a:t>
            </a:r>
            <a:r>
              <a:rPr lang="en-US" altLang="en-US" i="1" dirty="0"/>
              <a:t>they are not practical machines</a:t>
            </a:r>
            <a:r>
              <a:rPr lang="en-US" altLang="en-US" dirty="0"/>
              <a:t>).</a:t>
            </a:r>
          </a:p>
          <a:p>
            <a:pPr algn="just"/>
            <a:r>
              <a:rPr lang="en-US" dirty="0"/>
              <a:t>When we say PDA, it represents both deterministic and non-deterministic PDA that recognizes both deterministic and non-deterministic CFL respectively.</a:t>
            </a:r>
          </a:p>
          <a:p>
            <a:pPr algn="just"/>
            <a:r>
              <a:rPr lang="en-US" dirty="0"/>
              <a:t>If a PDA </a:t>
            </a:r>
            <a:r>
              <a:rPr lang="en-US" b="0" i="0" dirty="0">
                <a:solidFill>
                  <a:srgbClr val="353434"/>
                </a:solidFill>
                <a:effectLst/>
                <a:latin typeface="Source Sans Pro" panose="020B0503030403020204" pitchFamily="34" charset="0"/>
              </a:rPr>
              <a:t> is deterministic at each step, that is the next move </a:t>
            </a:r>
            <a:r>
              <a:rPr lang="en-US" dirty="0">
                <a:solidFill>
                  <a:srgbClr val="353434"/>
                </a:solidFill>
                <a:latin typeface="Source Sans Pro" panose="020B0503030403020204" pitchFamily="34" charset="0"/>
              </a:rPr>
              <a:t>for </a:t>
            </a:r>
            <a:r>
              <a:rPr lang="en-US" b="0" i="0" dirty="0">
                <a:solidFill>
                  <a:srgbClr val="353434"/>
                </a:solidFill>
                <a:effectLst/>
                <a:latin typeface="Source Sans Pro" panose="020B0503030403020204" pitchFamily="34" charset="0"/>
              </a:rPr>
              <a:t>every input has exactly one destination, then the PDA is Deterministic PDA (DPDA).</a:t>
            </a:r>
            <a:endParaRPr lang="en-US" dirty="0"/>
          </a:p>
          <a:p>
            <a:pPr algn="just"/>
            <a:r>
              <a:rPr lang="en-US" dirty="0"/>
              <a:t>The previous example was DPDA.</a:t>
            </a:r>
          </a:p>
          <a:p>
            <a:pPr algn="just"/>
            <a:r>
              <a:rPr lang="en-US" dirty="0"/>
              <a:t>The next two examples are for non-deterministic PDAs.</a:t>
            </a:r>
          </a:p>
        </p:txBody>
      </p:sp>
    </p:spTree>
    <p:extLst>
      <p:ext uri="{BB962C8B-B14F-4D97-AF65-F5344CB8AC3E}">
        <p14:creationId xmlns:p14="http://schemas.microsoft.com/office/powerpoint/2010/main" val="35111346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40E24E-77EF-4843-B1D0-286B24A549A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0333927-A76E-4353-9FB4-FFBFAA530842}"/>
              </a:ext>
            </a:extLst>
          </p:cNvPr>
          <p:cNvSpPr>
            <a:spLocks noGrp="1"/>
          </p:cNvSpPr>
          <p:nvPr>
            <p:ph type="body" sz="quarter" idx="12"/>
          </p:nvPr>
        </p:nvSpPr>
        <p:spPr/>
        <p:txBody>
          <a:bodyPr/>
          <a:lstStyle/>
          <a:p>
            <a:r>
              <a:rPr lang="en-US" dirty="0"/>
              <a:t>Example: Non-Deterministic PDA</a:t>
            </a:r>
          </a:p>
        </p:txBody>
      </p:sp>
      <p:sp>
        <p:nvSpPr>
          <p:cNvPr id="4" name="Rectangle 3">
            <a:extLst>
              <a:ext uri="{FF2B5EF4-FFF2-40B4-BE49-F238E27FC236}">
                <a16:creationId xmlns:a16="http://schemas.microsoft.com/office/drawing/2014/main" id="{346A6E9C-3326-423C-B6B0-8BFCA07A806D}"/>
              </a:ext>
            </a:extLst>
          </p:cNvPr>
          <p:cNvSpPr txBox="1">
            <a:spLocks noChangeArrowheads="1"/>
          </p:cNvSpPr>
          <p:nvPr/>
        </p:nvSpPr>
        <p:spPr>
          <a:xfrm>
            <a:off x="152400" y="914400"/>
            <a:ext cx="8839200" cy="1487487"/>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2400" b="1" dirty="0">
                <a:latin typeface="Times New Roman" panose="02020603050405020304" pitchFamily="18" charset="0"/>
              </a:rPr>
              <a:t>L = {</a:t>
            </a:r>
            <a:r>
              <a:rPr lang="en-US" altLang="en-US" sz="2400" b="1" dirty="0" err="1">
                <a:latin typeface="Courier New" panose="02070309020205020404" pitchFamily="49" charset="0"/>
                <a:cs typeface="Courier New" panose="02070309020205020404" pitchFamily="49" charset="0"/>
              </a:rPr>
              <a:t>a</a:t>
            </a:r>
            <a:r>
              <a:rPr lang="en-US" altLang="en-US" sz="2400" b="1" baseline="30000" dirty="0" err="1">
                <a:latin typeface="Courier New" panose="02070309020205020404" pitchFamily="49" charset="0"/>
                <a:cs typeface="Courier New" panose="02070309020205020404" pitchFamily="49" charset="0"/>
              </a:rPr>
              <a:t>i</a:t>
            </a:r>
            <a:r>
              <a:rPr lang="en-US" altLang="en-US" sz="2400" b="1" dirty="0" err="1">
                <a:latin typeface="Courier New" panose="02070309020205020404" pitchFamily="49" charset="0"/>
                <a:cs typeface="Courier New" panose="02070309020205020404" pitchFamily="49" charset="0"/>
              </a:rPr>
              <a:t>b</a:t>
            </a:r>
            <a:r>
              <a:rPr lang="en-US" altLang="en-US" sz="2400" b="1" baseline="30000" dirty="0" err="1">
                <a:latin typeface="Courier New" panose="02070309020205020404" pitchFamily="49" charset="0"/>
                <a:cs typeface="Courier New" panose="02070309020205020404" pitchFamily="49" charset="0"/>
              </a:rPr>
              <a:t>j</a:t>
            </a:r>
            <a:r>
              <a:rPr lang="en-US" altLang="en-US" sz="2400" b="1" dirty="0" err="1">
                <a:latin typeface="Courier New" panose="02070309020205020404" pitchFamily="49" charset="0"/>
                <a:cs typeface="Courier New" panose="02070309020205020404" pitchFamily="49" charset="0"/>
              </a:rPr>
              <a:t>c</a:t>
            </a:r>
            <a:r>
              <a:rPr lang="en-US" altLang="en-US" sz="2400" b="1" baseline="30000" dirty="0" err="1">
                <a:latin typeface="Courier New" panose="02070309020205020404" pitchFamily="49" charset="0"/>
                <a:cs typeface="Courier New" panose="02070309020205020404" pitchFamily="49" charset="0"/>
              </a:rPr>
              <a:t>k</a:t>
            </a:r>
            <a:r>
              <a:rPr lang="en-US" altLang="en-US" sz="2400" b="1" dirty="0">
                <a:latin typeface="Courier New" panose="02070309020205020404" pitchFamily="49" charset="0"/>
                <a:cs typeface="Courier New" panose="02070309020205020404" pitchFamily="49" charset="0"/>
              </a:rPr>
              <a:t> | i,j,k≥0 and </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=j or </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=k</a:t>
            </a:r>
            <a:r>
              <a:rPr lang="en-US" altLang="en-US" sz="2400" b="1" dirty="0">
                <a:latin typeface="Times New Roman" panose="02020603050405020304" pitchFamily="18" charset="0"/>
              </a:rPr>
              <a:t>}</a:t>
            </a:r>
          </a:p>
          <a:p>
            <a:pPr lvl="1">
              <a:lnSpc>
                <a:spcPct val="80000"/>
              </a:lnSpc>
            </a:pPr>
            <a:r>
              <a:rPr lang="en-US" altLang="en-US" sz="2200" dirty="0"/>
              <a:t>Non-determinism is used here.</a:t>
            </a:r>
          </a:p>
          <a:p>
            <a:pPr lvl="1">
              <a:lnSpc>
                <a:spcPct val="80000"/>
              </a:lnSpc>
            </a:pPr>
            <a:r>
              <a:rPr lang="en-US" altLang="en-US" sz="2200" dirty="0"/>
              <a:t>From state q</a:t>
            </a:r>
            <a:r>
              <a:rPr lang="en-US" altLang="en-US" sz="2200" baseline="-25000" dirty="0"/>
              <a:t>2</a:t>
            </a:r>
            <a:r>
              <a:rPr lang="en-US" altLang="en-US" sz="2200" dirty="0"/>
              <a:t>, the choice of next </a:t>
            </a:r>
            <a:br>
              <a:rPr lang="en-US" altLang="en-US" sz="2200" dirty="0"/>
            </a:br>
            <a:r>
              <a:rPr lang="en-US" altLang="en-US" sz="2200" dirty="0"/>
              <a:t>move is either q</a:t>
            </a:r>
            <a:r>
              <a:rPr lang="en-US" altLang="en-US" sz="2200" baseline="-25000" dirty="0"/>
              <a:t>3</a:t>
            </a:r>
            <a:r>
              <a:rPr lang="en-US" altLang="en-US" sz="2200" dirty="0"/>
              <a:t> or q</a:t>
            </a:r>
            <a:r>
              <a:rPr lang="en-US" altLang="en-US" sz="2200" baseline="-25000" dirty="0"/>
              <a:t>5</a:t>
            </a:r>
            <a:r>
              <a:rPr lang="en-US" altLang="en-US" sz="2200" dirty="0"/>
              <a:t>.</a:t>
            </a:r>
          </a:p>
        </p:txBody>
      </p:sp>
      <p:sp>
        <p:nvSpPr>
          <p:cNvPr id="5" name="Oval 4">
            <a:extLst>
              <a:ext uri="{FF2B5EF4-FFF2-40B4-BE49-F238E27FC236}">
                <a16:creationId xmlns:a16="http://schemas.microsoft.com/office/drawing/2014/main" id="{F6BFE8BA-2F57-45E3-9F0F-772071963556}"/>
              </a:ext>
            </a:extLst>
          </p:cNvPr>
          <p:cNvSpPr>
            <a:spLocks noChangeArrowheads="1"/>
          </p:cNvSpPr>
          <p:nvPr/>
        </p:nvSpPr>
        <p:spPr bwMode="auto">
          <a:xfrm>
            <a:off x="914400" y="29554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BD6C4658-2266-412D-BE85-7A945DAB32F6}"/>
              </a:ext>
            </a:extLst>
          </p:cNvPr>
          <p:cNvSpPr>
            <a:spLocks noChangeArrowheads="1"/>
          </p:cNvSpPr>
          <p:nvPr/>
        </p:nvSpPr>
        <p:spPr bwMode="auto">
          <a:xfrm>
            <a:off x="16764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7" name="Oval 6">
            <a:extLst>
              <a:ext uri="{FF2B5EF4-FFF2-40B4-BE49-F238E27FC236}">
                <a16:creationId xmlns:a16="http://schemas.microsoft.com/office/drawing/2014/main" id="{EA9B4464-5CD7-4D3D-A6D1-FDF2273BC8D5}"/>
              </a:ext>
            </a:extLst>
          </p:cNvPr>
          <p:cNvSpPr>
            <a:spLocks noChangeArrowheads="1"/>
          </p:cNvSpPr>
          <p:nvPr/>
        </p:nvSpPr>
        <p:spPr bwMode="auto">
          <a:xfrm>
            <a:off x="36576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5</a:t>
            </a:r>
          </a:p>
        </p:txBody>
      </p:sp>
      <p:sp>
        <p:nvSpPr>
          <p:cNvPr id="8" name="Oval 7">
            <a:extLst>
              <a:ext uri="{FF2B5EF4-FFF2-40B4-BE49-F238E27FC236}">
                <a16:creationId xmlns:a16="http://schemas.microsoft.com/office/drawing/2014/main" id="{0D7B5C6A-FCEE-49A4-B4E6-DF9A0730305D}"/>
              </a:ext>
            </a:extLst>
          </p:cNvPr>
          <p:cNvSpPr>
            <a:spLocks noChangeArrowheads="1"/>
          </p:cNvSpPr>
          <p:nvPr/>
        </p:nvSpPr>
        <p:spPr bwMode="auto">
          <a:xfrm>
            <a:off x="8001000" y="5089077"/>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7</a:t>
            </a:r>
          </a:p>
        </p:txBody>
      </p:sp>
      <p:sp>
        <p:nvSpPr>
          <p:cNvPr id="9" name="Oval 8">
            <a:extLst>
              <a:ext uri="{FF2B5EF4-FFF2-40B4-BE49-F238E27FC236}">
                <a16:creationId xmlns:a16="http://schemas.microsoft.com/office/drawing/2014/main" id="{2447DB2C-BCE8-4C54-B1AD-D2B1A8E26DCF}"/>
              </a:ext>
            </a:extLst>
          </p:cNvPr>
          <p:cNvSpPr>
            <a:spLocks noChangeArrowheads="1"/>
          </p:cNvSpPr>
          <p:nvPr/>
        </p:nvSpPr>
        <p:spPr bwMode="auto">
          <a:xfrm>
            <a:off x="57912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6</a:t>
            </a:r>
          </a:p>
        </p:txBody>
      </p:sp>
      <p:sp>
        <p:nvSpPr>
          <p:cNvPr id="10" name="Oval 9">
            <a:extLst>
              <a:ext uri="{FF2B5EF4-FFF2-40B4-BE49-F238E27FC236}">
                <a16:creationId xmlns:a16="http://schemas.microsoft.com/office/drawing/2014/main" id="{4ED738DE-E167-4756-907F-795231136215}"/>
              </a:ext>
            </a:extLst>
          </p:cNvPr>
          <p:cNvSpPr>
            <a:spLocks noChangeArrowheads="1"/>
          </p:cNvSpPr>
          <p:nvPr/>
        </p:nvSpPr>
        <p:spPr bwMode="auto">
          <a:xfrm>
            <a:off x="5715000" y="2955477"/>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11" name="Oval 10">
            <a:extLst>
              <a:ext uri="{FF2B5EF4-FFF2-40B4-BE49-F238E27FC236}">
                <a16:creationId xmlns:a16="http://schemas.microsoft.com/office/drawing/2014/main" id="{8BC510C9-6046-4CE3-8D95-5A24C7D9E5B8}"/>
              </a:ext>
            </a:extLst>
          </p:cNvPr>
          <p:cNvSpPr>
            <a:spLocks noChangeArrowheads="1"/>
          </p:cNvSpPr>
          <p:nvPr/>
        </p:nvSpPr>
        <p:spPr bwMode="auto">
          <a:xfrm>
            <a:off x="3657600" y="29554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12" name="Line 11">
            <a:extLst>
              <a:ext uri="{FF2B5EF4-FFF2-40B4-BE49-F238E27FC236}">
                <a16:creationId xmlns:a16="http://schemas.microsoft.com/office/drawing/2014/main" id="{35D32A86-617D-4341-9380-EC31BC50383E}"/>
              </a:ext>
            </a:extLst>
          </p:cNvPr>
          <p:cNvSpPr>
            <a:spLocks noChangeShapeType="1"/>
          </p:cNvSpPr>
          <p:nvPr/>
        </p:nvSpPr>
        <p:spPr bwMode="auto">
          <a:xfrm>
            <a:off x="228600" y="3260277"/>
            <a:ext cx="6858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3" name="AutoShape 12">
            <a:extLst>
              <a:ext uri="{FF2B5EF4-FFF2-40B4-BE49-F238E27FC236}">
                <a16:creationId xmlns:a16="http://schemas.microsoft.com/office/drawing/2014/main" id="{16612412-019D-47AE-B7D3-CFBEE9D9017C}"/>
              </a:ext>
            </a:extLst>
          </p:cNvPr>
          <p:cNvCxnSpPr>
            <a:cxnSpLocks noChangeShapeType="1"/>
            <a:stCxn id="5" idx="4"/>
            <a:endCxn id="6" idx="1"/>
          </p:cNvCxnSpPr>
          <p:nvPr/>
        </p:nvCxnSpPr>
        <p:spPr bwMode="auto">
          <a:xfrm>
            <a:off x="1257300" y="3641277"/>
            <a:ext cx="519113" cy="1547813"/>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12510E37-AE92-4F18-BF4C-3E51316D2ABA}"/>
              </a:ext>
            </a:extLst>
          </p:cNvPr>
          <p:cNvCxnSpPr>
            <a:cxnSpLocks noChangeShapeType="1"/>
            <a:stCxn id="6" idx="7"/>
            <a:endCxn id="11" idx="3"/>
          </p:cNvCxnSpPr>
          <p:nvPr/>
        </p:nvCxnSpPr>
        <p:spPr bwMode="auto">
          <a:xfrm flipV="1">
            <a:off x="2262188" y="3541265"/>
            <a:ext cx="1495425" cy="1647825"/>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a:extLst>
              <a:ext uri="{FF2B5EF4-FFF2-40B4-BE49-F238E27FC236}">
                <a16:creationId xmlns:a16="http://schemas.microsoft.com/office/drawing/2014/main" id="{51145D52-1E4D-45C4-9A14-74AB4F5DD8BD}"/>
              </a:ext>
            </a:extLst>
          </p:cNvPr>
          <p:cNvCxnSpPr>
            <a:cxnSpLocks noChangeShapeType="1"/>
            <a:stCxn id="6" idx="6"/>
            <a:endCxn id="7" idx="2"/>
          </p:cNvCxnSpPr>
          <p:nvPr/>
        </p:nvCxnSpPr>
        <p:spPr bwMode="auto">
          <a:xfrm>
            <a:off x="2362200" y="5431977"/>
            <a:ext cx="129540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a:extLst>
              <a:ext uri="{FF2B5EF4-FFF2-40B4-BE49-F238E27FC236}">
                <a16:creationId xmlns:a16="http://schemas.microsoft.com/office/drawing/2014/main" id="{43C649AE-21CC-40C2-A690-6A5AF891738B}"/>
              </a:ext>
            </a:extLst>
          </p:cNvPr>
          <p:cNvCxnSpPr>
            <a:cxnSpLocks noChangeShapeType="1"/>
            <a:stCxn id="7" idx="6"/>
            <a:endCxn id="9" idx="2"/>
          </p:cNvCxnSpPr>
          <p:nvPr/>
        </p:nvCxnSpPr>
        <p:spPr bwMode="auto">
          <a:xfrm>
            <a:off x="4343400" y="5431977"/>
            <a:ext cx="144780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a:extLst>
              <a:ext uri="{FF2B5EF4-FFF2-40B4-BE49-F238E27FC236}">
                <a16:creationId xmlns:a16="http://schemas.microsoft.com/office/drawing/2014/main" id="{581077CE-1267-4039-BF48-4B2B98E1022D}"/>
              </a:ext>
            </a:extLst>
          </p:cNvPr>
          <p:cNvCxnSpPr>
            <a:cxnSpLocks noChangeShapeType="1"/>
            <a:stCxn id="9" idx="6"/>
            <a:endCxn id="8" idx="2"/>
          </p:cNvCxnSpPr>
          <p:nvPr/>
        </p:nvCxnSpPr>
        <p:spPr bwMode="auto">
          <a:xfrm>
            <a:off x="6477000" y="5431977"/>
            <a:ext cx="1504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a:extLst>
              <a:ext uri="{FF2B5EF4-FFF2-40B4-BE49-F238E27FC236}">
                <a16:creationId xmlns:a16="http://schemas.microsoft.com/office/drawing/2014/main" id="{93A01EF4-A1FC-4DB6-B78A-578856368D5F}"/>
              </a:ext>
            </a:extLst>
          </p:cNvPr>
          <p:cNvCxnSpPr>
            <a:cxnSpLocks noChangeShapeType="1"/>
            <a:stCxn id="11" idx="6"/>
            <a:endCxn id="10" idx="2"/>
          </p:cNvCxnSpPr>
          <p:nvPr/>
        </p:nvCxnSpPr>
        <p:spPr bwMode="auto">
          <a:xfrm>
            <a:off x="4343400" y="3298377"/>
            <a:ext cx="13525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8">
            <a:extLst>
              <a:ext uri="{FF2B5EF4-FFF2-40B4-BE49-F238E27FC236}">
                <a16:creationId xmlns:a16="http://schemas.microsoft.com/office/drawing/2014/main" id="{0F00AFE8-243F-4F32-98C8-BCF64A1206D3}"/>
              </a:ext>
            </a:extLst>
          </p:cNvPr>
          <p:cNvCxnSpPr>
            <a:cxnSpLocks noChangeShapeType="1"/>
            <a:stCxn id="11" idx="1"/>
            <a:endCxn id="11" idx="7"/>
          </p:cNvCxnSpPr>
          <p:nvPr/>
        </p:nvCxnSpPr>
        <p:spPr bwMode="auto">
          <a:xfrm rot="5400000" flipV="1">
            <a:off x="3999707" y="2813396"/>
            <a:ext cx="1587" cy="485775"/>
          </a:xfrm>
          <a:prstGeom prst="curvedConnector3">
            <a:avLst>
              <a:gd name="adj1" fmla="val -363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9">
            <a:extLst>
              <a:ext uri="{FF2B5EF4-FFF2-40B4-BE49-F238E27FC236}">
                <a16:creationId xmlns:a16="http://schemas.microsoft.com/office/drawing/2014/main" id="{D3A18720-DE93-4D3A-82A9-9A4E123D3073}"/>
              </a:ext>
            </a:extLst>
          </p:cNvPr>
          <p:cNvCxnSpPr>
            <a:cxnSpLocks noChangeShapeType="1"/>
            <a:stCxn id="10" idx="1"/>
            <a:endCxn id="10" idx="7"/>
          </p:cNvCxnSpPr>
          <p:nvPr/>
        </p:nvCxnSpPr>
        <p:spPr bwMode="auto">
          <a:xfrm rot="5400000" flipV="1">
            <a:off x="6057107" y="2794346"/>
            <a:ext cx="1587" cy="485775"/>
          </a:xfrm>
          <a:prstGeom prst="curvedConnector3">
            <a:avLst>
              <a:gd name="adj1" fmla="val -406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0">
            <a:extLst>
              <a:ext uri="{FF2B5EF4-FFF2-40B4-BE49-F238E27FC236}">
                <a16:creationId xmlns:a16="http://schemas.microsoft.com/office/drawing/2014/main" id="{B0D70522-82B2-466C-9BF7-D557FD8C4437}"/>
              </a:ext>
            </a:extLst>
          </p:cNvPr>
          <p:cNvCxnSpPr>
            <a:cxnSpLocks noChangeShapeType="1"/>
            <a:stCxn id="6" idx="3"/>
            <a:endCxn id="6" idx="5"/>
          </p:cNvCxnSpPr>
          <p:nvPr/>
        </p:nvCxnSpPr>
        <p:spPr bwMode="auto">
          <a:xfrm rot="16200000" flipH="1">
            <a:off x="2018507" y="5432771"/>
            <a:ext cx="1587" cy="485775"/>
          </a:xfrm>
          <a:prstGeom prst="curvedConnector3">
            <a:avLst>
              <a:gd name="adj1" fmla="val 390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1">
            <a:extLst>
              <a:ext uri="{FF2B5EF4-FFF2-40B4-BE49-F238E27FC236}">
                <a16:creationId xmlns:a16="http://schemas.microsoft.com/office/drawing/2014/main" id="{117256A4-80DE-4F4D-810B-29BEEEADC5D8}"/>
              </a:ext>
            </a:extLst>
          </p:cNvPr>
          <p:cNvCxnSpPr>
            <a:cxnSpLocks noChangeShapeType="1"/>
            <a:stCxn id="7" idx="3"/>
            <a:endCxn id="7" idx="5"/>
          </p:cNvCxnSpPr>
          <p:nvPr/>
        </p:nvCxnSpPr>
        <p:spPr bwMode="auto">
          <a:xfrm rot="16200000" flipH="1">
            <a:off x="3999707" y="5432771"/>
            <a:ext cx="1587" cy="485775"/>
          </a:xfrm>
          <a:prstGeom prst="curvedConnector3">
            <a:avLst>
              <a:gd name="adj1" fmla="val 399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2">
            <a:extLst>
              <a:ext uri="{FF2B5EF4-FFF2-40B4-BE49-F238E27FC236}">
                <a16:creationId xmlns:a16="http://schemas.microsoft.com/office/drawing/2014/main" id="{F7E135D1-3B0D-4DDC-8AF6-FA12B113D0F8}"/>
              </a:ext>
            </a:extLst>
          </p:cNvPr>
          <p:cNvCxnSpPr>
            <a:cxnSpLocks noChangeShapeType="1"/>
            <a:stCxn id="9" idx="3"/>
            <a:endCxn id="9" idx="5"/>
          </p:cNvCxnSpPr>
          <p:nvPr/>
        </p:nvCxnSpPr>
        <p:spPr bwMode="auto">
          <a:xfrm rot="16200000" flipH="1">
            <a:off x="6133307" y="5432771"/>
            <a:ext cx="1587" cy="485775"/>
          </a:xfrm>
          <a:prstGeom prst="curvedConnector3">
            <a:avLst>
              <a:gd name="adj1" fmla="val 353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 Box 23">
            <a:extLst>
              <a:ext uri="{FF2B5EF4-FFF2-40B4-BE49-F238E27FC236}">
                <a16:creationId xmlns:a16="http://schemas.microsoft.com/office/drawing/2014/main" id="{1F0A30E7-E3B4-42E4-A725-08A8347F89FF}"/>
              </a:ext>
            </a:extLst>
          </p:cNvPr>
          <p:cNvSpPr txBox="1">
            <a:spLocks noChangeArrowheads="1"/>
          </p:cNvSpPr>
          <p:nvPr/>
        </p:nvSpPr>
        <p:spPr bwMode="auto">
          <a:xfrm>
            <a:off x="304800" y="42508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25" name="Text Box 24">
            <a:extLst>
              <a:ext uri="{FF2B5EF4-FFF2-40B4-BE49-F238E27FC236}">
                <a16:creationId xmlns:a16="http://schemas.microsoft.com/office/drawing/2014/main" id="{28E5AD7B-456C-4366-8816-EFB6142E1863}"/>
              </a:ext>
            </a:extLst>
          </p:cNvPr>
          <p:cNvSpPr txBox="1">
            <a:spLocks noChangeArrowheads="1"/>
          </p:cNvSpPr>
          <p:nvPr/>
        </p:nvSpPr>
        <p:spPr bwMode="auto">
          <a:xfrm rot="18754243">
            <a:off x="2202657" y="410562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6" name="Text Box 26">
            <a:extLst>
              <a:ext uri="{FF2B5EF4-FFF2-40B4-BE49-F238E27FC236}">
                <a16:creationId xmlns:a16="http://schemas.microsoft.com/office/drawing/2014/main" id="{FF2751C6-9496-42E0-95BD-B09B41011DB9}"/>
              </a:ext>
            </a:extLst>
          </p:cNvPr>
          <p:cNvSpPr txBox="1">
            <a:spLocks noChangeArrowheads="1"/>
          </p:cNvSpPr>
          <p:nvPr/>
        </p:nvSpPr>
        <p:spPr bwMode="auto">
          <a:xfrm>
            <a:off x="2362200" y="51033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27" name="Text Box 27">
            <a:extLst>
              <a:ext uri="{FF2B5EF4-FFF2-40B4-BE49-F238E27FC236}">
                <a16:creationId xmlns:a16="http://schemas.microsoft.com/office/drawing/2014/main" id="{45784741-B9E4-4608-B098-1AE78A7C43FF}"/>
              </a:ext>
            </a:extLst>
          </p:cNvPr>
          <p:cNvSpPr txBox="1">
            <a:spLocks noChangeArrowheads="1"/>
          </p:cNvSpPr>
          <p:nvPr/>
        </p:nvSpPr>
        <p:spPr bwMode="auto">
          <a:xfrm>
            <a:off x="4419600" y="50890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8" name="Text Box 28">
            <a:extLst>
              <a:ext uri="{FF2B5EF4-FFF2-40B4-BE49-F238E27FC236}">
                <a16:creationId xmlns:a16="http://schemas.microsoft.com/office/drawing/2014/main" id="{001129B1-E757-435C-91FB-A09CD6113721}"/>
              </a:ext>
            </a:extLst>
          </p:cNvPr>
          <p:cNvSpPr txBox="1">
            <a:spLocks noChangeArrowheads="1"/>
          </p:cNvSpPr>
          <p:nvPr/>
        </p:nvSpPr>
        <p:spPr bwMode="auto">
          <a:xfrm>
            <a:off x="6553200" y="510812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9" name="Text Box 29">
            <a:extLst>
              <a:ext uri="{FF2B5EF4-FFF2-40B4-BE49-F238E27FC236}">
                <a16:creationId xmlns:a16="http://schemas.microsoft.com/office/drawing/2014/main" id="{28B7C208-D517-4086-92C2-6F955BE2F43D}"/>
              </a:ext>
            </a:extLst>
          </p:cNvPr>
          <p:cNvSpPr txBox="1">
            <a:spLocks noChangeArrowheads="1"/>
          </p:cNvSpPr>
          <p:nvPr/>
        </p:nvSpPr>
        <p:spPr bwMode="auto">
          <a:xfrm>
            <a:off x="4343400" y="298881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30" name="Text Box 30">
            <a:extLst>
              <a:ext uri="{FF2B5EF4-FFF2-40B4-BE49-F238E27FC236}">
                <a16:creationId xmlns:a16="http://schemas.microsoft.com/office/drawing/2014/main" id="{382F4BD0-1EC2-4325-B1A8-A6B19B506A05}"/>
              </a:ext>
            </a:extLst>
          </p:cNvPr>
          <p:cNvSpPr txBox="1">
            <a:spLocks noChangeArrowheads="1"/>
          </p:cNvSpPr>
          <p:nvPr/>
        </p:nvSpPr>
        <p:spPr bwMode="auto">
          <a:xfrm>
            <a:off x="1371600" y="62082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a:t>
            </a:r>
          </a:p>
        </p:txBody>
      </p:sp>
      <p:sp>
        <p:nvSpPr>
          <p:cNvPr id="31" name="Text Box 31">
            <a:extLst>
              <a:ext uri="{FF2B5EF4-FFF2-40B4-BE49-F238E27FC236}">
                <a16:creationId xmlns:a16="http://schemas.microsoft.com/office/drawing/2014/main" id="{DAA22A9F-6C08-4248-9196-7B07A7D219FA}"/>
              </a:ext>
            </a:extLst>
          </p:cNvPr>
          <p:cNvSpPr txBox="1">
            <a:spLocks noChangeArrowheads="1"/>
          </p:cNvSpPr>
          <p:nvPr/>
        </p:nvSpPr>
        <p:spPr bwMode="auto">
          <a:xfrm>
            <a:off x="3429000" y="62320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b</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2" name="Text Box 32">
            <a:extLst>
              <a:ext uri="{FF2B5EF4-FFF2-40B4-BE49-F238E27FC236}">
                <a16:creationId xmlns:a16="http://schemas.microsoft.com/office/drawing/2014/main" id="{66A29578-DB72-4624-9972-2A4949E2B95C}"/>
              </a:ext>
            </a:extLst>
          </p:cNvPr>
          <p:cNvSpPr txBox="1">
            <a:spLocks noChangeArrowheads="1"/>
          </p:cNvSpPr>
          <p:nvPr/>
        </p:nvSpPr>
        <p:spPr bwMode="auto">
          <a:xfrm>
            <a:off x="5486400" y="61558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c</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3" name="Text Box 33">
            <a:extLst>
              <a:ext uri="{FF2B5EF4-FFF2-40B4-BE49-F238E27FC236}">
                <a16:creationId xmlns:a16="http://schemas.microsoft.com/office/drawing/2014/main" id="{1613454B-5237-445E-8DF9-7EA61DDFEA7B}"/>
              </a:ext>
            </a:extLst>
          </p:cNvPr>
          <p:cNvSpPr txBox="1">
            <a:spLocks noChangeArrowheads="1"/>
          </p:cNvSpPr>
          <p:nvPr/>
        </p:nvSpPr>
        <p:spPr bwMode="auto">
          <a:xfrm>
            <a:off x="3352800" y="21934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b</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4" name="Text Box 34">
            <a:extLst>
              <a:ext uri="{FF2B5EF4-FFF2-40B4-BE49-F238E27FC236}">
                <a16:creationId xmlns:a16="http://schemas.microsoft.com/office/drawing/2014/main" id="{F6C80A90-16EF-442D-8F69-3AF7DE8B35C6}"/>
              </a:ext>
            </a:extLst>
          </p:cNvPr>
          <p:cNvSpPr txBox="1">
            <a:spLocks noChangeArrowheads="1"/>
          </p:cNvSpPr>
          <p:nvPr/>
        </p:nvSpPr>
        <p:spPr bwMode="auto">
          <a:xfrm>
            <a:off x="5486400" y="21315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c</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graphicFrame>
        <p:nvGraphicFramePr>
          <p:cNvPr id="35" name="Group 84">
            <a:extLst>
              <a:ext uri="{FF2B5EF4-FFF2-40B4-BE49-F238E27FC236}">
                <a16:creationId xmlns:a16="http://schemas.microsoft.com/office/drawing/2014/main" id="{537FDD11-4DA5-4E77-B3A8-E0B2AA89BF38}"/>
              </a:ext>
            </a:extLst>
          </p:cNvPr>
          <p:cNvGraphicFramePr>
            <a:graphicFrameLocks noGrp="1"/>
          </p:cNvGraphicFramePr>
          <p:nvPr/>
        </p:nvGraphicFramePr>
        <p:xfrm>
          <a:off x="5410200" y="1599752"/>
          <a:ext cx="3276600" cy="518048"/>
        </p:xfrm>
        <a:graphic>
          <a:graphicData uri="http://schemas.openxmlformats.org/drawingml/2006/table">
            <a:tbl>
              <a:tblPr/>
              <a:tblGrid>
                <a:gridCol w="1155700">
                  <a:extLst>
                    <a:ext uri="{9D8B030D-6E8A-4147-A177-3AD203B41FA5}">
                      <a16:colId xmlns:a16="http://schemas.microsoft.com/office/drawing/2014/main" val="20000"/>
                    </a:ext>
                  </a:extLst>
                </a:gridCol>
                <a:gridCol w="423863">
                  <a:extLst>
                    <a:ext uri="{9D8B030D-6E8A-4147-A177-3AD203B41FA5}">
                      <a16:colId xmlns:a16="http://schemas.microsoft.com/office/drawing/2014/main" val="20001"/>
                    </a:ext>
                  </a:extLst>
                </a:gridCol>
                <a:gridCol w="423862">
                  <a:extLst>
                    <a:ext uri="{9D8B030D-6E8A-4147-A177-3AD203B41FA5}">
                      <a16:colId xmlns:a16="http://schemas.microsoft.com/office/drawing/2014/main" val="20002"/>
                    </a:ext>
                  </a:extLst>
                </a:gridCol>
                <a:gridCol w="425450">
                  <a:extLst>
                    <a:ext uri="{9D8B030D-6E8A-4147-A177-3AD203B41FA5}">
                      <a16:colId xmlns:a16="http://schemas.microsoft.com/office/drawing/2014/main" val="20003"/>
                    </a:ext>
                  </a:extLst>
                </a:gridCol>
                <a:gridCol w="423863">
                  <a:extLst>
                    <a:ext uri="{9D8B030D-6E8A-4147-A177-3AD203B41FA5}">
                      <a16:colId xmlns:a16="http://schemas.microsoft.com/office/drawing/2014/main" val="20004"/>
                    </a:ext>
                  </a:extLst>
                </a:gridCol>
                <a:gridCol w="423862">
                  <a:extLst>
                    <a:ext uri="{9D8B030D-6E8A-4147-A177-3AD203B41FA5}">
                      <a16:colId xmlns:a16="http://schemas.microsoft.com/office/drawing/2014/main" val="20005"/>
                    </a:ext>
                  </a:extLst>
                </a:gridCol>
              </a:tblGrid>
              <a:tr h="517525">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Input</a:t>
                      </a:r>
                    </a:p>
                  </a:txBody>
                  <a:tcPr marT="45664" marB="45664" horzOverflow="overflow">
                    <a:lnL cap="flat">
                      <a:noFill/>
                    </a:lnL>
                    <a:lnR w="28575" cap="flat" cmpd="sng" algn="ctr">
                      <a:solidFill>
                        <a:schemeClr val="tx1"/>
                      </a:solidFill>
                      <a:prstDash val="solid"/>
                      <a:round/>
                      <a:headEnd type="none" w="med" len="med"/>
                      <a:tailEnd type="none" w="lg" len="med"/>
                    </a:lnR>
                    <a:lnT cap="flat">
                      <a:noFill/>
                    </a:lnT>
                    <a:lnB cap="flat">
                      <a:noFill/>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a</a:t>
                      </a:r>
                    </a:p>
                  </a:txBody>
                  <a:tcPr marT="45664" marB="45664"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a</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b</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c</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c</a:t>
                      </a:r>
                    </a:p>
                  </a:txBody>
                  <a:tcPr marT="45664" marB="45664"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 name="Line 107">
            <a:extLst>
              <a:ext uri="{FF2B5EF4-FFF2-40B4-BE49-F238E27FC236}">
                <a16:creationId xmlns:a16="http://schemas.microsoft.com/office/drawing/2014/main" id="{3ADCD99D-5960-4A8B-B54E-6376424CD335}"/>
              </a:ext>
            </a:extLst>
          </p:cNvPr>
          <p:cNvSpPr>
            <a:spLocks noChangeShapeType="1"/>
          </p:cNvSpPr>
          <p:nvPr/>
        </p:nvSpPr>
        <p:spPr bwMode="auto">
          <a:xfrm>
            <a:off x="67818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108">
            <a:extLst>
              <a:ext uri="{FF2B5EF4-FFF2-40B4-BE49-F238E27FC236}">
                <a16:creationId xmlns:a16="http://schemas.microsoft.com/office/drawing/2014/main" id="{60A1D63A-517C-416B-973D-BEB30CD39EC9}"/>
              </a:ext>
            </a:extLst>
          </p:cNvPr>
          <p:cNvSpPr>
            <a:spLocks noChangeShapeType="1"/>
          </p:cNvSpPr>
          <p:nvPr/>
        </p:nvSpPr>
        <p:spPr bwMode="auto">
          <a:xfrm>
            <a:off x="72009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09">
            <a:extLst>
              <a:ext uri="{FF2B5EF4-FFF2-40B4-BE49-F238E27FC236}">
                <a16:creationId xmlns:a16="http://schemas.microsoft.com/office/drawing/2014/main" id="{CD3A955B-9229-4619-B347-8AFB2294BB72}"/>
              </a:ext>
            </a:extLst>
          </p:cNvPr>
          <p:cNvSpPr>
            <a:spLocks noChangeShapeType="1"/>
          </p:cNvSpPr>
          <p:nvPr/>
        </p:nvSpPr>
        <p:spPr bwMode="auto">
          <a:xfrm>
            <a:off x="76200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10">
            <a:extLst>
              <a:ext uri="{FF2B5EF4-FFF2-40B4-BE49-F238E27FC236}">
                <a16:creationId xmlns:a16="http://schemas.microsoft.com/office/drawing/2014/main" id="{ED931201-F1BF-4C71-B6A1-A10F324F1CF3}"/>
              </a:ext>
            </a:extLst>
          </p:cNvPr>
          <p:cNvSpPr>
            <a:spLocks noChangeShapeType="1"/>
          </p:cNvSpPr>
          <p:nvPr/>
        </p:nvSpPr>
        <p:spPr bwMode="auto">
          <a:xfrm>
            <a:off x="80264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111">
            <a:extLst>
              <a:ext uri="{FF2B5EF4-FFF2-40B4-BE49-F238E27FC236}">
                <a16:creationId xmlns:a16="http://schemas.microsoft.com/office/drawing/2014/main" id="{26BBCBE8-212A-4685-A151-4C8D80EFF5B9}"/>
              </a:ext>
            </a:extLst>
          </p:cNvPr>
          <p:cNvSpPr>
            <a:spLocks noChangeShapeType="1"/>
          </p:cNvSpPr>
          <p:nvPr/>
        </p:nvSpPr>
        <p:spPr bwMode="auto">
          <a:xfrm>
            <a:off x="84582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112">
            <a:extLst>
              <a:ext uri="{FF2B5EF4-FFF2-40B4-BE49-F238E27FC236}">
                <a16:creationId xmlns:a16="http://schemas.microsoft.com/office/drawing/2014/main" id="{FB3FAC82-26BF-4859-8A2C-22548AE77A10}"/>
              </a:ext>
            </a:extLst>
          </p:cNvPr>
          <p:cNvSpPr>
            <a:spLocks noChangeShapeType="1"/>
          </p:cNvSpPr>
          <p:nvPr/>
        </p:nvSpPr>
        <p:spPr bwMode="auto">
          <a:xfrm>
            <a:off x="89154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113">
            <a:extLst>
              <a:ext uri="{FF2B5EF4-FFF2-40B4-BE49-F238E27FC236}">
                <a16:creationId xmlns:a16="http://schemas.microsoft.com/office/drawing/2014/main" id="{293F4D7E-53DD-4F0F-8934-E5B225C1C917}"/>
              </a:ext>
            </a:extLst>
          </p:cNvPr>
          <p:cNvSpPr>
            <a:spLocks noChangeShapeType="1"/>
          </p:cNvSpPr>
          <p:nvPr/>
        </p:nvSpPr>
        <p:spPr bwMode="auto">
          <a:xfrm>
            <a:off x="7302500" y="43270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Rectangle 120">
            <a:extLst>
              <a:ext uri="{FF2B5EF4-FFF2-40B4-BE49-F238E27FC236}">
                <a16:creationId xmlns:a16="http://schemas.microsoft.com/office/drawing/2014/main" id="{316DE676-D803-44B0-8DFB-CF0CA8F89839}"/>
              </a:ext>
            </a:extLst>
          </p:cNvPr>
          <p:cNvSpPr>
            <a:spLocks noChangeArrowheads="1"/>
          </p:cNvSpPr>
          <p:nvPr/>
        </p:nvSpPr>
        <p:spPr bwMode="auto">
          <a:xfrm>
            <a:off x="7848600" y="460647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800"/>
              <a:t>Stack</a:t>
            </a:r>
          </a:p>
        </p:txBody>
      </p:sp>
      <p:sp>
        <p:nvSpPr>
          <p:cNvPr id="44" name="Rectangle 119">
            <a:extLst>
              <a:ext uri="{FF2B5EF4-FFF2-40B4-BE49-F238E27FC236}">
                <a16:creationId xmlns:a16="http://schemas.microsoft.com/office/drawing/2014/main" id="{1314B751-F5FF-49F2-BCD5-79ED8A7D845E}"/>
              </a:ext>
            </a:extLst>
          </p:cNvPr>
          <p:cNvSpPr>
            <a:spLocks noChangeArrowheads="1"/>
          </p:cNvSpPr>
          <p:nvPr/>
        </p:nvSpPr>
        <p:spPr bwMode="auto">
          <a:xfrm>
            <a:off x="7848600" y="400322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5" name="Rectangle 118">
            <a:extLst>
              <a:ext uri="{FF2B5EF4-FFF2-40B4-BE49-F238E27FC236}">
                <a16:creationId xmlns:a16="http://schemas.microsoft.com/office/drawing/2014/main" id="{CA6B086B-FED2-47C5-9C6C-B066A293B222}"/>
              </a:ext>
            </a:extLst>
          </p:cNvPr>
          <p:cNvSpPr>
            <a:spLocks noChangeArrowheads="1"/>
          </p:cNvSpPr>
          <p:nvPr/>
        </p:nvSpPr>
        <p:spPr bwMode="auto">
          <a:xfrm>
            <a:off x="7848600" y="339997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6" name="Rectangle 117">
            <a:extLst>
              <a:ext uri="{FF2B5EF4-FFF2-40B4-BE49-F238E27FC236}">
                <a16:creationId xmlns:a16="http://schemas.microsoft.com/office/drawing/2014/main" id="{F47847DE-5F63-47E4-87D0-C22F15BEB9C1}"/>
              </a:ext>
            </a:extLst>
          </p:cNvPr>
          <p:cNvSpPr>
            <a:spLocks noChangeArrowheads="1"/>
          </p:cNvSpPr>
          <p:nvPr/>
        </p:nvSpPr>
        <p:spPr bwMode="auto">
          <a:xfrm>
            <a:off x="7848600" y="279672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7" name="Line 122">
            <a:extLst>
              <a:ext uri="{FF2B5EF4-FFF2-40B4-BE49-F238E27FC236}">
                <a16:creationId xmlns:a16="http://schemas.microsoft.com/office/drawing/2014/main" id="{24BCAD08-81DC-455B-9E2F-C918BD78D46F}"/>
              </a:ext>
            </a:extLst>
          </p:cNvPr>
          <p:cNvSpPr>
            <a:spLocks noChangeShapeType="1"/>
          </p:cNvSpPr>
          <p:nvPr/>
        </p:nvSpPr>
        <p:spPr bwMode="auto">
          <a:xfrm>
            <a:off x="7848600" y="339997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123">
            <a:extLst>
              <a:ext uri="{FF2B5EF4-FFF2-40B4-BE49-F238E27FC236}">
                <a16:creationId xmlns:a16="http://schemas.microsoft.com/office/drawing/2014/main" id="{91E56BB9-1307-4F5C-B474-06663B94408C}"/>
              </a:ext>
            </a:extLst>
          </p:cNvPr>
          <p:cNvSpPr>
            <a:spLocks noChangeShapeType="1"/>
          </p:cNvSpPr>
          <p:nvPr/>
        </p:nvSpPr>
        <p:spPr bwMode="auto">
          <a:xfrm>
            <a:off x="7848600" y="400322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124">
            <a:extLst>
              <a:ext uri="{FF2B5EF4-FFF2-40B4-BE49-F238E27FC236}">
                <a16:creationId xmlns:a16="http://schemas.microsoft.com/office/drawing/2014/main" id="{A34F316E-DEDF-4052-A88A-5FCFF6DAE651}"/>
              </a:ext>
            </a:extLst>
          </p:cNvPr>
          <p:cNvSpPr>
            <a:spLocks noChangeShapeType="1"/>
          </p:cNvSpPr>
          <p:nvPr/>
        </p:nvSpPr>
        <p:spPr bwMode="auto">
          <a:xfrm>
            <a:off x="7848600" y="4606477"/>
            <a:ext cx="1143000" cy="0"/>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125">
            <a:extLst>
              <a:ext uri="{FF2B5EF4-FFF2-40B4-BE49-F238E27FC236}">
                <a16:creationId xmlns:a16="http://schemas.microsoft.com/office/drawing/2014/main" id="{2080AE06-4BE4-4BE5-BB66-B80350282382}"/>
              </a:ext>
            </a:extLst>
          </p:cNvPr>
          <p:cNvSpPr>
            <a:spLocks noChangeShapeType="1"/>
          </p:cNvSpPr>
          <p:nvPr/>
        </p:nvSpPr>
        <p:spPr bwMode="auto">
          <a:xfrm>
            <a:off x="7848600" y="5209727"/>
            <a:ext cx="11430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Line 126">
            <a:extLst>
              <a:ext uri="{FF2B5EF4-FFF2-40B4-BE49-F238E27FC236}">
                <a16:creationId xmlns:a16="http://schemas.microsoft.com/office/drawing/2014/main" id="{6D529D0D-81B0-4037-8B65-7BA3025101E9}"/>
              </a:ext>
            </a:extLst>
          </p:cNvPr>
          <p:cNvSpPr>
            <a:spLocks noChangeShapeType="1"/>
          </p:cNvSpPr>
          <p:nvPr/>
        </p:nvSpPr>
        <p:spPr bwMode="auto">
          <a:xfrm>
            <a:off x="7848600" y="2574477"/>
            <a:ext cx="0" cy="203200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Line 127">
            <a:extLst>
              <a:ext uri="{FF2B5EF4-FFF2-40B4-BE49-F238E27FC236}">
                <a16:creationId xmlns:a16="http://schemas.microsoft.com/office/drawing/2014/main" id="{939639E5-1198-4ECD-8EC5-ACA80BBE7C70}"/>
              </a:ext>
            </a:extLst>
          </p:cNvPr>
          <p:cNvSpPr>
            <a:spLocks noChangeShapeType="1"/>
          </p:cNvSpPr>
          <p:nvPr/>
        </p:nvSpPr>
        <p:spPr bwMode="auto">
          <a:xfrm>
            <a:off x="8991600" y="2574477"/>
            <a:ext cx="0" cy="203200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Line 132">
            <a:extLst>
              <a:ext uri="{FF2B5EF4-FFF2-40B4-BE49-F238E27FC236}">
                <a16:creationId xmlns:a16="http://schemas.microsoft.com/office/drawing/2014/main" id="{D389C8C5-79A9-48CA-B460-3ED2264279E7}"/>
              </a:ext>
            </a:extLst>
          </p:cNvPr>
          <p:cNvSpPr>
            <a:spLocks noChangeShapeType="1"/>
          </p:cNvSpPr>
          <p:nvPr/>
        </p:nvSpPr>
        <p:spPr bwMode="auto">
          <a:xfrm>
            <a:off x="7848600" y="279672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Line 137">
            <a:extLst>
              <a:ext uri="{FF2B5EF4-FFF2-40B4-BE49-F238E27FC236}">
                <a16:creationId xmlns:a16="http://schemas.microsoft.com/office/drawing/2014/main" id="{89BC69FC-7230-4C0E-9712-0E4AFE256269}"/>
              </a:ext>
            </a:extLst>
          </p:cNvPr>
          <p:cNvSpPr>
            <a:spLocks noChangeShapeType="1"/>
          </p:cNvSpPr>
          <p:nvPr/>
        </p:nvSpPr>
        <p:spPr bwMode="auto">
          <a:xfrm>
            <a:off x="7848600" y="4606477"/>
            <a:ext cx="0" cy="6032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Line 138">
            <a:extLst>
              <a:ext uri="{FF2B5EF4-FFF2-40B4-BE49-F238E27FC236}">
                <a16:creationId xmlns:a16="http://schemas.microsoft.com/office/drawing/2014/main" id="{2FDA6FE0-0E2E-41E2-8BFA-729288609E60}"/>
              </a:ext>
            </a:extLst>
          </p:cNvPr>
          <p:cNvSpPr>
            <a:spLocks noChangeShapeType="1"/>
          </p:cNvSpPr>
          <p:nvPr/>
        </p:nvSpPr>
        <p:spPr bwMode="auto">
          <a:xfrm>
            <a:off x="8991600" y="4606477"/>
            <a:ext cx="0" cy="6032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140">
            <a:extLst>
              <a:ext uri="{FF2B5EF4-FFF2-40B4-BE49-F238E27FC236}">
                <a16:creationId xmlns:a16="http://schemas.microsoft.com/office/drawing/2014/main" id="{186778D1-B504-4905-AAFC-ADF2A45003E6}"/>
              </a:ext>
            </a:extLst>
          </p:cNvPr>
          <p:cNvSpPr>
            <a:spLocks noChangeShapeType="1"/>
          </p:cNvSpPr>
          <p:nvPr/>
        </p:nvSpPr>
        <p:spPr bwMode="auto">
          <a:xfrm>
            <a:off x="7315200" y="31078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Line 141">
            <a:extLst>
              <a:ext uri="{FF2B5EF4-FFF2-40B4-BE49-F238E27FC236}">
                <a16:creationId xmlns:a16="http://schemas.microsoft.com/office/drawing/2014/main" id="{32F56972-F0DA-44F2-94CB-F39828A3399F}"/>
              </a:ext>
            </a:extLst>
          </p:cNvPr>
          <p:cNvSpPr>
            <a:spLocks noChangeShapeType="1"/>
          </p:cNvSpPr>
          <p:nvPr/>
        </p:nvSpPr>
        <p:spPr bwMode="auto">
          <a:xfrm>
            <a:off x="7302500" y="37174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479487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718E02-1F20-41A2-BC32-167DF21A0AC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849F15B-B8CE-4311-B9AE-E729C4D36B5A}"/>
              </a:ext>
            </a:extLst>
          </p:cNvPr>
          <p:cNvSpPr>
            <a:spLocks noGrp="1"/>
          </p:cNvSpPr>
          <p:nvPr>
            <p:ph type="body" sz="quarter" idx="12"/>
          </p:nvPr>
        </p:nvSpPr>
        <p:spPr/>
        <p:txBody>
          <a:bodyPr/>
          <a:lstStyle/>
          <a:p>
            <a:r>
              <a:rPr lang="en-US" dirty="0"/>
              <a:t>Example: Non-Deterministic PDA</a:t>
            </a:r>
          </a:p>
        </p:txBody>
      </p:sp>
      <p:sp>
        <p:nvSpPr>
          <p:cNvPr id="4" name="Rectangle 3">
            <a:extLst>
              <a:ext uri="{FF2B5EF4-FFF2-40B4-BE49-F238E27FC236}">
                <a16:creationId xmlns:a16="http://schemas.microsoft.com/office/drawing/2014/main" id="{37996FEC-8379-43E0-A825-4EBBFB8699F6}"/>
              </a:ext>
            </a:extLst>
          </p:cNvPr>
          <p:cNvSpPr txBox="1">
            <a:spLocks noChangeArrowheads="1"/>
          </p:cNvSpPr>
          <p:nvPr/>
        </p:nvSpPr>
        <p:spPr>
          <a:xfrm>
            <a:off x="152400" y="1338951"/>
            <a:ext cx="8839200" cy="457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2800" b="1" dirty="0">
                <a:latin typeface="Courier New" panose="02070309020205020404" pitchFamily="49" charset="0"/>
                <a:cs typeface="Courier New" panose="02070309020205020404" pitchFamily="49" charset="0"/>
              </a:rPr>
              <a:t>L = {</a:t>
            </a:r>
            <a:r>
              <a:rPr lang="en-US" altLang="en-US" sz="2800" b="1" dirty="0" err="1">
                <a:latin typeface="Courier New" panose="02070309020205020404" pitchFamily="49" charset="0"/>
                <a:cs typeface="Courier New" panose="02070309020205020404" pitchFamily="49" charset="0"/>
              </a:rPr>
              <a:t>ww</a:t>
            </a:r>
            <a:r>
              <a:rPr lang="en-US" altLang="en-US" sz="2800" b="1" baseline="30000" dirty="0" err="1">
                <a:latin typeface="Courier New" panose="02070309020205020404" pitchFamily="49" charset="0"/>
                <a:cs typeface="Courier New" panose="02070309020205020404" pitchFamily="49" charset="0"/>
              </a:rPr>
              <a:t>R</a:t>
            </a:r>
            <a:r>
              <a:rPr lang="en-US" altLang="en-US" sz="2800" b="1" dirty="0">
                <a:latin typeface="Courier New" panose="02070309020205020404" pitchFamily="49" charset="0"/>
                <a:cs typeface="Courier New" panose="02070309020205020404" pitchFamily="49" charset="0"/>
              </a:rPr>
              <a:t> | w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{0,1}</a:t>
            </a:r>
            <a:r>
              <a:rPr lang="en-US" altLang="en-US" sz="2800" b="1" baseline="30000" dirty="0">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a:latin typeface="Courier New" panose="02070309020205020404" pitchFamily="49" charset="0"/>
                <a:cs typeface="Courier New" panose="02070309020205020404" pitchFamily="49" charset="0"/>
              </a:rPr>
              <a:t>}</a:t>
            </a:r>
          </a:p>
        </p:txBody>
      </p:sp>
      <p:sp>
        <p:nvSpPr>
          <p:cNvPr id="5" name="Oval 4">
            <a:extLst>
              <a:ext uri="{FF2B5EF4-FFF2-40B4-BE49-F238E27FC236}">
                <a16:creationId xmlns:a16="http://schemas.microsoft.com/office/drawing/2014/main" id="{5648E3CF-26EB-4E4C-A733-EFF60B864837}"/>
              </a:ext>
            </a:extLst>
          </p:cNvPr>
          <p:cNvSpPr>
            <a:spLocks noChangeArrowheads="1"/>
          </p:cNvSpPr>
          <p:nvPr/>
        </p:nvSpPr>
        <p:spPr bwMode="auto">
          <a:xfrm>
            <a:off x="2286000" y="2481951"/>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3778C1CC-7C72-47B0-A269-5288835021C9}"/>
              </a:ext>
            </a:extLst>
          </p:cNvPr>
          <p:cNvSpPr>
            <a:spLocks noChangeArrowheads="1"/>
          </p:cNvSpPr>
          <p:nvPr/>
        </p:nvSpPr>
        <p:spPr bwMode="auto">
          <a:xfrm>
            <a:off x="2286000" y="4996551"/>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7" name="Oval 6">
            <a:extLst>
              <a:ext uri="{FF2B5EF4-FFF2-40B4-BE49-F238E27FC236}">
                <a16:creationId xmlns:a16="http://schemas.microsoft.com/office/drawing/2014/main" id="{29BEC296-9848-463A-A331-27DDAA227078}"/>
              </a:ext>
            </a:extLst>
          </p:cNvPr>
          <p:cNvSpPr>
            <a:spLocks noChangeArrowheads="1"/>
          </p:cNvSpPr>
          <p:nvPr/>
        </p:nvSpPr>
        <p:spPr bwMode="auto">
          <a:xfrm>
            <a:off x="5638800" y="4996551"/>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8" name="Oval 7">
            <a:extLst>
              <a:ext uri="{FF2B5EF4-FFF2-40B4-BE49-F238E27FC236}">
                <a16:creationId xmlns:a16="http://schemas.microsoft.com/office/drawing/2014/main" id="{AA693171-0565-4610-859A-7BEFF882DFC2}"/>
              </a:ext>
            </a:extLst>
          </p:cNvPr>
          <p:cNvSpPr>
            <a:spLocks noChangeArrowheads="1"/>
          </p:cNvSpPr>
          <p:nvPr/>
        </p:nvSpPr>
        <p:spPr bwMode="auto">
          <a:xfrm>
            <a:off x="5638800" y="2481951"/>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9" name="Line 8">
            <a:extLst>
              <a:ext uri="{FF2B5EF4-FFF2-40B4-BE49-F238E27FC236}">
                <a16:creationId xmlns:a16="http://schemas.microsoft.com/office/drawing/2014/main" id="{C9BD11CC-6632-4340-B65B-6746A66D9D64}"/>
              </a:ext>
            </a:extLst>
          </p:cNvPr>
          <p:cNvSpPr>
            <a:spLocks noChangeShapeType="1"/>
          </p:cNvSpPr>
          <p:nvPr/>
        </p:nvSpPr>
        <p:spPr bwMode="auto">
          <a:xfrm>
            <a:off x="1281113" y="2815326"/>
            <a:ext cx="9906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0" name="AutoShape 9">
            <a:extLst>
              <a:ext uri="{FF2B5EF4-FFF2-40B4-BE49-F238E27FC236}">
                <a16:creationId xmlns:a16="http://schemas.microsoft.com/office/drawing/2014/main" id="{DAFDFB05-2D95-4E7B-9B6E-480E5FA9B498}"/>
              </a:ext>
            </a:extLst>
          </p:cNvPr>
          <p:cNvCxnSpPr>
            <a:cxnSpLocks noChangeShapeType="1"/>
            <a:stCxn id="5" idx="6"/>
            <a:endCxn id="8" idx="2"/>
          </p:cNvCxnSpPr>
          <p:nvPr/>
        </p:nvCxnSpPr>
        <p:spPr bwMode="auto">
          <a:xfrm>
            <a:off x="2990850" y="2824851"/>
            <a:ext cx="2647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
            <a:extLst>
              <a:ext uri="{FF2B5EF4-FFF2-40B4-BE49-F238E27FC236}">
                <a16:creationId xmlns:a16="http://schemas.microsoft.com/office/drawing/2014/main" id="{A1D5F537-2C07-4852-A51B-535098960873}"/>
              </a:ext>
            </a:extLst>
          </p:cNvPr>
          <p:cNvCxnSpPr>
            <a:cxnSpLocks noChangeShapeType="1"/>
            <a:stCxn id="7" idx="2"/>
            <a:endCxn id="6" idx="6"/>
          </p:cNvCxnSpPr>
          <p:nvPr/>
        </p:nvCxnSpPr>
        <p:spPr bwMode="auto">
          <a:xfrm flipH="1">
            <a:off x="2990850" y="5339451"/>
            <a:ext cx="2647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88804D8B-25EC-4E34-8AAF-C5C454DC05D9}"/>
              </a:ext>
            </a:extLst>
          </p:cNvPr>
          <p:cNvCxnSpPr>
            <a:cxnSpLocks noChangeShapeType="1"/>
            <a:stCxn id="8" idx="4"/>
            <a:endCxn id="7" idx="0"/>
          </p:cNvCxnSpPr>
          <p:nvPr/>
        </p:nvCxnSpPr>
        <p:spPr bwMode="auto">
          <a:xfrm>
            <a:off x="5981700" y="3167751"/>
            <a:ext cx="0" cy="182880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28BCB9A4-9241-4FBD-891F-51CB33B9826B}"/>
              </a:ext>
            </a:extLst>
          </p:cNvPr>
          <p:cNvCxnSpPr>
            <a:cxnSpLocks noChangeShapeType="1"/>
            <a:stCxn id="8" idx="7"/>
            <a:endCxn id="8" idx="5"/>
          </p:cNvCxnSpPr>
          <p:nvPr/>
        </p:nvCxnSpPr>
        <p:spPr bwMode="auto">
          <a:xfrm rot="5400000" flipV="1">
            <a:off x="5982494" y="2824058"/>
            <a:ext cx="485775" cy="1587"/>
          </a:xfrm>
          <a:prstGeom prst="curvedConnector5">
            <a:avLst>
              <a:gd name="adj1" fmla="val -19935"/>
              <a:gd name="adj2" fmla="val 33000000"/>
              <a:gd name="adj3" fmla="val 114375"/>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DD95035D-4E43-4B40-B4C5-C16DCFF2AA5D}"/>
              </a:ext>
            </a:extLst>
          </p:cNvPr>
          <p:cNvCxnSpPr>
            <a:cxnSpLocks noChangeShapeType="1"/>
            <a:stCxn id="7" idx="7"/>
            <a:endCxn id="7" idx="5"/>
          </p:cNvCxnSpPr>
          <p:nvPr/>
        </p:nvCxnSpPr>
        <p:spPr bwMode="auto">
          <a:xfrm rot="5400000" flipV="1">
            <a:off x="5982494" y="5338658"/>
            <a:ext cx="485775" cy="1587"/>
          </a:xfrm>
          <a:prstGeom prst="curvedConnector5">
            <a:avLst>
              <a:gd name="adj1" fmla="val -10787"/>
              <a:gd name="adj2" fmla="val 33100000"/>
              <a:gd name="adj3" fmla="val 120259"/>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CBCB4B93-66A0-4783-AA77-6CABDE1C104D}"/>
              </a:ext>
            </a:extLst>
          </p:cNvPr>
          <p:cNvSpPr txBox="1">
            <a:spLocks noChangeArrowheads="1"/>
          </p:cNvSpPr>
          <p:nvPr/>
        </p:nvSpPr>
        <p:spPr bwMode="auto">
          <a:xfrm>
            <a:off x="5943600" y="38535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16" name="Text Box 15">
            <a:extLst>
              <a:ext uri="{FF2B5EF4-FFF2-40B4-BE49-F238E27FC236}">
                <a16:creationId xmlns:a16="http://schemas.microsoft.com/office/drawing/2014/main" id="{83A9FF32-3777-40F2-826D-2BF0FE7488DA}"/>
              </a:ext>
            </a:extLst>
          </p:cNvPr>
          <p:cNvSpPr txBox="1">
            <a:spLocks noChangeArrowheads="1"/>
          </p:cNvSpPr>
          <p:nvPr/>
        </p:nvSpPr>
        <p:spPr bwMode="auto">
          <a:xfrm>
            <a:off x="3505200" y="53013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17" name="Text Box 16">
            <a:extLst>
              <a:ext uri="{FF2B5EF4-FFF2-40B4-BE49-F238E27FC236}">
                <a16:creationId xmlns:a16="http://schemas.microsoft.com/office/drawing/2014/main" id="{12EA077A-27AB-4BE7-88F2-1B528CCDB5F0}"/>
              </a:ext>
            </a:extLst>
          </p:cNvPr>
          <p:cNvSpPr txBox="1">
            <a:spLocks noChangeArrowheads="1"/>
          </p:cNvSpPr>
          <p:nvPr/>
        </p:nvSpPr>
        <p:spPr bwMode="auto">
          <a:xfrm>
            <a:off x="3505200" y="24819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168BD8D5-3CAA-4F51-A0A2-43FE887358DA}"/>
              </a:ext>
            </a:extLst>
          </p:cNvPr>
          <p:cNvSpPr txBox="1">
            <a:spLocks noChangeArrowheads="1"/>
          </p:cNvSpPr>
          <p:nvPr/>
        </p:nvSpPr>
        <p:spPr bwMode="auto">
          <a:xfrm>
            <a:off x="6705600" y="2450201"/>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0</a:t>
            </a:r>
          </a:p>
          <a:p>
            <a:pPr eaLnBrk="1" hangingPunct="1"/>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sym typeface="Wingdings" panose="05000000000000000000" pitchFamily="2" charset="2"/>
              </a:rPr>
              <a:t>  </a:t>
            </a:r>
            <a:r>
              <a:rPr lang="en-US" altLang="en-US">
                <a:latin typeface="Courier New" panose="02070309020205020404" pitchFamily="49" charset="0"/>
                <a:sym typeface="Symbol" panose="05050102010706020507" pitchFamily="18" charset="2"/>
              </a:rPr>
              <a:t>1</a:t>
            </a:r>
          </a:p>
        </p:txBody>
      </p:sp>
      <p:sp>
        <p:nvSpPr>
          <p:cNvPr id="19" name="Text Box 18">
            <a:extLst>
              <a:ext uri="{FF2B5EF4-FFF2-40B4-BE49-F238E27FC236}">
                <a16:creationId xmlns:a16="http://schemas.microsoft.com/office/drawing/2014/main" id="{94554F4A-CBA8-4FF8-80F7-A3BFF844ACB3}"/>
              </a:ext>
            </a:extLst>
          </p:cNvPr>
          <p:cNvSpPr txBox="1">
            <a:spLocks noChangeArrowheads="1"/>
          </p:cNvSpPr>
          <p:nvPr/>
        </p:nvSpPr>
        <p:spPr bwMode="auto">
          <a:xfrm>
            <a:off x="6691313" y="5041001"/>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0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endParaRPr lang="en-US" altLang="en-US">
              <a:latin typeface="Courier New" panose="02070309020205020404" pitchFamily="49" charset="0"/>
              <a:sym typeface="Symbol" panose="05050102010706020507" pitchFamily="18" charset="2"/>
            </a:endParaRPr>
          </a:p>
          <a:p>
            <a:pPr eaLnBrk="1" hangingPunct="1"/>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1 </a:t>
            </a:r>
            <a:r>
              <a:rPr lang="en-US" altLang="en-US">
                <a:sym typeface="Wingdings" panose="05000000000000000000" pitchFamily="2" charset="2"/>
              </a:rPr>
              <a:t></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Tree>
    <p:extLst>
      <p:ext uri="{BB962C8B-B14F-4D97-AF65-F5344CB8AC3E}">
        <p14:creationId xmlns:p14="http://schemas.microsoft.com/office/powerpoint/2010/main" val="15362691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826B5E-DBFE-488F-813A-AA257A2B17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3B24063-CD38-46E6-92B5-1A33754EFDF6}"/>
              </a:ext>
            </a:extLst>
          </p:cNvPr>
          <p:cNvSpPr>
            <a:spLocks noGrp="1"/>
          </p:cNvSpPr>
          <p:nvPr>
            <p:ph type="body" sz="quarter" idx="12"/>
          </p:nvPr>
        </p:nvSpPr>
        <p:spPr/>
        <p:txBody>
          <a:bodyPr/>
          <a:lstStyle/>
          <a:p>
            <a:r>
              <a:rPr lang="en-US" dirty="0"/>
              <a:t>PDA and CFG</a:t>
            </a:r>
          </a:p>
        </p:txBody>
      </p:sp>
      <p:sp>
        <p:nvSpPr>
          <p:cNvPr id="4" name="Text Placeholder 3">
            <a:extLst>
              <a:ext uri="{FF2B5EF4-FFF2-40B4-BE49-F238E27FC236}">
                <a16:creationId xmlns:a16="http://schemas.microsoft.com/office/drawing/2014/main" id="{086DA6CF-5DD3-4C05-A4A0-2DFADBEA7092}"/>
              </a:ext>
            </a:extLst>
          </p:cNvPr>
          <p:cNvSpPr>
            <a:spLocks noGrp="1"/>
          </p:cNvSpPr>
          <p:nvPr>
            <p:ph type="body" sz="quarter" idx="13"/>
          </p:nvPr>
        </p:nvSpPr>
        <p:spPr/>
        <p:txBody>
          <a:bodyPr/>
          <a:lstStyle/>
          <a:p>
            <a:r>
              <a:rPr lang="en-US" altLang="en-US" sz="2400" dirty="0"/>
              <a:t>A context-free grammar generates a language, a push down automaton recognizes a language.</a:t>
            </a:r>
          </a:p>
          <a:p>
            <a:r>
              <a:rPr lang="en-US" altLang="en-US" b="1" dirty="0"/>
              <a:t>A Language is generated by a CFG  </a:t>
            </a:r>
            <a:r>
              <a:rPr lang="en-US" altLang="en-US" b="1" dirty="0">
                <a:sym typeface="Symbol" panose="05050102010706020507" pitchFamily="18" charset="2"/>
              </a:rPr>
              <a:t> </a:t>
            </a:r>
            <a:r>
              <a:rPr lang="en-US" altLang="en-US" b="1" dirty="0"/>
              <a:t>It is recognized by a PDA</a:t>
            </a:r>
          </a:p>
          <a:p>
            <a:r>
              <a:rPr lang="en-US" altLang="en-US" dirty="0"/>
              <a:t>A language L is context-free if and only if there is a pushdown automata M that recognizes L.</a:t>
            </a:r>
          </a:p>
          <a:p>
            <a:pPr lvl="1"/>
            <a:r>
              <a:rPr lang="en-US" altLang="en-US" u="sng" dirty="0"/>
              <a:t>Two step proof</a:t>
            </a:r>
            <a:r>
              <a:rPr lang="en-US" altLang="en-US" dirty="0"/>
              <a:t>: </a:t>
            </a:r>
          </a:p>
          <a:p>
            <a:pPr marL="909042" lvl="2" indent="-457200">
              <a:buFont typeface="+mj-lt"/>
              <a:buAutoNum type="arabicPeriod"/>
            </a:pPr>
            <a:r>
              <a:rPr lang="en-US" altLang="en-US" dirty="0"/>
              <a:t>Given a CFG G, construct a PDA M</a:t>
            </a:r>
            <a:r>
              <a:rPr lang="en-US" altLang="en-US" baseline="-25000" dirty="0"/>
              <a:t>G</a:t>
            </a:r>
            <a:endParaRPr lang="en-US" altLang="en-US" dirty="0"/>
          </a:p>
          <a:p>
            <a:pPr marL="909042" lvl="2" indent="-457200">
              <a:buFont typeface="+mj-lt"/>
              <a:buAutoNum type="arabicPeriod"/>
            </a:pPr>
            <a:r>
              <a:rPr lang="en-US" altLang="en-US" dirty="0"/>
              <a:t>Given a PDA M, make a CFG G</a:t>
            </a:r>
            <a:r>
              <a:rPr lang="en-US" altLang="en-US" baseline="-25000" dirty="0"/>
              <a:t>M</a:t>
            </a:r>
          </a:p>
          <a:p>
            <a:endParaRPr lang="en-US" altLang="en-US" dirty="0"/>
          </a:p>
          <a:p>
            <a:endParaRPr lang="en-US" altLang="en-US" dirty="0"/>
          </a:p>
          <a:p>
            <a:endParaRPr lang="en-US" dirty="0"/>
          </a:p>
        </p:txBody>
      </p:sp>
    </p:spTree>
    <p:extLst>
      <p:ext uri="{BB962C8B-B14F-4D97-AF65-F5344CB8AC3E}">
        <p14:creationId xmlns:p14="http://schemas.microsoft.com/office/powerpoint/2010/main" val="11591153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E19B60-A53F-4DEF-87E7-4A2AE5D5BD9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D5083F0-5FCA-4C55-8794-48F8B718528A}"/>
              </a:ext>
            </a:extLst>
          </p:cNvPr>
          <p:cNvSpPr>
            <a:spLocks noGrp="1"/>
          </p:cNvSpPr>
          <p:nvPr>
            <p:ph type="body" sz="quarter" idx="12"/>
          </p:nvPr>
        </p:nvSpPr>
        <p:spPr/>
        <p:txBody>
          <a:bodyPr/>
          <a:lstStyle/>
          <a:p>
            <a:r>
              <a:rPr lang="en-US" dirty="0"/>
              <a:t>…PDA and CFG</a:t>
            </a:r>
          </a:p>
        </p:txBody>
      </p:sp>
      <p:sp>
        <p:nvSpPr>
          <p:cNvPr id="4" name="Text Placeholder 3">
            <a:extLst>
              <a:ext uri="{FF2B5EF4-FFF2-40B4-BE49-F238E27FC236}">
                <a16:creationId xmlns:a16="http://schemas.microsoft.com/office/drawing/2014/main" id="{0C0E6D58-C8B8-4938-990A-F375D8F3E704}"/>
              </a:ext>
            </a:extLst>
          </p:cNvPr>
          <p:cNvSpPr>
            <a:spLocks noGrp="1"/>
          </p:cNvSpPr>
          <p:nvPr>
            <p:ph type="body" sz="quarter" idx="13"/>
          </p:nvPr>
        </p:nvSpPr>
        <p:spPr/>
        <p:txBody>
          <a:bodyPr/>
          <a:lstStyle/>
          <a:p>
            <a:r>
              <a:rPr lang="en-US" dirty="0"/>
              <a:t>Consider the first example: </a:t>
            </a:r>
            <a:r>
              <a:rPr lang="en-US" altLang="en-US" sz="2400" dirty="0"/>
              <a:t>L = {0</a:t>
            </a:r>
            <a:r>
              <a:rPr lang="en-US" altLang="en-US" sz="2400" baseline="30000" dirty="0"/>
              <a:t>n</a:t>
            </a:r>
            <a:r>
              <a:rPr lang="en-US" altLang="en-US" sz="2400" dirty="0"/>
              <a:t>1</a:t>
            </a:r>
            <a:r>
              <a:rPr lang="en-US" altLang="en-US" sz="2400" baseline="30000" dirty="0"/>
              <a:t>n</a:t>
            </a:r>
            <a:r>
              <a:rPr lang="en-US" altLang="en-US" sz="2400" dirty="0"/>
              <a:t> | n</a:t>
            </a:r>
            <a:r>
              <a:rPr lang="en-US" altLang="en-US" sz="2400" dirty="0">
                <a:cs typeface="Arial" panose="020B0604020202020204" pitchFamily="34" charset="0"/>
              </a:rPr>
              <a:t>≥0</a:t>
            </a:r>
            <a:r>
              <a:rPr lang="en-US" altLang="en-US" sz="2400" dirty="0"/>
              <a:t>}</a:t>
            </a:r>
          </a:p>
          <a:p>
            <a:r>
              <a:rPr lang="en-US" dirty="0"/>
              <a:t>CFG: S </a:t>
            </a:r>
            <a:r>
              <a:rPr lang="en-US" dirty="0">
                <a:sym typeface="Wingdings" panose="05000000000000000000" pitchFamily="2" charset="2"/>
              </a:rPr>
              <a:t> 0S1 | </a:t>
            </a:r>
            <a:r>
              <a:rPr lang="en-US" dirty="0">
                <a:latin typeface="Cambria Math" panose="02040503050406030204" pitchFamily="18" charset="0"/>
                <a:ea typeface="Cambria Math" panose="02040503050406030204" pitchFamily="18" charset="0"/>
                <a:sym typeface="Wingdings" panose="05000000000000000000" pitchFamily="2" charset="2"/>
              </a:rPr>
              <a:t>ε</a:t>
            </a:r>
          </a:p>
          <a:p>
            <a:r>
              <a:rPr lang="en-US" dirty="0"/>
              <a:t>Generating by deriving the string 000111</a:t>
            </a:r>
          </a:p>
          <a:p>
            <a:pPr lvl="1"/>
            <a:r>
              <a:rPr lang="en-US" dirty="0"/>
              <a:t>S </a:t>
            </a:r>
            <a:r>
              <a:rPr lang="en-US" dirty="0">
                <a:sym typeface="Wingdings" panose="05000000000000000000" pitchFamily="2" charset="2"/>
              </a:rPr>
              <a:t> 0S1  00S11  000S111  000111</a:t>
            </a:r>
          </a:p>
          <a:p>
            <a:r>
              <a:rPr lang="en-US" dirty="0">
                <a:sym typeface="Wingdings" panose="05000000000000000000" pitchFamily="2" charset="2"/>
              </a:rPr>
              <a:t>PDA stack:                                                                      Input String:</a:t>
            </a:r>
            <a:endParaRPr lang="en-US" dirty="0"/>
          </a:p>
        </p:txBody>
      </p:sp>
      <p:graphicFrame>
        <p:nvGraphicFramePr>
          <p:cNvPr id="5" name="Table 5">
            <a:extLst>
              <a:ext uri="{FF2B5EF4-FFF2-40B4-BE49-F238E27FC236}">
                <a16:creationId xmlns:a16="http://schemas.microsoft.com/office/drawing/2014/main" id="{CBB644D7-BD54-4F31-A4AD-9BA2BB885AB7}"/>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9" name="Table 5">
            <a:extLst>
              <a:ext uri="{FF2B5EF4-FFF2-40B4-BE49-F238E27FC236}">
                <a16:creationId xmlns:a16="http://schemas.microsoft.com/office/drawing/2014/main" id="{97250201-E742-4F26-9075-6BF2F6EC378B}"/>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1" name="Table 5">
            <a:extLst>
              <a:ext uri="{FF2B5EF4-FFF2-40B4-BE49-F238E27FC236}">
                <a16:creationId xmlns:a16="http://schemas.microsoft.com/office/drawing/2014/main" id="{E52BA554-A246-4FC6-AD34-A992C7D15BC6}"/>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3" name="Table 5">
            <a:extLst>
              <a:ext uri="{FF2B5EF4-FFF2-40B4-BE49-F238E27FC236}">
                <a16:creationId xmlns:a16="http://schemas.microsoft.com/office/drawing/2014/main" id="{F5BC2661-1C0D-43A1-ADCD-4A97280B512F}"/>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5" name="Table 5">
            <a:extLst>
              <a:ext uri="{FF2B5EF4-FFF2-40B4-BE49-F238E27FC236}">
                <a16:creationId xmlns:a16="http://schemas.microsoft.com/office/drawing/2014/main" id="{B49000E2-FB43-447A-805C-73CF889EF075}"/>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sp>
        <p:nvSpPr>
          <p:cNvPr id="16" name="TextBox 15">
            <a:extLst>
              <a:ext uri="{FF2B5EF4-FFF2-40B4-BE49-F238E27FC236}">
                <a16:creationId xmlns:a16="http://schemas.microsoft.com/office/drawing/2014/main" id="{5FC0811C-FB68-4F9C-9180-58385D263447}"/>
              </a:ext>
            </a:extLst>
          </p:cNvPr>
          <p:cNvSpPr txBox="1"/>
          <p:nvPr/>
        </p:nvSpPr>
        <p:spPr>
          <a:xfrm>
            <a:off x="457200" y="3108960"/>
            <a:ext cx="8549640" cy="369332"/>
          </a:xfrm>
          <a:prstGeom prst="rect">
            <a:avLst/>
          </a:prstGeom>
          <a:noFill/>
        </p:spPr>
        <p:txBody>
          <a:bodyPr wrap="square" rtlCol="0">
            <a:spAutoFit/>
          </a:bodyPr>
          <a:lstStyle/>
          <a:p>
            <a:r>
              <a:rPr lang="en-US" b="1" dirty="0"/>
              <a:t>Push $S</a:t>
            </a:r>
            <a:r>
              <a:rPr lang="en-US" dirty="0"/>
              <a:t> – S is the start variable</a:t>
            </a:r>
          </a:p>
        </p:txBody>
      </p:sp>
      <p:graphicFrame>
        <p:nvGraphicFramePr>
          <p:cNvPr id="17" name="Table 5">
            <a:extLst>
              <a:ext uri="{FF2B5EF4-FFF2-40B4-BE49-F238E27FC236}">
                <a16:creationId xmlns:a16="http://schemas.microsoft.com/office/drawing/2014/main" id="{C9ED8889-CF66-47F8-A518-B5DD5E1D624E}"/>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sp>
        <p:nvSpPr>
          <p:cNvPr id="18" name="TextBox 17">
            <a:extLst>
              <a:ext uri="{FF2B5EF4-FFF2-40B4-BE49-F238E27FC236}">
                <a16:creationId xmlns:a16="http://schemas.microsoft.com/office/drawing/2014/main" id="{FF077233-E362-4F2F-BBF8-AA4E0E0597D0}"/>
              </a:ext>
            </a:extLst>
          </p:cNvPr>
          <p:cNvSpPr txBox="1"/>
          <p:nvPr/>
        </p:nvSpPr>
        <p:spPr>
          <a:xfrm>
            <a:off x="457200" y="3108960"/>
            <a:ext cx="8549640" cy="646331"/>
          </a:xfrm>
          <a:prstGeom prst="rect">
            <a:avLst/>
          </a:prstGeom>
          <a:noFill/>
        </p:spPr>
        <p:txBody>
          <a:bodyPr wrap="square" rtlCol="0">
            <a:spAutoFit/>
          </a:bodyPr>
          <a:lstStyle/>
          <a:p>
            <a:r>
              <a:rPr lang="en-US" b="1" dirty="0"/>
              <a:t>Pop S, Push 0S1</a:t>
            </a:r>
            <a:r>
              <a:rPr lang="en-US" dirty="0"/>
              <a:t> – pop top element variable S, Match left side of rule for S, and then push the right side of the rule, push 0S1. As it is a stack, it will be pushed right to left.</a:t>
            </a:r>
          </a:p>
        </p:txBody>
      </p:sp>
      <p:sp>
        <p:nvSpPr>
          <p:cNvPr id="19" name="TextBox 18">
            <a:extLst>
              <a:ext uri="{FF2B5EF4-FFF2-40B4-BE49-F238E27FC236}">
                <a16:creationId xmlns:a16="http://schemas.microsoft.com/office/drawing/2014/main" id="{6705B1AD-D91A-4736-AB67-1F6AA3ED5F43}"/>
              </a:ext>
            </a:extLst>
          </p:cNvPr>
          <p:cNvSpPr txBox="1"/>
          <p:nvPr/>
        </p:nvSpPr>
        <p:spPr>
          <a:xfrm>
            <a:off x="457200" y="3108960"/>
            <a:ext cx="8549640" cy="646331"/>
          </a:xfrm>
          <a:prstGeom prst="rect">
            <a:avLst/>
          </a:prstGeom>
          <a:noFill/>
        </p:spPr>
        <p:txBody>
          <a:bodyPr wrap="square" rtlCol="0">
            <a:spAutoFit/>
          </a:bodyPr>
          <a:lstStyle/>
          <a:p>
            <a:r>
              <a:rPr lang="en-US" b="1" dirty="0"/>
              <a:t>Pop 0 – </a:t>
            </a:r>
            <a:r>
              <a:rPr lang="en-US" dirty="0"/>
              <a:t>pop the top element terminal 0, match it with the first input alphabet, if matches go to the next input alphabet.</a:t>
            </a:r>
          </a:p>
        </p:txBody>
      </p:sp>
      <p:sp>
        <p:nvSpPr>
          <p:cNvPr id="20" name="TextBox 19">
            <a:extLst>
              <a:ext uri="{FF2B5EF4-FFF2-40B4-BE49-F238E27FC236}">
                <a16:creationId xmlns:a16="http://schemas.microsoft.com/office/drawing/2014/main" id="{AD98B0D4-E771-4714-B853-15362FDD7EF7}"/>
              </a:ext>
            </a:extLst>
          </p:cNvPr>
          <p:cNvSpPr txBox="1"/>
          <p:nvPr/>
        </p:nvSpPr>
        <p:spPr>
          <a:xfrm>
            <a:off x="457200" y="3108960"/>
            <a:ext cx="8549640" cy="369332"/>
          </a:xfrm>
          <a:prstGeom prst="rect">
            <a:avLst/>
          </a:prstGeom>
          <a:noFill/>
        </p:spPr>
        <p:txBody>
          <a:bodyPr wrap="square" rtlCol="0">
            <a:spAutoFit/>
          </a:bodyPr>
          <a:lstStyle/>
          <a:p>
            <a:r>
              <a:rPr lang="en-US" b="1" dirty="0"/>
              <a:t>Pop 1 – </a:t>
            </a:r>
            <a:r>
              <a:rPr lang="en-US" dirty="0"/>
              <a:t>Top element terminal 1 matches with current input alphabet</a:t>
            </a:r>
          </a:p>
        </p:txBody>
      </p:sp>
      <p:sp>
        <p:nvSpPr>
          <p:cNvPr id="21" name="TextBox 20">
            <a:extLst>
              <a:ext uri="{FF2B5EF4-FFF2-40B4-BE49-F238E27FC236}">
                <a16:creationId xmlns:a16="http://schemas.microsoft.com/office/drawing/2014/main" id="{B3F350FC-ED8F-4B85-B098-C8A23B1D205D}"/>
              </a:ext>
            </a:extLst>
          </p:cNvPr>
          <p:cNvSpPr txBox="1"/>
          <p:nvPr/>
        </p:nvSpPr>
        <p:spPr>
          <a:xfrm>
            <a:off x="457200" y="3108960"/>
            <a:ext cx="8549640" cy="646331"/>
          </a:xfrm>
          <a:prstGeom prst="rect">
            <a:avLst/>
          </a:prstGeom>
          <a:noFill/>
        </p:spPr>
        <p:txBody>
          <a:bodyPr wrap="square" rtlCol="0">
            <a:spAutoFit/>
          </a:bodyPr>
          <a:lstStyle/>
          <a:p>
            <a:r>
              <a:rPr lang="en-US" b="1" dirty="0"/>
              <a:t>Pop S, [Push </a:t>
            </a:r>
            <a:r>
              <a:rPr lang="el-GR" b="1" dirty="0">
                <a:latin typeface="Cambria Math" panose="02040503050406030204" pitchFamily="18" charset="0"/>
                <a:ea typeface="Cambria Math" panose="02040503050406030204" pitchFamily="18" charset="0"/>
              </a:rPr>
              <a:t>ε</a:t>
            </a:r>
            <a:r>
              <a:rPr lang="en-US" dirty="0"/>
              <a:t> ]– Pop the top element Variable S, Match it with left side of rule, and then push the right side of the rule </a:t>
            </a:r>
            <a:r>
              <a:rPr lang="el-GR" dirty="0">
                <a:latin typeface="Cambria Math" panose="02040503050406030204" pitchFamily="18" charset="0"/>
                <a:ea typeface="Cambria Math" panose="02040503050406030204" pitchFamily="18" charset="0"/>
              </a:rPr>
              <a:t>ε</a:t>
            </a:r>
            <a:r>
              <a:rPr lang="en-US" dirty="0">
                <a:latin typeface="Cambria Math" panose="02040503050406030204" pitchFamily="18" charset="0"/>
                <a:ea typeface="Cambria Math" panose="02040503050406030204" pitchFamily="18" charset="0"/>
              </a:rPr>
              <a:t>. As </a:t>
            </a:r>
            <a:r>
              <a:rPr lang="el-GR" dirty="0">
                <a:latin typeface="Cambria Math" panose="02040503050406030204" pitchFamily="18" charset="0"/>
                <a:ea typeface="Cambria Math" panose="02040503050406030204" pitchFamily="18" charset="0"/>
              </a:rPr>
              <a:t>ε</a:t>
            </a:r>
            <a:r>
              <a:rPr lang="en-US" dirty="0">
                <a:latin typeface="Cambria Math" panose="02040503050406030204" pitchFamily="18" charset="0"/>
                <a:ea typeface="Cambria Math" panose="02040503050406030204" pitchFamily="18" charset="0"/>
              </a:rPr>
              <a:t> is empty string not pushed here.</a:t>
            </a:r>
            <a:endParaRPr lang="en-US" dirty="0"/>
          </a:p>
        </p:txBody>
      </p:sp>
      <p:graphicFrame>
        <p:nvGraphicFramePr>
          <p:cNvPr id="23" name="Table 5">
            <a:extLst>
              <a:ext uri="{FF2B5EF4-FFF2-40B4-BE49-F238E27FC236}">
                <a16:creationId xmlns:a16="http://schemas.microsoft.com/office/drawing/2014/main" id="{7FD24E4D-A3AB-48BD-8657-5B4A424BDFA0}"/>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4" name="Table 5">
            <a:extLst>
              <a:ext uri="{FF2B5EF4-FFF2-40B4-BE49-F238E27FC236}">
                <a16:creationId xmlns:a16="http://schemas.microsoft.com/office/drawing/2014/main" id="{9B58532F-EBA4-47CF-BAEC-10DE4003E9DB}"/>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5" name="Table 5">
            <a:extLst>
              <a:ext uri="{FF2B5EF4-FFF2-40B4-BE49-F238E27FC236}">
                <a16:creationId xmlns:a16="http://schemas.microsoft.com/office/drawing/2014/main" id="{12A89BA9-0FC1-4D33-9BD0-DB8FA3A0C3B0}"/>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6" name="Table 5">
            <a:extLst>
              <a:ext uri="{FF2B5EF4-FFF2-40B4-BE49-F238E27FC236}">
                <a16:creationId xmlns:a16="http://schemas.microsoft.com/office/drawing/2014/main" id="{424E1E79-A584-4E2F-995A-2160B42FBE47}"/>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7" name="Table 5">
            <a:extLst>
              <a:ext uri="{FF2B5EF4-FFF2-40B4-BE49-F238E27FC236}">
                <a16:creationId xmlns:a16="http://schemas.microsoft.com/office/drawing/2014/main" id="{DB52E8B9-E818-4412-9112-EF93090F1977}"/>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8" name="Table 5">
            <a:extLst>
              <a:ext uri="{FF2B5EF4-FFF2-40B4-BE49-F238E27FC236}">
                <a16:creationId xmlns:a16="http://schemas.microsoft.com/office/drawing/2014/main" id="{CBA3EE88-9645-4D67-9D83-4537AECC63AC}"/>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9" name="Table 5">
            <a:extLst>
              <a:ext uri="{FF2B5EF4-FFF2-40B4-BE49-F238E27FC236}">
                <a16:creationId xmlns:a16="http://schemas.microsoft.com/office/drawing/2014/main" id="{EADC27E6-1A96-4B62-A26A-5D3D5CEB9FC3}"/>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56160009"/>
                  </a:ext>
                </a:extLst>
              </a:tr>
            </a:tbl>
          </a:graphicData>
        </a:graphic>
      </p:graphicFrame>
      <p:graphicFrame>
        <p:nvGraphicFramePr>
          <p:cNvPr id="30" name="Table 5">
            <a:extLst>
              <a:ext uri="{FF2B5EF4-FFF2-40B4-BE49-F238E27FC236}">
                <a16:creationId xmlns:a16="http://schemas.microsoft.com/office/drawing/2014/main" id="{5BBF9D74-5C6D-4032-8838-F1B3B7FACD39}"/>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56160009"/>
                  </a:ext>
                </a:extLst>
              </a:tr>
            </a:tbl>
          </a:graphicData>
        </a:graphic>
      </p:graphicFrame>
      <p:graphicFrame>
        <p:nvGraphicFramePr>
          <p:cNvPr id="31" name="Table 5">
            <a:extLst>
              <a:ext uri="{FF2B5EF4-FFF2-40B4-BE49-F238E27FC236}">
                <a16:creationId xmlns:a16="http://schemas.microsoft.com/office/drawing/2014/main" id="{34386582-3BBD-4523-A60C-79DB207AAF8D}"/>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256160009"/>
                  </a:ext>
                </a:extLst>
              </a:tr>
            </a:tbl>
          </a:graphicData>
        </a:graphic>
      </p:graphicFrame>
      <p:graphicFrame>
        <p:nvGraphicFramePr>
          <p:cNvPr id="32" name="Table 5">
            <a:extLst>
              <a:ext uri="{FF2B5EF4-FFF2-40B4-BE49-F238E27FC236}">
                <a16:creationId xmlns:a16="http://schemas.microsoft.com/office/drawing/2014/main" id="{92E30C1D-6BD8-4B57-AFD4-3F86378BF215}"/>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256160009"/>
                  </a:ext>
                </a:extLst>
              </a:tr>
            </a:tbl>
          </a:graphicData>
        </a:graphic>
      </p:graphicFrame>
      <p:sp>
        <p:nvSpPr>
          <p:cNvPr id="33" name="TextBox 32">
            <a:extLst>
              <a:ext uri="{FF2B5EF4-FFF2-40B4-BE49-F238E27FC236}">
                <a16:creationId xmlns:a16="http://schemas.microsoft.com/office/drawing/2014/main" id="{F3DFFA66-D7ED-4C87-81ED-880969DB4FB3}"/>
              </a:ext>
            </a:extLst>
          </p:cNvPr>
          <p:cNvSpPr txBox="1"/>
          <p:nvPr/>
        </p:nvSpPr>
        <p:spPr>
          <a:xfrm>
            <a:off x="457200" y="3108960"/>
            <a:ext cx="8549640" cy="369332"/>
          </a:xfrm>
          <a:prstGeom prst="rect">
            <a:avLst/>
          </a:prstGeom>
          <a:noFill/>
        </p:spPr>
        <p:txBody>
          <a:bodyPr wrap="square" rtlCol="0">
            <a:spAutoFit/>
          </a:bodyPr>
          <a:lstStyle/>
          <a:p>
            <a:r>
              <a:rPr lang="en-US" b="1" dirty="0"/>
              <a:t>Pop $ – </a:t>
            </a:r>
            <a:r>
              <a:rPr lang="en-US" dirty="0"/>
              <a:t>As input has been scanned and end of stack has reached</a:t>
            </a:r>
          </a:p>
        </p:txBody>
      </p:sp>
      <p:sp>
        <p:nvSpPr>
          <p:cNvPr id="34" name="Oval 33">
            <a:extLst>
              <a:ext uri="{FF2B5EF4-FFF2-40B4-BE49-F238E27FC236}">
                <a16:creationId xmlns:a16="http://schemas.microsoft.com/office/drawing/2014/main" id="{8F9521AC-07F7-4DC2-91FE-192996E7AAA1}"/>
              </a:ext>
            </a:extLst>
          </p:cNvPr>
          <p:cNvSpPr/>
          <p:nvPr/>
        </p:nvSpPr>
        <p:spPr>
          <a:xfrm>
            <a:off x="1262045" y="5245862"/>
            <a:ext cx="1005840" cy="100584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START</a:t>
            </a:r>
            <a:endParaRPr lang="en-US" b="1" baseline="-25000" dirty="0"/>
          </a:p>
        </p:txBody>
      </p:sp>
      <p:sp>
        <p:nvSpPr>
          <p:cNvPr id="36" name="Oval 35">
            <a:extLst>
              <a:ext uri="{FF2B5EF4-FFF2-40B4-BE49-F238E27FC236}">
                <a16:creationId xmlns:a16="http://schemas.microsoft.com/office/drawing/2014/main" id="{2CDF8ECB-B1C7-4BEF-B70A-0239515131F5}"/>
              </a:ext>
            </a:extLst>
          </p:cNvPr>
          <p:cNvSpPr/>
          <p:nvPr/>
        </p:nvSpPr>
        <p:spPr>
          <a:xfrm>
            <a:off x="4004153" y="4845212"/>
            <a:ext cx="1005840" cy="100584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LOOP</a:t>
            </a:r>
            <a:endParaRPr lang="en-US" dirty="0"/>
          </a:p>
        </p:txBody>
      </p:sp>
      <p:sp>
        <p:nvSpPr>
          <p:cNvPr id="38" name="Oval 37">
            <a:extLst>
              <a:ext uri="{FF2B5EF4-FFF2-40B4-BE49-F238E27FC236}">
                <a16:creationId xmlns:a16="http://schemas.microsoft.com/office/drawing/2014/main" id="{FF4821BD-F6B0-4176-B80E-6155857EACAC}"/>
              </a:ext>
            </a:extLst>
          </p:cNvPr>
          <p:cNvSpPr/>
          <p:nvPr/>
        </p:nvSpPr>
        <p:spPr>
          <a:xfrm>
            <a:off x="7086600" y="5268269"/>
            <a:ext cx="1143000" cy="1143000"/>
          </a:xfrm>
          <a:prstGeom prst="ellipse">
            <a:avLst/>
          </a:prstGeom>
          <a:noFill/>
          <a:ln w="104775" cmpd="dbl">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ACCEPT</a:t>
            </a:r>
            <a:endParaRPr lang="en-US" dirty="0"/>
          </a:p>
        </p:txBody>
      </p:sp>
      <p:cxnSp>
        <p:nvCxnSpPr>
          <p:cNvPr id="40" name="Straight Arrow Connector 39">
            <a:extLst>
              <a:ext uri="{FF2B5EF4-FFF2-40B4-BE49-F238E27FC236}">
                <a16:creationId xmlns:a16="http://schemas.microsoft.com/office/drawing/2014/main" id="{CA1499EF-6B5C-4451-9523-3FA7EF82B4DE}"/>
              </a:ext>
            </a:extLst>
          </p:cNvPr>
          <p:cNvCxnSpPr>
            <a:cxnSpLocks/>
            <a:endCxn id="34" idx="2"/>
          </p:cNvCxnSpPr>
          <p:nvPr/>
        </p:nvCxnSpPr>
        <p:spPr>
          <a:xfrm>
            <a:off x="259080" y="5720542"/>
            <a:ext cx="1002965" cy="28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3DADB262-02A5-4A15-80E3-3101ED769F9A}"/>
              </a:ext>
            </a:extLst>
          </p:cNvPr>
          <p:cNvCxnSpPr>
            <a:stCxn id="34" idx="6"/>
            <a:endCxn id="36" idx="2"/>
          </p:cNvCxnSpPr>
          <p:nvPr/>
        </p:nvCxnSpPr>
        <p:spPr>
          <a:xfrm flipV="1">
            <a:off x="2267885" y="5348132"/>
            <a:ext cx="1736268" cy="40065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8D594BB3-E03E-4D85-B5BD-BEFF5001BC40}"/>
              </a:ext>
            </a:extLst>
          </p:cNvPr>
          <p:cNvCxnSpPr>
            <a:stCxn id="36" idx="6"/>
            <a:endCxn id="38" idx="2"/>
          </p:cNvCxnSpPr>
          <p:nvPr/>
        </p:nvCxnSpPr>
        <p:spPr>
          <a:xfrm>
            <a:off x="5009993" y="5348132"/>
            <a:ext cx="2076607" cy="49163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0" name="Oval 49">
            <a:extLst>
              <a:ext uri="{FF2B5EF4-FFF2-40B4-BE49-F238E27FC236}">
                <a16:creationId xmlns:a16="http://schemas.microsoft.com/office/drawing/2014/main" id="{54844EB7-7FC3-46C2-8B88-0350CFFD83F5}"/>
              </a:ext>
            </a:extLst>
          </p:cNvPr>
          <p:cNvSpPr/>
          <p:nvPr/>
        </p:nvSpPr>
        <p:spPr>
          <a:xfrm>
            <a:off x="3270310" y="6119107"/>
            <a:ext cx="559913" cy="58353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Oval 53">
            <a:extLst>
              <a:ext uri="{FF2B5EF4-FFF2-40B4-BE49-F238E27FC236}">
                <a16:creationId xmlns:a16="http://schemas.microsoft.com/office/drawing/2014/main" id="{AE9B4498-F7BA-4976-98E4-CD5FE76E03C1}"/>
              </a:ext>
            </a:extLst>
          </p:cNvPr>
          <p:cNvSpPr/>
          <p:nvPr/>
        </p:nvSpPr>
        <p:spPr>
          <a:xfrm>
            <a:off x="5198823" y="6119504"/>
            <a:ext cx="559913" cy="58353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1363F86-58FD-4280-9B44-6A04E68B183A}"/>
              </a:ext>
            </a:extLst>
          </p:cNvPr>
          <p:cNvCxnSpPr>
            <a:stCxn id="36" idx="3"/>
            <a:endCxn id="50" idx="7"/>
          </p:cNvCxnSpPr>
          <p:nvPr/>
        </p:nvCxnSpPr>
        <p:spPr>
          <a:xfrm flipH="1">
            <a:off x="3748226" y="5703750"/>
            <a:ext cx="403229" cy="50081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05B26AF4-C005-42D1-B8F6-EAE078142652}"/>
              </a:ext>
            </a:extLst>
          </p:cNvPr>
          <p:cNvCxnSpPr>
            <a:stCxn id="50" idx="6"/>
            <a:endCxn id="54" idx="2"/>
          </p:cNvCxnSpPr>
          <p:nvPr/>
        </p:nvCxnSpPr>
        <p:spPr>
          <a:xfrm>
            <a:off x="3830223" y="6410872"/>
            <a:ext cx="1368600" cy="39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AFB97FCB-DD20-4AC5-B083-71CBDC7D334C}"/>
              </a:ext>
            </a:extLst>
          </p:cNvPr>
          <p:cNvCxnSpPr>
            <a:cxnSpLocks/>
            <a:stCxn id="54" idx="1"/>
            <a:endCxn id="36" idx="5"/>
          </p:cNvCxnSpPr>
          <p:nvPr/>
        </p:nvCxnSpPr>
        <p:spPr>
          <a:xfrm flipH="1" flipV="1">
            <a:off x="4862691" y="5703750"/>
            <a:ext cx="418129" cy="50121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3" name="Connector: Curved 62">
            <a:extLst>
              <a:ext uri="{FF2B5EF4-FFF2-40B4-BE49-F238E27FC236}">
                <a16:creationId xmlns:a16="http://schemas.microsoft.com/office/drawing/2014/main" id="{51292D4F-7B61-43FD-8A91-F9FDD86FC0D7}"/>
              </a:ext>
            </a:extLst>
          </p:cNvPr>
          <p:cNvCxnSpPr>
            <a:stCxn id="36" idx="1"/>
            <a:endCxn id="36" idx="7"/>
          </p:cNvCxnSpPr>
          <p:nvPr/>
        </p:nvCxnSpPr>
        <p:spPr>
          <a:xfrm rot="5400000" flipH="1" flipV="1">
            <a:off x="4507073" y="4636896"/>
            <a:ext cx="12700" cy="711236"/>
          </a:xfrm>
          <a:prstGeom prst="curvedConnector3">
            <a:avLst>
              <a:gd name="adj1" fmla="val 2959858"/>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0FF8CD71-64C6-43E8-B060-F4854E43BB9D}"/>
              </a:ext>
            </a:extLst>
          </p:cNvPr>
          <p:cNvSpPr/>
          <p:nvPr/>
        </p:nvSpPr>
        <p:spPr>
          <a:xfrm rot="20866619">
            <a:off x="2479499" y="5188112"/>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$S</a:t>
            </a:r>
            <a:endParaRPr lang="en-US" dirty="0"/>
          </a:p>
        </p:txBody>
      </p:sp>
      <p:sp>
        <p:nvSpPr>
          <p:cNvPr id="66" name="Rectangle 65">
            <a:extLst>
              <a:ext uri="{FF2B5EF4-FFF2-40B4-BE49-F238E27FC236}">
                <a16:creationId xmlns:a16="http://schemas.microsoft.com/office/drawing/2014/main" id="{4EF368BC-F6BB-4B0C-990C-29C5F4BCE1D2}"/>
              </a:ext>
            </a:extLst>
          </p:cNvPr>
          <p:cNvSpPr/>
          <p:nvPr/>
        </p:nvSpPr>
        <p:spPr>
          <a:xfrm rot="923799">
            <a:off x="5600996" y="5224718"/>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a:t>
            </a:r>
            <a:endParaRPr lang="en-US" dirty="0"/>
          </a:p>
        </p:txBody>
      </p:sp>
      <p:sp>
        <p:nvSpPr>
          <p:cNvPr id="70" name="Rectangle 69">
            <a:extLst>
              <a:ext uri="{FF2B5EF4-FFF2-40B4-BE49-F238E27FC236}">
                <a16:creationId xmlns:a16="http://schemas.microsoft.com/office/drawing/2014/main" id="{D756CDEC-9828-476C-A20C-981F2071FA2F}"/>
              </a:ext>
            </a:extLst>
          </p:cNvPr>
          <p:cNvSpPr/>
          <p:nvPr/>
        </p:nvSpPr>
        <p:spPr>
          <a:xfrm rot="18768926">
            <a:off x="3195054" y="5584353"/>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S </a:t>
            </a:r>
            <a:r>
              <a:rPr lang="en-US" dirty="0">
                <a:sym typeface="Wingdings" panose="05000000000000000000" pitchFamily="2" charset="2"/>
              </a:rPr>
              <a:t>1</a:t>
            </a:r>
            <a:endParaRPr lang="en-US" dirty="0"/>
          </a:p>
        </p:txBody>
      </p:sp>
      <p:sp>
        <p:nvSpPr>
          <p:cNvPr id="72" name="Rectangle 71">
            <a:extLst>
              <a:ext uri="{FF2B5EF4-FFF2-40B4-BE49-F238E27FC236}">
                <a16:creationId xmlns:a16="http://schemas.microsoft.com/office/drawing/2014/main" id="{A2B6650C-3504-481F-913A-39D960BB4E15}"/>
              </a:ext>
            </a:extLst>
          </p:cNvPr>
          <p:cNvSpPr/>
          <p:nvPr/>
        </p:nvSpPr>
        <p:spPr>
          <a:xfrm>
            <a:off x="3937194" y="6058255"/>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S</a:t>
            </a:r>
            <a:endParaRPr lang="en-US" dirty="0"/>
          </a:p>
        </p:txBody>
      </p:sp>
      <p:sp>
        <p:nvSpPr>
          <p:cNvPr id="74" name="Rectangle 73">
            <a:extLst>
              <a:ext uri="{FF2B5EF4-FFF2-40B4-BE49-F238E27FC236}">
                <a16:creationId xmlns:a16="http://schemas.microsoft.com/office/drawing/2014/main" id="{5EA1931D-0DFA-46FF-ABA7-5101F9633AB0}"/>
              </a:ext>
            </a:extLst>
          </p:cNvPr>
          <p:cNvSpPr/>
          <p:nvPr/>
        </p:nvSpPr>
        <p:spPr>
          <a:xfrm rot="2905511">
            <a:off x="4733360" y="5614606"/>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0</a:t>
            </a:r>
            <a:endParaRPr lang="en-US" dirty="0"/>
          </a:p>
        </p:txBody>
      </p:sp>
      <p:sp>
        <p:nvSpPr>
          <p:cNvPr id="76" name="Rectangle 75">
            <a:extLst>
              <a:ext uri="{FF2B5EF4-FFF2-40B4-BE49-F238E27FC236}">
                <a16:creationId xmlns:a16="http://schemas.microsoft.com/office/drawing/2014/main" id="{B31CDE8B-157B-4274-B1AF-0C15B8735C8F}"/>
              </a:ext>
            </a:extLst>
          </p:cNvPr>
          <p:cNvSpPr/>
          <p:nvPr/>
        </p:nvSpPr>
        <p:spPr>
          <a:xfrm>
            <a:off x="4669066" y="4501023"/>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S </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a:t>
            </a:r>
            <a:endParaRPr lang="en-US" dirty="0"/>
          </a:p>
        </p:txBody>
      </p:sp>
      <p:sp>
        <p:nvSpPr>
          <p:cNvPr id="78" name="TextBox 77">
            <a:extLst>
              <a:ext uri="{FF2B5EF4-FFF2-40B4-BE49-F238E27FC236}">
                <a16:creationId xmlns:a16="http://schemas.microsoft.com/office/drawing/2014/main" id="{F44EC33C-E6D9-48BA-93FC-56A18423816B}"/>
              </a:ext>
            </a:extLst>
          </p:cNvPr>
          <p:cNvSpPr txBox="1"/>
          <p:nvPr/>
        </p:nvSpPr>
        <p:spPr>
          <a:xfrm>
            <a:off x="6048297" y="6119107"/>
            <a:ext cx="1032650" cy="369332"/>
          </a:xfrm>
          <a:prstGeom prst="rect">
            <a:avLst/>
          </a:prstGeom>
          <a:noFill/>
        </p:spPr>
        <p:txBody>
          <a:bodyPr wrap="square" rtlCol="0">
            <a:spAutoFit/>
          </a:bodyPr>
          <a:lstStyle/>
          <a:p>
            <a:r>
              <a:rPr lang="en-US" b="1" dirty="0">
                <a:solidFill>
                  <a:srgbClr val="FF0000"/>
                </a:solidFill>
              </a:rPr>
              <a:t>S </a:t>
            </a:r>
            <a:r>
              <a:rPr lang="en-US" b="1" dirty="0">
                <a:solidFill>
                  <a:srgbClr val="FF0000"/>
                </a:solidFill>
                <a:sym typeface="Wingdings" panose="05000000000000000000" pitchFamily="2" charset="2"/>
              </a:rPr>
              <a:t> 0S1</a:t>
            </a:r>
            <a:endParaRPr lang="en-US" b="1" dirty="0">
              <a:solidFill>
                <a:srgbClr val="FF0000"/>
              </a:solidFill>
            </a:endParaRPr>
          </a:p>
        </p:txBody>
      </p:sp>
      <p:sp>
        <p:nvSpPr>
          <p:cNvPr id="79" name="TextBox 78">
            <a:extLst>
              <a:ext uri="{FF2B5EF4-FFF2-40B4-BE49-F238E27FC236}">
                <a16:creationId xmlns:a16="http://schemas.microsoft.com/office/drawing/2014/main" id="{384A588D-B9A7-4B7A-93B4-7BE1ADEA8A8E}"/>
              </a:ext>
            </a:extLst>
          </p:cNvPr>
          <p:cNvSpPr txBox="1"/>
          <p:nvPr/>
        </p:nvSpPr>
        <p:spPr>
          <a:xfrm>
            <a:off x="6048297" y="4640985"/>
            <a:ext cx="1032650" cy="369332"/>
          </a:xfrm>
          <a:prstGeom prst="rect">
            <a:avLst/>
          </a:prstGeom>
          <a:noFill/>
        </p:spPr>
        <p:txBody>
          <a:bodyPr wrap="square" rtlCol="0">
            <a:spAutoFit/>
          </a:bodyPr>
          <a:lstStyle/>
          <a:p>
            <a:r>
              <a:rPr lang="en-US" b="1" dirty="0">
                <a:solidFill>
                  <a:srgbClr val="FF0000"/>
                </a:solidFill>
              </a:rPr>
              <a:t>S </a:t>
            </a:r>
            <a:r>
              <a:rPr lang="en-US" b="1" dirty="0">
                <a:solidFill>
                  <a:srgbClr val="FF0000"/>
                </a:solidFill>
                <a:sym typeface="Wingdings" panose="05000000000000000000" pitchFamily="2" charset="2"/>
              </a:rPr>
              <a:t> </a:t>
            </a:r>
            <a:r>
              <a:rPr lang="el-GR" b="1"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ε</a:t>
            </a:r>
            <a:endParaRPr lang="en-US" b="1" dirty="0">
              <a:solidFill>
                <a:srgbClr val="FF0000"/>
              </a:solidFill>
            </a:endParaRPr>
          </a:p>
        </p:txBody>
      </p:sp>
    </p:spTree>
    <p:extLst>
      <p:ext uri="{BB962C8B-B14F-4D97-AF65-F5344CB8AC3E}">
        <p14:creationId xmlns:p14="http://schemas.microsoft.com/office/powerpoint/2010/main" val="123896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2"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1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1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18"/>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1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23"/>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4" nodeType="clickEffect">
                                  <p:stCondLst>
                                    <p:cond delay="0"/>
                                  </p:stCondLst>
                                  <p:childTnLst>
                                    <p:set>
                                      <p:cBhvr>
                                        <p:cTn id="80" dur="1" fill="hold">
                                          <p:stCondLst>
                                            <p:cond delay="0"/>
                                          </p:stCondLst>
                                        </p:cTn>
                                        <p:tgtEl>
                                          <p:spTgt spid="18"/>
                                        </p:tgtEl>
                                        <p:attrNameLst>
                                          <p:attrName>style.visibility</p:attrName>
                                        </p:attrNameLst>
                                      </p:cBhvr>
                                      <p:to>
                                        <p:strVal val="visible"/>
                                      </p:to>
                                    </p:set>
                                  </p:childTnLst>
                                </p:cTn>
                              </p:par>
                              <p:par>
                                <p:cTn id="81" presetID="1" presetClass="exit" presetSubtype="0" fill="hold" grpId="3" nodeType="withEffect">
                                  <p:stCondLst>
                                    <p:cond delay="0"/>
                                  </p:stCondLst>
                                  <p:childTnLst>
                                    <p:set>
                                      <p:cBhvr>
                                        <p:cTn id="82" dur="1" fill="hold">
                                          <p:stCondLst>
                                            <p:cond delay="0"/>
                                          </p:stCondLst>
                                        </p:cTn>
                                        <p:tgtEl>
                                          <p:spTgt spid="1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24"/>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4" nodeType="clickEffect">
                                  <p:stCondLst>
                                    <p:cond delay="0"/>
                                  </p:stCondLst>
                                  <p:childTnLst>
                                    <p:set>
                                      <p:cBhvr>
                                        <p:cTn id="92" dur="1" fill="hold">
                                          <p:stCondLst>
                                            <p:cond delay="0"/>
                                          </p:stCondLst>
                                        </p:cTn>
                                        <p:tgtEl>
                                          <p:spTgt spid="19"/>
                                        </p:tgtEl>
                                        <p:attrNameLst>
                                          <p:attrName>style.visibility</p:attrName>
                                        </p:attrNameLst>
                                      </p:cBhvr>
                                      <p:to>
                                        <p:strVal val="visible"/>
                                      </p:to>
                                    </p:set>
                                  </p:childTnLst>
                                </p:cTn>
                              </p:par>
                              <p:par>
                                <p:cTn id="93" presetID="1" presetClass="exit" presetSubtype="0" fill="hold" grpId="5" nodeType="withEffect">
                                  <p:stCondLst>
                                    <p:cond delay="0"/>
                                  </p:stCondLst>
                                  <p:childTnLst>
                                    <p:set>
                                      <p:cBhvr>
                                        <p:cTn id="94" dur="1" fill="hold">
                                          <p:stCondLst>
                                            <p:cond delay="0"/>
                                          </p:stCondLst>
                                        </p:cTn>
                                        <p:tgtEl>
                                          <p:spTgt spid="1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25"/>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7"/>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26"/>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1"/>
                                        </p:tgtEl>
                                        <p:attrNameLst>
                                          <p:attrName>style.visibility</p:attrName>
                                        </p:attrNameLst>
                                      </p:cBhvr>
                                      <p:to>
                                        <p:strVal val="visible"/>
                                      </p:to>
                                    </p:set>
                                  </p:childTnLst>
                                </p:cTn>
                              </p:par>
                              <p:par>
                                <p:cTn id="111" presetID="1" presetClass="exit" presetSubtype="0" fill="hold" grpId="5" nodeType="withEffect">
                                  <p:stCondLst>
                                    <p:cond delay="0"/>
                                  </p:stCondLst>
                                  <p:childTnLst>
                                    <p:set>
                                      <p:cBhvr>
                                        <p:cTn id="112" dur="1" fill="hold">
                                          <p:stCondLst>
                                            <p:cond delay="0"/>
                                          </p:stCondLst>
                                        </p:cTn>
                                        <p:tgtEl>
                                          <p:spTgt spid="1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28"/>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27"/>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0"/>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21"/>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29"/>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28"/>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30"/>
                                        </p:tgtEl>
                                        <p:attrNameLst>
                                          <p:attrName>style.visibility</p:attrName>
                                        </p:attrNameLst>
                                      </p:cBhvr>
                                      <p:to>
                                        <p:strVal val="visible"/>
                                      </p:to>
                                    </p:set>
                                  </p:childTnLst>
                                </p:cTn>
                              </p:par>
                              <p:par>
                                <p:cTn id="135" presetID="1" presetClass="exit" presetSubtype="0" fill="hold" nodeType="withEffect">
                                  <p:stCondLst>
                                    <p:cond delay="0"/>
                                  </p:stCondLst>
                                  <p:childTnLst>
                                    <p:set>
                                      <p:cBhvr>
                                        <p:cTn id="136" dur="1" fill="hold">
                                          <p:stCondLst>
                                            <p:cond delay="0"/>
                                          </p:stCondLst>
                                        </p:cTn>
                                        <p:tgtEl>
                                          <p:spTgt spid="29"/>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31"/>
                                        </p:tgtEl>
                                        <p:attrNameLst>
                                          <p:attrName>style.visibility</p:attrName>
                                        </p:attrNameLst>
                                      </p:cBhvr>
                                      <p:to>
                                        <p:strVal val="visible"/>
                                      </p:to>
                                    </p:set>
                                  </p:childTnLst>
                                </p:cTn>
                              </p:par>
                              <p:par>
                                <p:cTn id="141" presetID="1" presetClass="exit" presetSubtype="0" fill="hold" nodeType="withEffect">
                                  <p:stCondLst>
                                    <p:cond delay="0"/>
                                  </p:stCondLst>
                                  <p:childTnLst>
                                    <p:set>
                                      <p:cBhvr>
                                        <p:cTn id="142" dur="1" fill="hold">
                                          <p:stCondLst>
                                            <p:cond delay="0"/>
                                          </p:stCondLst>
                                        </p:cTn>
                                        <p:tgtEl>
                                          <p:spTgt spid="30"/>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33"/>
                                        </p:tgtEl>
                                        <p:attrNameLst>
                                          <p:attrName>style.visibility</p:attrName>
                                        </p:attrNameLst>
                                      </p:cBhvr>
                                      <p:to>
                                        <p:strVal val="visible"/>
                                      </p:to>
                                    </p:set>
                                  </p:childTnLst>
                                </p:cTn>
                              </p:par>
                              <p:par>
                                <p:cTn id="147" presetID="1" presetClass="exit" presetSubtype="0" fill="hold" grpId="1" nodeType="withEffect">
                                  <p:stCondLst>
                                    <p:cond delay="0"/>
                                  </p:stCondLst>
                                  <p:childTnLst>
                                    <p:set>
                                      <p:cBhvr>
                                        <p:cTn id="148" dur="1" fill="hold">
                                          <p:stCondLst>
                                            <p:cond delay="0"/>
                                          </p:stCondLst>
                                        </p:cTn>
                                        <p:tgtEl>
                                          <p:spTgt spid="20"/>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2"/>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31"/>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2" presetClass="entr" presetSubtype="8" fill="hold" nodeType="clickEffect">
                                  <p:stCondLst>
                                    <p:cond delay="0"/>
                                  </p:stCondLst>
                                  <p:childTnLst>
                                    <p:set>
                                      <p:cBhvr>
                                        <p:cTn id="158" dur="1" fill="hold">
                                          <p:stCondLst>
                                            <p:cond delay="0"/>
                                          </p:stCondLst>
                                        </p:cTn>
                                        <p:tgtEl>
                                          <p:spTgt spid="40"/>
                                        </p:tgtEl>
                                        <p:attrNameLst>
                                          <p:attrName>style.visibility</p:attrName>
                                        </p:attrNameLst>
                                      </p:cBhvr>
                                      <p:to>
                                        <p:strVal val="visible"/>
                                      </p:to>
                                    </p:set>
                                    <p:anim calcmode="lin" valueType="num">
                                      <p:cBhvr additive="base">
                                        <p:cTn id="159" dur="500" fill="hold"/>
                                        <p:tgtEl>
                                          <p:spTgt spid="40"/>
                                        </p:tgtEl>
                                        <p:attrNameLst>
                                          <p:attrName>ppt_x</p:attrName>
                                        </p:attrNameLst>
                                      </p:cBhvr>
                                      <p:tavLst>
                                        <p:tav tm="0">
                                          <p:val>
                                            <p:strVal val="0-#ppt_w/2"/>
                                          </p:val>
                                        </p:tav>
                                        <p:tav tm="100000">
                                          <p:val>
                                            <p:strVal val="#ppt_x"/>
                                          </p:val>
                                        </p:tav>
                                      </p:tavLst>
                                    </p:anim>
                                    <p:anim calcmode="lin" valueType="num">
                                      <p:cBhvr additive="base">
                                        <p:cTn id="160"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1" presetClass="entr" presetSubtype="8" fill="hold" grpId="0" nodeType="clickEffect">
                                  <p:stCondLst>
                                    <p:cond delay="0"/>
                                  </p:stCondLst>
                                  <p:childTnLst>
                                    <p:set>
                                      <p:cBhvr>
                                        <p:cTn id="164" dur="1" fill="hold">
                                          <p:stCondLst>
                                            <p:cond delay="0"/>
                                          </p:stCondLst>
                                        </p:cTn>
                                        <p:tgtEl>
                                          <p:spTgt spid="34"/>
                                        </p:tgtEl>
                                        <p:attrNameLst>
                                          <p:attrName>style.visibility</p:attrName>
                                        </p:attrNameLst>
                                      </p:cBhvr>
                                      <p:to>
                                        <p:strVal val="visible"/>
                                      </p:to>
                                    </p:set>
                                    <p:animEffect transition="in" filter="wheel(8)">
                                      <p:cBhvr>
                                        <p:cTn id="165" dur="1000"/>
                                        <p:tgtEl>
                                          <p:spTgt spid="34"/>
                                        </p:tgtEl>
                                      </p:cBhvr>
                                    </p:animEffect>
                                  </p:childTnLst>
                                </p:cTn>
                              </p:par>
                            </p:childTnLst>
                          </p:cTn>
                        </p:par>
                        <p:par>
                          <p:cTn id="166" fill="hold">
                            <p:stCondLst>
                              <p:cond delay="1000"/>
                            </p:stCondLst>
                            <p:childTnLst>
                              <p:par>
                                <p:cTn id="167" presetID="22" presetClass="entr" presetSubtype="8" fill="hold" nodeType="afterEffect">
                                  <p:stCondLst>
                                    <p:cond delay="0"/>
                                  </p:stCondLst>
                                  <p:childTnLst>
                                    <p:set>
                                      <p:cBhvr>
                                        <p:cTn id="168" dur="1" fill="hold">
                                          <p:stCondLst>
                                            <p:cond delay="0"/>
                                          </p:stCondLst>
                                        </p:cTn>
                                        <p:tgtEl>
                                          <p:spTgt spid="42"/>
                                        </p:tgtEl>
                                        <p:attrNameLst>
                                          <p:attrName>style.visibility</p:attrName>
                                        </p:attrNameLst>
                                      </p:cBhvr>
                                      <p:to>
                                        <p:strVal val="visible"/>
                                      </p:to>
                                    </p:set>
                                    <p:animEffect transition="in" filter="wipe(left)">
                                      <p:cBhvr>
                                        <p:cTn id="169" dur="500"/>
                                        <p:tgtEl>
                                          <p:spTgt spid="42"/>
                                        </p:tgtEl>
                                      </p:cBhvr>
                                    </p:animEffect>
                                  </p:childTnLst>
                                </p:cTn>
                              </p:par>
                            </p:childTnLst>
                          </p:cTn>
                        </p:par>
                        <p:par>
                          <p:cTn id="170" fill="hold">
                            <p:stCondLst>
                              <p:cond delay="1500"/>
                            </p:stCondLst>
                            <p:childTnLst>
                              <p:par>
                                <p:cTn id="171" presetID="1" presetClass="entr" presetSubtype="0" fill="hold" grpId="0" nodeType="afterEffect">
                                  <p:stCondLst>
                                    <p:cond delay="0"/>
                                  </p:stCondLst>
                                  <p:childTnLst>
                                    <p:set>
                                      <p:cBhvr>
                                        <p:cTn id="172" dur="1" fill="hold">
                                          <p:stCondLst>
                                            <p:cond delay="0"/>
                                          </p:stCondLst>
                                        </p:cTn>
                                        <p:tgtEl>
                                          <p:spTgt spid="64"/>
                                        </p:tgtEl>
                                        <p:attrNameLst>
                                          <p:attrName>style.visibility</p:attrName>
                                        </p:attrNameLst>
                                      </p:cBhvr>
                                      <p:to>
                                        <p:strVal val="visible"/>
                                      </p:to>
                                    </p:set>
                                  </p:childTnLst>
                                </p:cTn>
                              </p:par>
                            </p:childTnLst>
                          </p:cTn>
                        </p:par>
                        <p:par>
                          <p:cTn id="173" fill="hold">
                            <p:stCondLst>
                              <p:cond delay="1500"/>
                            </p:stCondLst>
                            <p:childTnLst>
                              <p:par>
                                <p:cTn id="174" presetID="21" presetClass="entr" presetSubtype="8" fill="hold" grpId="0" nodeType="afterEffect">
                                  <p:stCondLst>
                                    <p:cond delay="0"/>
                                  </p:stCondLst>
                                  <p:childTnLst>
                                    <p:set>
                                      <p:cBhvr>
                                        <p:cTn id="175" dur="1" fill="hold">
                                          <p:stCondLst>
                                            <p:cond delay="0"/>
                                          </p:stCondLst>
                                        </p:cTn>
                                        <p:tgtEl>
                                          <p:spTgt spid="36"/>
                                        </p:tgtEl>
                                        <p:attrNameLst>
                                          <p:attrName>style.visibility</p:attrName>
                                        </p:attrNameLst>
                                      </p:cBhvr>
                                      <p:to>
                                        <p:strVal val="visible"/>
                                      </p:to>
                                    </p:set>
                                    <p:animEffect transition="in" filter="wheel(8)">
                                      <p:cBhvr>
                                        <p:cTn id="176" dur="1000"/>
                                        <p:tgtEl>
                                          <p:spTgt spid="36"/>
                                        </p:tgtEl>
                                      </p:cBhvr>
                                    </p:animEffect>
                                  </p:childTnLst>
                                </p:cTn>
                              </p:par>
                            </p:childTnLst>
                          </p:cTn>
                        </p:par>
                        <p:par>
                          <p:cTn id="177" fill="hold">
                            <p:stCondLst>
                              <p:cond delay="2500"/>
                            </p:stCondLst>
                            <p:childTnLst>
                              <p:par>
                                <p:cTn id="178" presetID="22" presetClass="entr" presetSubtype="8" fill="hold" nodeType="afterEffect">
                                  <p:stCondLst>
                                    <p:cond delay="0"/>
                                  </p:stCondLst>
                                  <p:childTnLst>
                                    <p:set>
                                      <p:cBhvr>
                                        <p:cTn id="179" dur="1" fill="hold">
                                          <p:stCondLst>
                                            <p:cond delay="0"/>
                                          </p:stCondLst>
                                        </p:cTn>
                                        <p:tgtEl>
                                          <p:spTgt spid="44"/>
                                        </p:tgtEl>
                                        <p:attrNameLst>
                                          <p:attrName>style.visibility</p:attrName>
                                        </p:attrNameLst>
                                      </p:cBhvr>
                                      <p:to>
                                        <p:strVal val="visible"/>
                                      </p:to>
                                    </p:set>
                                    <p:animEffect transition="in" filter="wipe(left)">
                                      <p:cBhvr>
                                        <p:cTn id="180" dur="500"/>
                                        <p:tgtEl>
                                          <p:spTgt spid="44"/>
                                        </p:tgtEl>
                                      </p:cBhvr>
                                    </p:animEffect>
                                  </p:childTnLst>
                                </p:cTn>
                              </p:par>
                            </p:childTnLst>
                          </p:cTn>
                        </p:par>
                        <p:par>
                          <p:cTn id="181" fill="hold">
                            <p:stCondLst>
                              <p:cond delay="3000"/>
                            </p:stCondLst>
                            <p:childTnLst>
                              <p:par>
                                <p:cTn id="182" presetID="1" presetClass="entr" presetSubtype="0" fill="hold" grpId="0" nodeType="afterEffect">
                                  <p:stCondLst>
                                    <p:cond delay="0"/>
                                  </p:stCondLst>
                                  <p:childTnLst>
                                    <p:set>
                                      <p:cBhvr>
                                        <p:cTn id="183" dur="1" fill="hold">
                                          <p:stCondLst>
                                            <p:cond delay="0"/>
                                          </p:stCondLst>
                                        </p:cTn>
                                        <p:tgtEl>
                                          <p:spTgt spid="66"/>
                                        </p:tgtEl>
                                        <p:attrNameLst>
                                          <p:attrName>style.visibility</p:attrName>
                                        </p:attrNameLst>
                                      </p:cBhvr>
                                      <p:to>
                                        <p:strVal val="visible"/>
                                      </p:to>
                                    </p:set>
                                  </p:childTnLst>
                                </p:cTn>
                              </p:par>
                            </p:childTnLst>
                          </p:cTn>
                        </p:par>
                        <p:par>
                          <p:cTn id="184" fill="hold">
                            <p:stCondLst>
                              <p:cond delay="3000"/>
                            </p:stCondLst>
                            <p:childTnLst>
                              <p:par>
                                <p:cTn id="185" presetID="21" presetClass="entr" presetSubtype="8" fill="hold" grpId="0" nodeType="afterEffect">
                                  <p:stCondLst>
                                    <p:cond delay="0"/>
                                  </p:stCondLst>
                                  <p:childTnLst>
                                    <p:set>
                                      <p:cBhvr>
                                        <p:cTn id="186" dur="1" fill="hold">
                                          <p:stCondLst>
                                            <p:cond delay="0"/>
                                          </p:stCondLst>
                                        </p:cTn>
                                        <p:tgtEl>
                                          <p:spTgt spid="38"/>
                                        </p:tgtEl>
                                        <p:attrNameLst>
                                          <p:attrName>style.visibility</p:attrName>
                                        </p:attrNameLst>
                                      </p:cBhvr>
                                      <p:to>
                                        <p:strVal val="visible"/>
                                      </p:to>
                                    </p:set>
                                    <p:animEffect transition="in" filter="wheel(8)">
                                      <p:cBhvr>
                                        <p:cTn id="187" dur="1000"/>
                                        <p:tgtEl>
                                          <p:spTgt spid="38"/>
                                        </p:tgtEl>
                                      </p:cBhvr>
                                    </p:animEffec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78"/>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22" presetClass="entr" presetSubtype="2" fill="hold" nodeType="clickEffect">
                                  <p:stCondLst>
                                    <p:cond delay="0"/>
                                  </p:stCondLst>
                                  <p:childTnLst>
                                    <p:set>
                                      <p:cBhvr>
                                        <p:cTn id="195" dur="1" fill="hold">
                                          <p:stCondLst>
                                            <p:cond delay="0"/>
                                          </p:stCondLst>
                                        </p:cTn>
                                        <p:tgtEl>
                                          <p:spTgt spid="56"/>
                                        </p:tgtEl>
                                        <p:attrNameLst>
                                          <p:attrName>style.visibility</p:attrName>
                                        </p:attrNameLst>
                                      </p:cBhvr>
                                      <p:to>
                                        <p:strVal val="visible"/>
                                      </p:to>
                                    </p:set>
                                    <p:animEffect transition="in" filter="wipe(right)">
                                      <p:cBhvr>
                                        <p:cTn id="196" dur="500"/>
                                        <p:tgtEl>
                                          <p:spTgt spid="56"/>
                                        </p:tgtEl>
                                      </p:cBhvr>
                                    </p:animEffect>
                                  </p:childTnLst>
                                </p:cTn>
                              </p:par>
                            </p:childTnLst>
                          </p:cTn>
                        </p:par>
                        <p:par>
                          <p:cTn id="197" fill="hold">
                            <p:stCondLst>
                              <p:cond delay="500"/>
                            </p:stCondLst>
                            <p:childTnLst>
                              <p:par>
                                <p:cTn id="198" presetID="1" presetClass="entr" presetSubtype="0" fill="hold" grpId="0" nodeType="afterEffect">
                                  <p:stCondLst>
                                    <p:cond delay="0"/>
                                  </p:stCondLst>
                                  <p:childTnLst>
                                    <p:set>
                                      <p:cBhvr>
                                        <p:cTn id="199" dur="1" fill="hold">
                                          <p:stCondLst>
                                            <p:cond delay="0"/>
                                          </p:stCondLst>
                                        </p:cTn>
                                        <p:tgtEl>
                                          <p:spTgt spid="70"/>
                                        </p:tgtEl>
                                        <p:attrNameLst>
                                          <p:attrName>style.visibility</p:attrName>
                                        </p:attrNameLst>
                                      </p:cBhvr>
                                      <p:to>
                                        <p:strVal val="visible"/>
                                      </p:to>
                                    </p:set>
                                  </p:childTnLst>
                                </p:cTn>
                              </p:par>
                            </p:childTnLst>
                          </p:cTn>
                        </p:par>
                        <p:par>
                          <p:cTn id="200" fill="hold">
                            <p:stCondLst>
                              <p:cond delay="500"/>
                            </p:stCondLst>
                            <p:childTnLst>
                              <p:par>
                                <p:cTn id="201" presetID="21" presetClass="entr" presetSubtype="8" fill="hold" grpId="0" nodeType="afterEffect">
                                  <p:stCondLst>
                                    <p:cond delay="0"/>
                                  </p:stCondLst>
                                  <p:childTnLst>
                                    <p:set>
                                      <p:cBhvr>
                                        <p:cTn id="202" dur="1" fill="hold">
                                          <p:stCondLst>
                                            <p:cond delay="0"/>
                                          </p:stCondLst>
                                        </p:cTn>
                                        <p:tgtEl>
                                          <p:spTgt spid="50"/>
                                        </p:tgtEl>
                                        <p:attrNameLst>
                                          <p:attrName>style.visibility</p:attrName>
                                        </p:attrNameLst>
                                      </p:cBhvr>
                                      <p:to>
                                        <p:strVal val="visible"/>
                                      </p:to>
                                    </p:set>
                                    <p:animEffect transition="in" filter="wheel(8)">
                                      <p:cBhvr>
                                        <p:cTn id="203" dur="1000"/>
                                        <p:tgtEl>
                                          <p:spTgt spid="50"/>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nodeType="clickEffect">
                                  <p:stCondLst>
                                    <p:cond delay="0"/>
                                  </p:stCondLst>
                                  <p:childTnLst>
                                    <p:set>
                                      <p:cBhvr>
                                        <p:cTn id="207" dur="1" fill="hold">
                                          <p:stCondLst>
                                            <p:cond delay="0"/>
                                          </p:stCondLst>
                                        </p:cTn>
                                        <p:tgtEl>
                                          <p:spTgt spid="58"/>
                                        </p:tgtEl>
                                        <p:attrNameLst>
                                          <p:attrName>style.visibility</p:attrName>
                                        </p:attrNameLst>
                                      </p:cBhvr>
                                      <p:to>
                                        <p:strVal val="visible"/>
                                      </p:to>
                                    </p:set>
                                    <p:animEffect transition="in" filter="wipe(left)">
                                      <p:cBhvr>
                                        <p:cTn id="208" dur="500"/>
                                        <p:tgtEl>
                                          <p:spTgt spid="58"/>
                                        </p:tgtEl>
                                      </p:cBhvr>
                                    </p:animEffect>
                                  </p:childTnLst>
                                </p:cTn>
                              </p:par>
                            </p:childTnLst>
                          </p:cTn>
                        </p:par>
                        <p:par>
                          <p:cTn id="209" fill="hold">
                            <p:stCondLst>
                              <p:cond delay="500"/>
                            </p:stCondLst>
                            <p:childTnLst>
                              <p:par>
                                <p:cTn id="210" presetID="1" presetClass="entr" presetSubtype="0" fill="hold" grpId="0" nodeType="afterEffect">
                                  <p:stCondLst>
                                    <p:cond delay="0"/>
                                  </p:stCondLst>
                                  <p:childTnLst>
                                    <p:set>
                                      <p:cBhvr>
                                        <p:cTn id="211" dur="1" fill="hold">
                                          <p:stCondLst>
                                            <p:cond delay="0"/>
                                          </p:stCondLst>
                                        </p:cTn>
                                        <p:tgtEl>
                                          <p:spTgt spid="72"/>
                                        </p:tgtEl>
                                        <p:attrNameLst>
                                          <p:attrName>style.visibility</p:attrName>
                                        </p:attrNameLst>
                                      </p:cBhvr>
                                      <p:to>
                                        <p:strVal val="visible"/>
                                      </p:to>
                                    </p:set>
                                  </p:childTnLst>
                                </p:cTn>
                              </p:par>
                            </p:childTnLst>
                          </p:cTn>
                        </p:par>
                        <p:par>
                          <p:cTn id="212" fill="hold">
                            <p:stCondLst>
                              <p:cond delay="500"/>
                            </p:stCondLst>
                            <p:childTnLst>
                              <p:par>
                                <p:cTn id="213" presetID="21" presetClass="entr" presetSubtype="8" fill="hold" grpId="0" nodeType="afterEffect">
                                  <p:stCondLst>
                                    <p:cond delay="0"/>
                                  </p:stCondLst>
                                  <p:childTnLst>
                                    <p:set>
                                      <p:cBhvr>
                                        <p:cTn id="214" dur="1" fill="hold">
                                          <p:stCondLst>
                                            <p:cond delay="0"/>
                                          </p:stCondLst>
                                        </p:cTn>
                                        <p:tgtEl>
                                          <p:spTgt spid="54"/>
                                        </p:tgtEl>
                                        <p:attrNameLst>
                                          <p:attrName>style.visibility</p:attrName>
                                        </p:attrNameLst>
                                      </p:cBhvr>
                                      <p:to>
                                        <p:strVal val="visible"/>
                                      </p:to>
                                    </p:set>
                                    <p:animEffect transition="in" filter="wheel(8)">
                                      <p:cBhvr>
                                        <p:cTn id="215" dur="1000"/>
                                        <p:tgtEl>
                                          <p:spTgt spid="54"/>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2" fill="hold" nodeType="clickEffect">
                                  <p:stCondLst>
                                    <p:cond delay="0"/>
                                  </p:stCondLst>
                                  <p:childTnLst>
                                    <p:set>
                                      <p:cBhvr>
                                        <p:cTn id="219" dur="1" fill="hold">
                                          <p:stCondLst>
                                            <p:cond delay="0"/>
                                          </p:stCondLst>
                                        </p:cTn>
                                        <p:tgtEl>
                                          <p:spTgt spid="60"/>
                                        </p:tgtEl>
                                        <p:attrNameLst>
                                          <p:attrName>style.visibility</p:attrName>
                                        </p:attrNameLst>
                                      </p:cBhvr>
                                      <p:to>
                                        <p:strVal val="visible"/>
                                      </p:to>
                                    </p:set>
                                    <p:animEffect transition="in" filter="wipe(right)">
                                      <p:cBhvr>
                                        <p:cTn id="220" dur="500"/>
                                        <p:tgtEl>
                                          <p:spTgt spid="60"/>
                                        </p:tgtEl>
                                      </p:cBhvr>
                                    </p:animEffect>
                                  </p:childTnLst>
                                </p:cTn>
                              </p:par>
                            </p:childTnLst>
                          </p:cTn>
                        </p:par>
                        <p:par>
                          <p:cTn id="221" fill="hold">
                            <p:stCondLst>
                              <p:cond delay="500"/>
                            </p:stCondLst>
                            <p:childTnLst>
                              <p:par>
                                <p:cTn id="222" presetID="1" presetClass="entr" presetSubtype="0" fill="hold" grpId="0" nodeType="afterEffect">
                                  <p:stCondLst>
                                    <p:cond delay="0"/>
                                  </p:stCondLst>
                                  <p:childTnLst>
                                    <p:set>
                                      <p:cBhvr>
                                        <p:cTn id="223" dur="1" fill="hold">
                                          <p:stCondLst>
                                            <p:cond delay="0"/>
                                          </p:stCondLst>
                                        </p:cTn>
                                        <p:tgtEl>
                                          <p:spTgt spid="74"/>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1" presetClass="entr" presetSubtype="0" fill="hold" grpId="0" nodeType="clickEffect">
                                  <p:stCondLst>
                                    <p:cond delay="0"/>
                                  </p:stCondLst>
                                  <p:childTnLst>
                                    <p:set>
                                      <p:cBhvr>
                                        <p:cTn id="227" dur="1" fill="hold">
                                          <p:stCondLst>
                                            <p:cond delay="0"/>
                                          </p:stCondLst>
                                        </p:cTn>
                                        <p:tgtEl>
                                          <p:spTgt spid="79"/>
                                        </p:tgtEl>
                                        <p:attrNameLst>
                                          <p:attrName>style.visibility</p:attrName>
                                        </p:attrNameLst>
                                      </p:cBhvr>
                                      <p:to>
                                        <p:strVal val="visible"/>
                                      </p:to>
                                    </p:set>
                                  </p:childTnLst>
                                </p:cTn>
                              </p:par>
                            </p:childTnLst>
                          </p:cTn>
                        </p:par>
                      </p:childTnLst>
                    </p:cTn>
                  </p:par>
                  <p:par>
                    <p:cTn id="228" fill="hold">
                      <p:stCondLst>
                        <p:cond delay="indefinite"/>
                      </p:stCondLst>
                      <p:childTnLst>
                        <p:par>
                          <p:cTn id="229" fill="hold">
                            <p:stCondLst>
                              <p:cond delay="0"/>
                            </p:stCondLst>
                            <p:childTnLst>
                              <p:par>
                                <p:cTn id="230" presetID="22" presetClass="entr" presetSubtype="8" fill="hold" nodeType="clickEffect">
                                  <p:stCondLst>
                                    <p:cond delay="0"/>
                                  </p:stCondLst>
                                  <p:childTnLst>
                                    <p:set>
                                      <p:cBhvr>
                                        <p:cTn id="231" dur="1" fill="hold">
                                          <p:stCondLst>
                                            <p:cond delay="0"/>
                                          </p:stCondLst>
                                        </p:cTn>
                                        <p:tgtEl>
                                          <p:spTgt spid="63"/>
                                        </p:tgtEl>
                                        <p:attrNameLst>
                                          <p:attrName>style.visibility</p:attrName>
                                        </p:attrNameLst>
                                      </p:cBhvr>
                                      <p:to>
                                        <p:strVal val="visible"/>
                                      </p:to>
                                    </p:set>
                                    <p:animEffect transition="in" filter="wipe(left)">
                                      <p:cBhvr>
                                        <p:cTn id="232" dur="500"/>
                                        <p:tgtEl>
                                          <p:spTgt spid="63"/>
                                        </p:tgtEl>
                                      </p:cBhvr>
                                    </p:animEffect>
                                  </p:childTnLst>
                                </p:cTn>
                              </p:par>
                            </p:childTnLst>
                          </p:cTn>
                        </p:par>
                        <p:par>
                          <p:cTn id="233" fill="hold">
                            <p:stCondLst>
                              <p:cond delay="500"/>
                            </p:stCondLst>
                            <p:childTnLst>
                              <p:par>
                                <p:cTn id="234" presetID="1" presetClass="entr" presetSubtype="0" fill="hold" grpId="0" nodeType="afterEffect">
                                  <p:stCondLst>
                                    <p:cond delay="0"/>
                                  </p:stCondLst>
                                  <p:childTnLst>
                                    <p:set>
                                      <p:cBhvr>
                                        <p:cTn id="235"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8" grpId="0"/>
      <p:bldP spid="18" grpId="1"/>
      <p:bldP spid="18" grpId="2"/>
      <p:bldP spid="18" grpId="3"/>
      <p:bldP spid="18" grpId="4"/>
      <p:bldP spid="18" grpId="5"/>
      <p:bldP spid="19" grpId="0"/>
      <p:bldP spid="19" grpId="1"/>
      <p:bldP spid="19" grpId="2"/>
      <p:bldP spid="19" grpId="3"/>
      <p:bldP spid="19" grpId="4"/>
      <p:bldP spid="19" grpId="5"/>
      <p:bldP spid="20" grpId="0"/>
      <p:bldP spid="20" grpId="1"/>
      <p:bldP spid="21" grpId="0"/>
      <p:bldP spid="21" grpId="1"/>
      <p:bldP spid="33" grpId="0"/>
      <p:bldP spid="34" grpId="0" animBg="1"/>
      <p:bldP spid="36" grpId="0" animBg="1"/>
      <p:bldP spid="38" grpId="0" animBg="1"/>
      <p:bldP spid="50" grpId="0" animBg="1"/>
      <p:bldP spid="54" grpId="0" animBg="1"/>
      <p:bldP spid="64" grpId="0"/>
      <p:bldP spid="66" grpId="0"/>
      <p:bldP spid="70" grpId="0"/>
      <p:bldP spid="72" grpId="0"/>
      <p:bldP spid="74" grpId="0"/>
      <p:bldP spid="76" grpId="0"/>
      <p:bldP spid="78" grpId="0"/>
      <p:bldP spid="7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4127D0-1341-4F9D-A7D6-563A362D065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492F0D7-538F-4F83-A58B-CC0FE2CAD3CE}"/>
              </a:ext>
            </a:extLst>
          </p:cNvPr>
          <p:cNvSpPr>
            <a:spLocks noGrp="1"/>
          </p:cNvSpPr>
          <p:nvPr>
            <p:ph type="body" sz="quarter" idx="12"/>
          </p:nvPr>
        </p:nvSpPr>
        <p:spPr/>
        <p:txBody>
          <a:bodyPr/>
          <a:lstStyle/>
          <a:p>
            <a:r>
              <a:rPr lang="en-US" dirty="0"/>
              <a:t>…PDA and CFG</a:t>
            </a:r>
          </a:p>
        </p:txBody>
      </p:sp>
      <p:sp>
        <p:nvSpPr>
          <p:cNvPr id="4" name="Text Placeholder 3">
            <a:extLst>
              <a:ext uri="{FF2B5EF4-FFF2-40B4-BE49-F238E27FC236}">
                <a16:creationId xmlns:a16="http://schemas.microsoft.com/office/drawing/2014/main" id="{E9A7BBF6-A9D5-4BE5-956F-67F7CEAA5891}"/>
              </a:ext>
            </a:extLst>
          </p:cNvPr>
          <p:cNvSpPr>
            <a:spLocks noGrp="1"/>
          </p:cNvSpPr>
          <p:nvPr>
            <p:ph type="body" sz="quarter" idx="13"/>
          </p:nvPr>
        </p:nvSpPr>
        <p:spPr/>
        <p:txBody>
          <a:bodyPr/>
          <a:lstStyle/>
          <a:p>
            <a:r>
              <a:rPr lang="en-US" dirty="0"/>
              <a:t>Unambiguous CFG have Deterministic PDA. There is only one way to generate (by CFG) and recognize (by PDA) each string of the language.</a:t>
            </a:r>
          </a:p>
          <a:p>
            <a:pPr lvl="1"/>
            <a:r>
              <a:rPr lang="en-US" dirty="0"/>
              <a:t>Example: S </a:t>
            </a:r>
            <a:r>
              <a:rPr lang="en-US" dirty="0">
                <a:sym typeface="Wingdings" panose="05000000000000000000" pitchFamily="2" charset="2"/>
              </a:rPr>
              <a:t> 0S1 | </a:t>
            </a:r>
            <a:r>
              <a:rPr lang="en-US" dirty="0">
                <a:latin typeface="Cambria Math" panose="02040503050406030204" pitchFamily="18" charset="0"/>
                <a:ea typeface="Cambria Math" panose="02040503050406030204" pitchFamily="18" charset="0"/>
                <a:sym typeface="Wingdings" panose="05000000000000000000" pitchFamily="2" charset="2"/>
              </a:rPr>
              <a:t>ε</a:t>
            </a:r>
            <a:endParaRPr lang="en-US" dirty="0"/>
          </a:p>
          <a:p>
            <a:r>
              <a:rPr lang="en-US" dirty="0"/>
              <a:t>Ambiguous CFG have Non-Deterministic PDA. There is more than one way to generate (by CFG) and recognize (by PDA) each string of the language.</a:t>
            </a:r>
          </a:p>
          <a:p>
            <a:pPr lvl="1"/>
            <a:r>
              <a:rPr lang="en-US" dirty="0"/>
              <a:t>Example: T </a:t>
            </a:r>
            <a:r>
              <a:rPr lang="en-US" dirty="0">
                <a:sym typeface="Wingdings" panose="05000000000000000000" pitchFamily="2" charset="2"/>
              </a:rPr>
              <a:t> T + T | T x T | (T) | a</a:t>
            </a:r>
          </a:p>
          <a:p>
            <a:pPr marL="257175" lvl="1" indent="0">
              <a:buNone/>
            </a:pPr>
            <a:endParaRPr lang="en-US" dirty="0"/>
          </a:p>
          <a:p>
            <a:pPr lvl="1"/>
            <a:endParaRPr lang="en-US" dirty="0"/>
          </a:p>
        </p:txBody>
      </p:sp>
    </p:spTree>
    <p:extLst>
      <p:ext uri="{BB962C8B-B14F-4D97-AF65-F5344CB8AC3E}">
        <p14:creationId xmlns:p14="http://schemas.microsoft.com/office/powerpoint/2010/main" val="2868332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Pushdown Automata</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CFL-2</a:t>
            </a:r>
            <a:r>
              <a:rPr lang="en-US" dirty="0"/>
              <a:t>; </a:t>
            </a:r>
            <a:r>
              <a:rPr lang="en-US" dirty="0">
                <a:hlinkClick r:id="rId3" action="ppaction://hlinkfile"/>
              </a:rPr>
              <a:t>All Exercises</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4" action="ppaction://hlinkfile"/>
              </a:rPr>
              <a:t>CFL-2</a:t>
            </a:r>
            <a:r>
              <a:rPr lang="en-US" dirty="0"/>
              <a:t>.</a:t>
            </a:r>
          </a:p>
        </p:txBody>
      </p:sp>
    </p:spTree>
    <p:extLst>
      <p:ext uri="{BB962C8B-B14F-4D97-AF65-F5344CB8AC3E}">
        <p14:creationId xmlns:p14="http://schemas.microsoft.com/office/powerpoint/2010/main" val="1887418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Context-Free Languages (CFL)</a:t>
            </a:r>
            <a:br>
              <a:rPr lang="en-US" dirty="0"/>
            </a:br>
            <a:r>
              <a:rPr lang="en-US"/>
              <a:t>Pushdown Automata (PDA)</a:t>
            </a:r>
            <a:endParaRPr lang="en-US" dirty="0"/>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12</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8</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Fall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a:t>Sharfuddin Mahmood, Assistant </a:t>
            </a:r>
            <a:r>
              <a:rPr lang="en-US" dirty="0"/>
              <a:t>Professor, </a:t>
            </a:r>
          </a:p>
          <a:p>
            <a:r>
              <a:rPr lang="en-US" dirty="0"/>
              <a:t>Department of Computer Science, Faculty of Science &amp; Technology.</a:t>
            </a:r>
          </a:p>
          <a:p>
            <a:r>
              <a:rPr lang="en-US" dirty="0"/>
              <a:t>smahmood@aiub.edu</a:t>
            </a:r>
          </a:p>
          <a:p>
            <a:endParaRPr lang="en-US" dirty="0"/>
          </a:p>
        </p:txBody>
      </p:sp>
    </p:spTree>
    <p:extLst>
      <p:ext uri="{BB962C8B-B14F-4D97-AF65-F5344CB8AC3E}">
        <p14:creationId xmlns:p14="http://schemas.microsoft.com/office/powerpoint/2010/main" val="31494318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dirty="0">
                <a:solidFill>
                  <a:schemeClr val="tx1">
                    <a:lumMod val="95000"/>
                    <a:lumOff val="5000"/>
                  </a:schemeClr>
                </a:solidFill>
              </a:rPr>
              <a:t>Recognizing CFL</a:t>
            </a:r>
          </a:p>
          <a:p>
            <a:pPr>
              <a:lnSpc>
                <a:spcPct val="80000"/>
              </a:lnSpc>
              <a:defRPr/>
            </a:pPr>
            <a:r>
              <a:rPr lang="en-US" dirty="0">
                <a:solidFill>
                  <a:schemeClr val="tx1">
                    <a:lumMod val="95000"/>
                    <a:lumOff val="5000"/>
                  </a:schemeClr>
                </a:solidFill>
              </a:rPr>
              <a:t>PDA –</a:t>
            </a:r>
            <a:r>
              <a:rPr lang="en-US" altLang="en-US" sz="2400" dirty="0"/>
              <a:t> Schematic, Formal Definition</a:t>
            </a:r>
          </a:p>
          <a:p>
            <a:pPr>
              <a:lnSpc>
                <a:spcPct val="80000"/>
              </a:lnSpc>
              <a:defRPr/>
            </a:pPr>
            <a:r>
              <a:rPr lang="en-US" altLang="en-US" dirty="0">
                <a:solidFill>
                  <a:schemeClr val="tx1">
                    <a:lumMod val="95000"/>
                    <a:lumOff val="5000"/>
                  </a:schemeClr>
                </a:solidFill>
              </a:rPr>
              <a:t>PDA – Example with State Diagram</a:t>
            </a:r>
            <a:endParaRPr lang="en-US" altLang="en-US" sz="2400" dirty="0">
              <a:solidFill>
                <a:schemeClr val="tx1">
                  <a:lumMod val="95000"/>
                  <a:lumOff val="5000"/>
                </a:schemeClr>
              </a:solidFill>
            </a:endParaRP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33070591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Understanding the concept of PDA in terms of recognizing non-regular languages.</a:t>
            </a:r>
          </a:p>
          <a:p>
            <a:pPr>
              <a:lnSpc>
                <a:spcPct val="80000"/>
              </a:lnSpc>
              <a:defRPr/>
            </a:pPr>
            <a:r>
              <a:rPr lang="en-US" dirty="0"/>
              <a:t>PDA construction</a:t>
            </a:r>
          </a:p>
          <a:p>
            <a:pPr>
              <a:lnSpc>
                <a:spcPct val="80000"/>
              </a:lnSpc>
              <a:defRPr/>
            </a:pPr>
            <a:r>
              <a:rPr lang="en-US" dirty="0"/>
              <a:t>Equivalence of CFG with PDA.</a:t>
            </a:r>
          </a:p>
          <a:p>
            <a:pPr>
              <a:lnSpc>
                <a:spcPct val="80000"/>
              </a:lnSpc>
              <a:defRPr/>
            </a:pPr>
            <a:endParaRPr lang="en-US" dirty="0"/>
          </a:p>
        </p:txBody>
      </p:sp>
    </p:spTree>
    <p:extLst>
      <p:ext uri="{BB962C8B-B14F-4D97-AF65-F5344CB8AC3E}">
        <p14:creationId xmlns:p14="http://schemas.microsoft.com/office/powerpoint/2010/main" val="1949204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221FD5-4E56-435C-85E1-284A2796EAF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0433AB7-3570-415D-9CBE-C26EDB708637}"/>
              </a:ext>
            </a:extLst>
          </p:cNvPr>
          <p:cNvSpPr>
            <a:spLocks noGrp="1"/>
          </p:cNvSpPr>
          <p:nvPr>
            <p:ph type="body" sz="quarter" idx="12"/>
          </p:nvPr>
        </p:nvSpPr>
        <p:spPr/>
        <p:txBody>
          <a:bodyPr/>
          <a:lstStyle/>
          <a:p>
            <a:r>
              <a:rPr lang="en-US" dirty="0"/>
              <a:t>Context-Free Languages</a:t>
            </a:r>
          </a:p>
        </p:txBody>
      </p:sp>
      <p:sp>
        <p:nvSpPr>
          <p:cNvPr id="4" name="Text Placeholder 3">
            <a:extLst>
              <a:ext uri="{FF2B5EF4-FFF2-40B4-BE49-F238E27FC236}">
                <a16:creationId xmlns:a16="http://schemas.microsoft.com/office/drawing/2014/main" id="{539C5095-3FBD-4C1A-8464-7F5287248439}"/>
              </a:ext>
            </a:extLst>
          </p:cNvPr>
          <p:cNvSpPr>
            <a:spLocks noGrp="1"/>
          </p:cNvSpPr>
          <p:nvPr>
            <p:ph type="body" sz="quarter" idx="13"/>
          </p:nvPr>
        </p:nvSpPr>
        <p:spPr/>
        <p:txBody>
          <a:bodyPr>
            <a:normAutofit/>
          </a:bodyPr>
          <a:lstStyle/>
          <a:p>
            <a:pPr algn="just" eaLnBrk="1" hangingPunct="1"/>
            <a:r>
              <a:rPr lang="en-US" altLang="en-US" sz="3200" b="1" i="1" dirty="0"/>
              <a:t>Context-Free Languages</a:t>
            </a:r>
            <a:r>
              <a:rPr lang="en-US" altLang="en-US" sz="3200" dirty="0"/>
              <a:t> includes all regular languages and many additional languages, such as </a:t>
            </a:r>
            <a:r>
              <a:rPr lang="en-US" altLang="en-US" sz="3200" dirty="0">
                <a:latin typeface="Courier New" panose="02070309020205020404" pitchFamily="49" charset="0"/>
                <a:cs typeface="Courier New" panose="02070309020205020404" pitchFamily="49" charset="0"/>
              </a:rPr>
              <a:t>{0</a:t>
            </a:r>
            <a:r>
              <a:rPr lang="en-US" altLang="en-US" sz="3200" baseline="30000" dirty="0">
                <a:latin typeface="Courier New" panose="02070309020205020404" pitchFamily="49" charset="0"/>
                <a:cs typeface="Courier New" panose="02070309020205020404" pitchFamily="49" charset="0"/>
              </a:rPr>
              <a:t>n</a:t>
            </a:r>
            <a:r>
              <a:rPr lang="en-US" altLang="en-US" sz="3200" dirty="0">
                <a:latin typeface="Courier New" panose="02070309020205020404" pitchFamily="49" charset="0"/>
                <a:cs typeface="Courier New" panose="02070309020205020404" pitchFamily="49" charset="0"/>
              </a:rPr>
              <a:t>#1</a:t>
            </a:r>
            <a:r>
              <a:rPr lang="en-US" altLang="en-US" sz="3200" baseline="30000" dirty="0">
                <a:latin typeface="Courier New" panose="02070309020205020404" pitchFamily="49" charset="0"/>
                <a:cs typeface="Courier New" panose="02070309020205020404" pitchFamily="49" charset="0"/>
              </a:rPr>
              <a:t>n</a:t>
            </a:r>
            <a:r>
              <a:rPr lang="en-US" altLang="en-US" sz="3200" dirty="0">
                <a:latin typeface="Courier New" panose="02070309020205020404" pitchFamily="49" charset="0"/>
                <a:cs typeface="Courier New" panose="02070309020205020404" pitchFamily="49" charset="0"/>
              </a:rPr>
              <a:t> | n </a:t>
            </a:r>
            <a:r>
              <a:rPr lang="en-US" altLang="en-US" sz="3200" dirty="0">
                <a:latin typeface="Courier New" panose="02070309020205020404" pitchFamily="49" charset="0"/>
                <a:cs typeface="Courier New" panose="02070309020205020404" pitchFamily="49" charset="0"/>
                <a:sym typeface="Symbol" panose="05050102010706020507" pitchFamily="18" charset="2"/>
              </a:rPr>
              <a:t> </a:t>
            </a:r>
            <a:r>
              <a:rPr lang="en-US" altLang="en-US" sz="3200" dirty="0">
                <a:latin typeface="Courier New" panose="02070309020205020404" pitchFamily="49" charset="0"/>
                <a:cs typeface="Courier New" panose="02070309020205020404" pitchFamily="49" charset="0"/>
              </a:rPr>
              <a:t>0}</a:t>
            </a:r>
            <a:r>
              <a:rPr lang="en-US" altLang="en-US" sz="3200" dirty="0"/>
              <a:t>.</a:t>
            </a:r>
          </a:p>
          <a:p>
            <a:pPr algn="just" eaLnBrk="1" hangingPunct="1"/>
            <a:r>
              <a:rPr lang="en-US" altLang="en-US" sz="3200" dirty="0"/>
              <a:t>Additional memory is used to recognize such languages.</a:t>
            </a:r>
          </a:p>
          <a:p>
            <a:pPr algn="just" eaLnBrk="1" hangingPunct="1"/>
            <a:r>
              <a:rPr lang="en-US" altLang="en-US" sz="3200" b="1" i="1" dirty="0"/>
              <a:t>Context-Free Grammars</a:t>
            </a:r>
            <a:r>
              <a:rPr lang="en-US" altLang="en-US" sz="3200" dirty="0"/>
              <a:t>.</a:t>
            </a:r>
          </a:p>
          <a:p>
            <a:pPr lvl="1" algn="just" eaLnBrk="1" hangingPunct="1"/>
            <a:r>
              <a:rPr lang="en-US" altLang="en-US" sz="2800" dirty="0"/>
              <a:t>More powerful method of describing language.</a:t>
            </a:r>
          </a:p>
          <a:p>
            <a:pPr lvl="1" algn="just" eaLnBrk="1" hangingPunct="1"/>
            <a:r>
              <a:rPr lang="en-US" altLang="en-US" sz="2800" dirty="0"/>
              <a:t>Can describe certain features that have a recursive structure. </a:t>
            </a:r>
          </a:p>
        </p:txBody>
      </p:sp>
    </p:spTree>
    <p:extLst>
      <p:ext uri="{BB962C8B-B14F-4D97-AF65-F5344CB8AC3E}">
        <p14:creationId xmlns:p14="http://schemas.microsoft.com/office/powerpoint/2010/main" val="24713377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Understanding the concept of PDA</a:t>
            </a:r>
          </a:p>
          <a:p>
            <a:pPr algn="just">
              <a:lnSpc>
                <a:spcPct val="80000"/>
              </a:lnSpc>
              <a:defRPr/>
            </a:pPr>
            <a:r>
              <a:rPr lang="en-US" dirty="0"/>
              <a:t>Relationship among CFL, CFG, PDA, and non-regular languages</a:t>
            </a:r>
          </a:p>
          <a:p>
            <a:pPr algn="just">
              <a:lnSpc>
                <a:spcPct val="80000"/>
              </a:lnSpc>
              <a:defRPr/>
            </a:pPr>
            <a:r>
              <a:rPr lang="en-US" dirty="0"/>
              <a:t>Able to construct PDAs for given CFL</a:t>
            </a:r>
          </a:p>
        </p:txBody>
      </p:sp>
    </p:spTree>
    <p:extLst>
      <p:ext uri="{BB962C8B-B14F-4D97-AF65-F5344CB8AC3E}">
        <p14:creationId xmlns:p14="http://schemas.microsoft.com/office/powerpoint/2010/main" val="4166948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77A8905-2481-476B-A62C-B4D98CDBF8A4}"/>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E2A62484-5261-4E66-9826-AB335DB83346}"/>
              </a:ext>
            </a:extLst>
          </p:cNvPr>
          <p:cNvSpPr>
            <a:spLocks noGrp="1"/>
          </p:cNvSpPr>
          <p:nvPr>
            <p:ph type="body" sz="half" idx="2"/>
          </p:nvPr>
        </p:nvSpPr>
        <p:spPr/>
        <p:txBody>
          <a:bodyPr/>
          <a:lstStyle/>
          <a:p>
            <a:pPr algn="r"/>
            <a:r>
              <a:rPr lang="en-US" dirty="0"/>
              <a:t>Non-regular Languages</a:t>
            </a:r>
          </a:p>
        </p:txBody>
      </p:sp>
      <p:sp>
        <p:nvSpPr>
          <p:cNvPr id="5" name="Title 4">
            <a:extLst>
              <a:ext uri="{FF2B5EF4-FFF2-40B4-BE49-F238E27FC236}">
                <a16:creationId xmlns:a16="http://schemas.microsoft.com/office/drawing/2014/main" id="{F56C83D3-6E31-4B57-86FC-A39ECAF70F1F}"/>
              </a:ext>
            </a:extLst>
          </p:cNvPr>
          <p:cNvSpPr>
            <a:spLocks noGrp="1"/>
          </p:cNvSpPr>
          <p:nvPr>
            <p:ph type="title"/>
          </p:nvPr>
        </p:nvSpPr>
        <p:spPr/>
        <p:txBody>
          <a:bodyPr/>
          <a:lstStyle/>
          <a:p>
            <a:r>
              <a:rPr lang="en-US" dirty="0"/>
              <a:t>Pushdown Automata</a:t>
            </a:r>
          </a:p>
        </p:txBody>
      </p:sp>
      <p:pic>
        <p:nvPicPr>
          <p:cNvPr id="8" name="Picture Placeholder 7" descr="A screenshot of a cell phone&#10;&#10;Description automatically generated">
            <a:extLst>
              <a:ext uri="{FF2B5EF4-FFF2-40B4-BE49-F238E27FC236}">
                <a16:creationId xmlns:a16="http://schemas.microsoft.com/office/drawing/2014/main" id="{C8E58A6D-F484-4400-9CB2-43B90934B788}"/>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869368" y="69584"/>
            <a:ext cx="4315025" cy="2800981"/>
          </a:xfrm>
        </p:spPr>
      </p:pic>
      <p:sp>
        <p:nvSpPr>
          <p:cNvPr id="2" name="Content Placeholder 1">
            <a:extLst>
              <a:ext uri="{FF2B5EF4-FFF2-40B4-BE49-F238E27FC236}">
                <a16:creationId xmlns:a16="http://schemas.microsoft.com/office/drawing/2014/main" id="{4921179A-67C7-41F2-A6AC-7F9981D96BC4}"/>
              </a:ext>
            </a:extLst>
          </p:cNvPr>
          <p:cNvSpPr>
            <a:spLocks noGrp="1"/>
          </p:cNvSpPr>
          <p:nvPr>
            <p:ph sz="quarter" idx="14"/>
          </p:nvPr>
        </p:nvSpPr>
        <p:spPr/>
        <p:txBody>
          <a:bodyPr>
            <a:normAutofit/>
          </a:bodyPr>
          <a:lstStyle/>
          <a:p>
            <a:pPr algn="just" eaLnBrk="1" hangingPunct="1">
              <a:lnSpc>
                <a:spcPct val="90000"/>
              </a:lnSpc>
            </a:pPr>
            <a:r>
              <a:rPr lang="en-US" altLang="en-US" sz="2000" dirty="0"/>
              <a:t>Have an extra component called stack.</a:t>
            </a:r>
          </a:p>
          <a:p>
            <a:pPr algn="just" eaLnBrk="1" hangingPunct="1">
              <a:lnSpc>
                <a:spcPct val="90000"/>
              </a:lnSpc>
            </a:pPr>
            <a:r>
              <a:rPr lang="en-US" altLang="en-US" sz="2000" dirty="0"/>
              <a:t>Stack provides additional memory beyond the finite amount available in the control.</a:t>
            </a:r>
          </a:p>
          <a:p>
            <a:pPr algn="just" eaLnBrk="1" hangingPunct="1">
              <a:lnSpc>
                <a:spcPct val="90000"/>
              </a:lnSpc>
            </a:pPr>
            <a:r>
              <a:rPr lang="en-US" altLang="en-US" sz="2000" dirty="0"/>
              <a:t>Schematic of a pushdown automaton</a:t>
            </a:r>
          </a:p>
          <a:p>
            <a:pPr lvl="1" eaLnBrk="1" hangingPunct="1">
              <a:lnSpc>
                <a:spcPct val="90000"/>
              </a:lnSpc>
            </a:pPr>
            <a:r>
              <a:rPr lang="en-US" altLang="en-US" sz="1800" dirty="0"/>
              <a:t>Control represents the states and transition function</a:t>
            </a:r>
          </a:p>
          <a:p>
            <a:pPr lvl="1" eaLnBrk="1" hangingPunct="1">
              <a:lnSpc>
                <a:spcPct val="90000"/>
              </a:lnSpc>
            </a:pPr>
            <a:r>
              <a:rPr lang="en-US" altLang="en-US" sz="1800" dirty="0"/>
              <a:t>The arrow on the tape, containing the input string, represents the input head, pointing at the next input symbol to be read.</a:t>
            </a:r>
          </a:p>
          <a:p>
            <a:pPr lvl="1" eaLnBrk="1" hangingPunct="1">
              <a:lnSpc>
                <a:spcPct val="90000"/>
              </a:lnSpc>
            </a:pPr>
            <a:r>
              <a:rPr lang="en-US" altLang="en-US" sz="1800" dirty="0"/>
              <a:t>The arrow on the stack points the top element.</a:t>
            </a:r>
          </a:p>
          <a:p>
            <a:pPr lvl="1" eaLnBrk="1" hangingPunct="1">
              <a:lnSpc>
                <a:spcPct val="90000"/>
              </a:lnSpc>
            </a:pPr>
            <a:r>
              <a:rPr lang="en-US" altLang="en-US" sz="1800" dirty="0"/>
              <a:t>Writing symbol on the stack is referred to as </a:t>
            </a:r>
            <a:r>
              <a:rPr lang="en-US" altLang="en-US" sz="1800" b="1" i="1" dirty="0"/>
              <a:t>pushing</a:t>
            </a:r>
            <a:r>
              <a:rPr lang="en-US" altLang="en-US" sz="1800" dirty="0"/>
              <a:t> down the symbols.</a:t>
            </a:r>
          </a:p>
          <a:p>
            <a:pPr lvl="1" eaLnBrk="1" hangingPunct="1">
              <a:lnSpc>
                <a:spcPct val="90000"/>
              </a:lnSpc>
            </a:pPr>
            <a:r>
              <a:rPr lang="en-US" altLang="en-US" sz="1800" dirty="0"/>
              <a:t>Removing a symbol is referred to as </a:t>
            </a:r>
            <a:r>
              <a:rPr lang="en-US" altLang="en-US" sz="1800" b="1" i="1" dirty="0"/>
              <a:t>popping</a:t>
            </a:r>
            <a:r>
              <a:rPr lang="en-US" altLang="en-US" sz="1800" dirty="0"/>
              <a:t> up.</a:t>
            </a:r>
          </a:p>
          <a:p>
            <a:pPr lvl="1" eaLnBrk="1" hangingPunct="1">
              <a:lnSpc>
                <a:spcPct val="90000"/>
              </a:lnSpc>
            </a:pPr>
            <a:r>
              <a:rPr lang="en-US" altLang="en-US" sz="1800" dirty="0"/>
              <a:t>The top symbol of the stack can be read and removed at any time.</a:t>
            </a:r>
          </a:p>
        </p:txBody>
      </p:sp>
    </p:spTree>
    <p:extLst>
      <p:ext uri="{BB962C8B-B14F-4D97-AF65-F5344CB8AC3E}">
        <p14:creationId xmlns:p14="http://schemas.microsoft.com/office/powerpoint/2010/main" val="23364485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77039C-8C05-4A55-9250-8132B119106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6376E46-4E7A-48EA-B69D-90E8278F11A2}"/>
              </a:ext>
            </a:extLst>
          </p:cNvPr>
          <p:cNvSpPr>
            <a:spLocks noGrp="1"/>
          </p:cNvSpPr>
          <p:nvPr>
            <p:ph type="body" sz="quarter" idx="12"/>
          </p:nvPr>
        </p:nvSpPr>
        <p:spPr/>
        <p:txBody>
          <a:bodyPr/>
          <a:lstStyle/>
          <a:p>
            <a:r>
              <a:rPr lang="en-US" altLang="en-US" dirty="0"/>
              <a:t>Formal Definition</a:t>
            </a:r>
            <a:endParaRPr lang="en-US" dirty="0"/>
          </a:p>
        </p:txBody>
      </p:sp>
      <p:sp>
        <p:nvSpPr>
          <p:cNvPr id="4" name="Text Placeholder 3">
            <a:extLst>
              <a:ext uri="{FF2B5EF4-FFF2-40B4-BE49-F238E27FC236}">
                <a16:creationId xmlns:a16="http://schemas.microsoft.com/office/drawing/2014/main" id="{D8AC3907-EBF2-4D34-A331-8EB836DCC74F}"/>
              </a:ext>
            </a:extLst>
          </p:cNvPr>
          <p:cNvSpPr>
            <a:spLocks noGrp="1"/>
          </p:cNvSpPr>
          <p:nvPr>
            <p:ph type="body" sz="quarter" idx="13"/>
          </p:nvPr>
        </p:nvSpPr>
        <p:spPr/>
        <p:txBody>
          <a:bodyPr>
            <a:normAutofit fontScale="92500" lnSpcReduction="10000"/>
          </a:bodyPr>
          <a:lstStyle/>
          <a:p>
            <a:pPr algn="just" eaLnBrk="1" hangingPunct="1"/>
            <a:r>
              <a:rPr lang="en-US" altLang="en-US" sz="2800" dirty="0"/>
              <a:t>A pushdown automaton is a 6-touple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F</a:t>
            </a:r>
            <a:r>
              <a:rPr lang="en-US" altLang="en-US" sz="2800" dirty="0"/>
              <a:t>), where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and F are all finite sets and</a:t>
            </a:r>
          </a:p>
          <a:p>
            <a:pPr lvl="1" algn="just" eaLnBrk="1" hangingPunct="1"/>
            <a:r>
              <a:rPr lang="en-US" altLang="en-US" dirty="0">
                <a:cs typeface="Arial" panose="020B0604020202020204" pitchFamily="34" charset="0"/>
              </a:rPr>
              <a:t>Q is the set of states,</a:t>
            </a:r>
          </a:p>
          <a:p>
            <a:pPr lvl="1" algn="just" eaLnBrk="1" hangingPunct="1"/>
            <a:r>
              <a:rPr lang="el-GR" altLang="en-US" dirty="0">
                <a:cs typeface="Arial" panose="020B0604020202020204" pitchFamily="34" charset="0"/>
              </a:rPr>
              <a:t>Σ</a:t>
            </a:r>
            <a:r>
              <a:rPr lang="en-US" altLang="en-US" dirty="0">
                <a:cs typeface="Arial" panose="020B0604020202020204" pitchFamily="34" charset="0"/>
              </a:rPr>
              <a:t> is the set of alphabet,</a:t>
            </a:r>
          </a:p>
          <a:p>
            <a:pPr lvl="2" algn="just" eaLnBrk="1" hangingPunct="1"/>
            <a:r>
              <a:rPr lang="el-GR" altLang="en-US" sz="2400" dirty="0">
                <a:cs typeface="Arial" panose="020B0604020202020204" pitchFamily="34" charset="0"/>
              </a:rPr>
              <a:t>Σ</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endParaRPr lang="el-GR" altLang="en-US" sz="2400" dirty="0">
              <a:cs typeface="Arial" panose="020B0604020202020204" pitchFamily="34" charset="0"/>
              <a:sym typeface="Symbol" panose="05050102010706020507" pitchFamily="18" charset="2"/>
            </a:endParaRPr>
          </a:p>
          <a:p>
            <a:pPr lvl="1" algn="just" eaLnBrk="1" hangingPunct="1"/>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is the stack alphabet,</a:t>
            </a:r>
          </a:p>
          <a:p>
            <a:pPr lvl="2" algn="just" eaLnBrk="1" hangingPunct="1"/>
            <a:r>
              <a:rPr lang="el-GR" altLang="en-US" sz="2400" dirty="0">
                <a:cs typeface="Arial" panose="020B0604020202020204" pitchFamily="34" charset="0"/>
                <a:sym typeface="Symbol" panose="05050102010706020507" pitchFamily="18" charset="2"/>
              </a:rPr>
              <a:t></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p>
          <a:p>
            <a:pPr lvl="1" algn="just" eaLnBrk="1" hangingPunct="1"/>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 Q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rPr>
              <a:t>Σ</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rPr>
              <a:t>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sym typeface="Symbol" panose="05050102010706020507" pitchFamily="18" charset="2"/>
              </a:rPr>
              <a:t></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sz="2800" dirty="0">
                <a:latin typeface="Monotype Corsiva" panose="03010101010201010101"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(Q </a:t>
            </a:r>
            <a:r>
              <a:rPr lang="el-GR" altLang="en-US" dirty="0">
                <a:cs typeface="Arial" panose="020B0604020202020204" pitchFamily="34" charset="0"/>
                <a:sym typeface="Symbol" panose="05050102010706020507" pitchFamily="18" charset="2"/>
              </a:rPr>
              <a:t> </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a:t>
            </a:r>
          </a:p>
          <a:p>
            <a:pPr lvl="2" algn="just" eaLnBrk="1" hangingPunct="1"/>
            <a:r>
              <a:rPr lang="en-US" altLang="en-US" sz="2400" dirty="0">
                <a:cs typeface="Arial" panose="020B0604020202020204" pitchFamily="34" charset="0"/>
                <a:sym typeface="Symbol" panose="05050102010706020507" pitchFamily="18" charset="2"/>
              </a:rPr>
              <a:t>Domain of the transition function is the current state, next input symbol read, and top symbol of the stack.</a:t>
            </a:r>
          </a:p>
          <a:p>
            <a:pPr lvl="2" algn="just" eaLnBrk="1" hangingPunct="1"/>
            <a:r>
              <a:rPr lang="en-US" altLang="en-US" sz="2400" dirty="0">
                <a:cs typeface="Arial" panose="020B0604020202020204" pitchFamily="34" charset="0"/>
                <a:sym typeface="Symbol" panose="05050102010706020507" pitchFamily="18" charset="2"/>
              </a:rPr>
              <a:t>Because of the nondeterminism, i.e. several legal next moves, </a:t>
            </a:r>
            <a:r>
              <a:rPr lang="el-GR"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returns a set of members, each containing the next state and the next stack symbol.</a:t>
            </a:r>
          </a:p>
          <a:p>
            <a:pPr lvl="1" algn="just" eaLnBrk="1" hangingPunct="1"/>
            <a:r>
              <a:rPr lang="en-US" altLang="en-US" dirty="0">
                <a:cs typeface="Arial" panose="020B0604020202020204" pitchFamily="34" charset="0"/>
              </a:rPr>
              <a:t>q</a:t>
            </a:r>
            <a:r>
              <a:rPr lang="en-US" altLang="en-US" baseline="-25000" dirty="0">
                <a:cs typeface="Arial" panose="020B0604020202020204" pitchFamily="34" charset="0"/>
              </a:rPr>
              <a:t>0</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Q is the start state, and</a:t>
            </a:r>
          </a:p>
          <a:p>
            <a:pPr lvl="1" algn="just" eaLnBrk="1" hangingPunct="1"/>
            <a:r>
              <a:rPr lang="en-US" altLang="en-US" dirty="0">
                <a:cs typeface="Arial" panose="020B0604020202020204" pitchFamily="34" charset="0"/>
              </a:rPr>
              <a:t>F </a:t>
            </a:r>
            <a:r>
              <a:rPr lang="en-US" altLang="en-US" dirty="0">
                <a:cs typeface="Arial" panose="020B0604020202020204" pitchFamily="34" charset="0"/>
                <a:sym typeface="Symbol" panose="05050102010706020507" pitchFamily="18" charset="2"/>
              </a:rPr>
              <a:t> Q is the set of accept states</a:t>
            </a:r>
            <a:endParaRPr lang="el-GR" altLang="en-US" dirty="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41236014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83ACA3-8BA3-4E35-A0B8-F8B79A0EE57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69F60CC-3D59-4F47-BA3D-D906C04C614F}"/>
              </a:ext>
            </a:extLst>
          </p:cNvPr>
          <p:cNvSpPr>
            <a:spLocks noGrp="1"/>
          </p:cNvSpPr>
          <p:nvPr>
            <p:ph type="body" sz="quarter" idx="12"/>
          </p:nvPr>
        </p:nvSpPr>
        <p:spPr/>
        <p:txBody>
          <a:bodyPr/>
          <a:lstStyle/>
          <a:p>
            <a:r>
              <a:rPr lang="en-US" dirty="0"/>
              <a:t>Design Using PDA</a:t>
            </a:r>
          </a:p>
        </p:txBody>
      </p:sp>
      <p:sp>
        <p:nvSpPr>
          <p:cNvPr id="4" name="Text Placeholder 3">
            <a:extLst>
              <a:ext uri="{FF2B5EF4-FFF2-40B4-BE49-F238E27FC236}">
                <a16:creationId xmlns:a16="http://schemas.microsoft.com/office/drawing/2014/main" id="{3ED76B4B-54F8-4B52-B265-312977D9B8E4}"/>
              </a:ext>
            </a:extLst>
          </p:cNvPr>
          <p:cNvSpPr>
            <a:spLocks noGrp="1"/>
          </p:cNvSpPr>
          <p:nvPr>
            <p:ph type="body" sz="quarter" idx="13"/>
          </p:nvPr>
        </p:nvSpPr>
        <p:spPr/>
        <p:txBody>
          <a:bodyPr/>
          <a:lstStyle/>
          <a:p>
            <a:pPr marL="0" marR="0">
              <a:spcBef>
                <a:spcPts val="0"/>
              </a:spcBef>
            </a:pPr>
            <a:r>
              <a:rPr lang="en-US" b="1" dirty="0">
                <a:effectLst/>
                <a:ea typeface="Calibri" panose="020F0502020204030204" pitchFamily="34" charset="0"/>
                <a:cs typeface="Times New Roman" panose="02020603050405020304" pitchFamily="18" charset="0"/>
              </a:rPr>
              <a:t>Label</a:t>
            </a:r>
            <a:r>
              <a:rPr lang="en-US" dirty="0">
                <a:effectLst/>
                <a:ea typeface="Calibri" panose="020F0502020204030204" pitchFamily="34" charset="0"/>
                <a:cs typeface="Times New Roman" panose="02020603050405020304" pitchFamily="18" charset="0"/>
              </a:rPr>
              <a:t> </a:t>
            </a:r>
            <a:r>
              <a:rPr lang="en-US" b="1" dirty="0">
                <a:effectLst/>
                <a:ea typeface="Calibri" panose="020F0502020204030204" pitchFamily="34" charset="0"/>
                <a:cs typeface="Times New Roman" panose="02020603050405020304" pitchFamily="18" charset="0"/>
              </a:rPr>
              <a:t>description</a:t>
            </a:r>
            <a:r>
              <a:rPr lang="en-US" dirty="0">
                <a:effectLst/>
                <a:ea typeface="Calibri" panose="020F0502020204030204" pitchFamily="34" charset="0"/>
                <a:cs typeface="Times New Roman" panose="02020603050405020304" pitchFamily="18" charset="0"/>
              </a:rPr>
              <a:t>:</a:t>
            </a:r>
          </a:p>
          <a:p>
            <a:pPr marL="0" marR="0">
              <a:spcBef>
                <a:spcPts val="0"/>
              </a:spcBef>
            </a:pPr>
            <a:r>
              <a:rPr lang="en-US" b="1" i="1" dirty="0">
                <a:effectLst/>
                <a:ea typeface="Calibri" panose="020F0502020204030204" pitchFamily="34" charset="0"/>
                <a:cs typeface="Times New Roman" panose="02020603050405020304" pitchFamily="18" charset="0"/>
              </a:rPr>
              <a:t>x</a:t>
            </a:r>
            <a:r>
              <a:rPr lang="en-US" dirty="0">
                <a:effectLst/>
                <a:ea typeface="Calibri" panose="020F0502020204030204" pitchFamily="34" charset="0"/>
                <a:cs typeface="Times New Roman" panose="02020603050405020304" pitchFamily="18" charset="0"/>
              </a:rPr>
              <a:t>, </a:t>
            </a:r>
            <a:r>
              <a:rPr lang="en-US" b="1" i="1" dirty="0">
                <a:effectLst/>
                <a:ea typeface="Calibri" panose="020F0502020204030204" pitchFamily="34" charset="0"/>
                <a:cs typeface="Times New Roman" panose="02020603050405020304" pitchFamily="18" charset="0"/>
              </a:rPr>
              <a:t>y</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Wingdings" panose="05000000000000000000" pitchFamily="2" charset="2"/>
              </a:rPr>
              <a:t></a:t>
            </a:r>
            <a:r>
              <a:rPr lang="en-US" dirty="0">
                <a:effectLst/>
                <a:ea typeface="Calibri" panose="020F0502020204030204" pitchFamily="34" charset="0"/>
                <a:cs typeface="Times New Roman" panose="02020603050405020304" pitchFamily="18" charset="0"/>
              </a:rPr>
              <a:t> </a:t>
            </a:r>
            <a:r>
              <a:rPr lang="en-US" b="1" i="1" dirty="0">
                <a:effectLst/>
                <a:ea typeface="Calibri" panose="020F0502020204030204" pitchFamily="34" charset="0"/>
                <a:cs typeface="Times New Roman" panose="02020603050405020304" pitchFamily="18" charset="0"/>
              </a:rPr>
              <a:t>z</a:t>
            </a:r>
            <a:r>
              <a:rPr lang="en-US" dirty="0">
                <a:effectLst/>
                <a:ea typeface="Calibri" panose="020F0502020204030204" pitchFamily="34" charset="0"/>
                <a:cs typeface="Times New Roman" panose="02020603050405020304" pitchFamily="18" charset="0"/>
              </a:rPr>
              <a:t> </a:t>
            </a:r>
          </a:p>
          <a:p>
            <a:pPr marL="579438" lvl="1" indent="-290513">
              <a:lnSpc>
                <a:spcPct val="150000"/>
              </a:lnSpc>
              <a:spcBef>
                <a:spcPts val="0"/>
              </a:spcBef>
            </a:pPr>
            <a:r>
              <a:rPr lang="en-US" sz="2200" b="1" i="1" dirty="0">
                <a:effectLst/>
                <a:ea typeface="Calibri" panose="020F0502020204030204" pitchFamily="34" charset="0"/>
                <a:cs typeface="Times New Roman" panose="02020603050405020304" pitchFamily="18" charset="0"/>
              </a:rPr>
              <a:t>x</a:t>
            </a:r>
            <a:r>
              <a:rPr lang="en-US" sz="2200" dirty="0">
                <a:effectLst/>
                <a:ea typeface="Calibri" panose="020F0502020204030204" pitchFamily="34" charset="0"/>
                <a:cs typeface="Times New Roman" panose="02020603050405020304" pitchFamily="18" charset="0"/>
              </a:rPr>
              <a:t>: input alphabet from </a:t>
            </a:r>
            <a:r>
              <a:rPr lang="en-US" sz="2200" b="1" dirty="0">
                <a:effectLst/>
                <a:ea typeface="Calibri" panose="020F0502020204030204" pitchFamily="34" charset="0"/>
                <a:cs typeface="Times New Roman" panose="02020603050405020304" pitchFamily="18" charset="0"/>
              </a:rPr>
              <a:t>∑</a:t>
            </a:r>
            <a:r>
              <a:rPr lang="en-US" sz="2200"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if no input is read;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if end of input.</a:t>
            </a:r>
          </a:p>
          <a:p>
            <a:pPr marL="579438" lvl="1" indent="-290513">
              <a:lnSpc>
                <a:spcPct val="150000"/>
              </a:lnSpc>
              <a:spcBef>
                <a:spcPts val="0"/>
              </a:spcBef>
            </a:pP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stack top symbol from </a:t>
            </a:r>
            <a:r>
              <a:rPr lang="en-US" sz="2200" dirty="0">
                <a:effectLst/>
                <a:ea typeface="Calibri" panose="020F0502020204030204" pitchFamily="34" charset="0"/>
                <a:cs typeface="Times New Roman" panose="02020603050405020304" pitchFamily="18" charset="0"/>
                <a:sym typeface="Symbol" panose="05050102010706020507" pitchFamily="18" charset="2"/>
              </a:rPr>
              <a:t></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to be popped;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if no pop; </a:t>
            </a:r>
          </a:p>
          <a:p>
            <a:pPr marL="579438" lvl="1" indent="-322263">
              <a:lnSpc>
                <a:spcPct val="150000"/>
              </a:lnSpc>
              <a:spcBef>
                <a:spcPts val="0"/>
              </a:spcBef>
            </a:pPr>
            <a:r>
              <a:rPr lang="en-US" sz="2200" b="1" i="1" dirty="0">
                <a:effectLst/>
                <a:ea typeface="Calibri" panose="020F0502020204030204" pitchFamily="34" charset="0"/>
              </a:rPr>
              <a:t>z</a:t>
            </a:r>
            <a:r>
              <a:rPr lang="en-US" sz="2200" dirty="0">
                <a:effectLst/>
                <a:ea typeface="Calibri" panose="020F0502020204030204" pitchFamily="34" charset="0"/>
              </a:rPr>
              <a:t>: symbol from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rPr>
              <a:t> to be pushed;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rPr>
              <a:t> if no push;</a:t>
            </a:r>
          </a:p>
          <a:p>
            <a:pPr marL="0" marR="0">
              <a:lnSpc>
                <a:spcPct val="107000"/>
              </a:lnSpc>
              <a:spcBef>
                <a:spcPts val="0"/>
              </a:spcBef>
              <a:spcAft>
                <a:spcPts val="600"/>
              </a:spcAft>
            </a:pPr>
            <a:endParaRPr lang="en-US" sz="1800" b="1" dirty="0">
              <a:effectLst/>
              <a:ea typeface="Calibri" panose="020F0502020204030204" pitchFamily="34" charset="0"/>
              <a:cs typeface="Times New Roman" panose="02020603050405020304" pitchFamily="18" charset="0"/>
            </a:endParaRPr>
          </a:p>
          <a:p>
            <a:pPr marL="0" marR="0">
              <a:spcBef>
                <a:spcPts val="0"/>
              </a:spcBef>
            </a:pPr>
            <a:r>
              <a:rPr lang="en-US" b="1" dirty="0">
                <a:effectLst/>
                <a:ea typeface="Calibri" panose="020F0502020204030204" pitchFamily="34" charset="0"/>
                <a:cs typeface="Times New Roman" panose="02020603050405020304" pitchFamily="18" charset="0"/>
              </a:rPr>
              <a:t>Operations</a:t>
            </a:r>
            <a:r>
              <a:rPr lang="en-US" dirty="0">
                <a:effectLst/>
                <a:ea typeface="Calibri" panose="020F0502020204030204" pitchFamily="34" charset="0"/>
                <a:cs typeface="Times New Roman" panose="02020603050405020304" pitchFamily="18" charset="0"/>
              </a:rPr>
              <a:t>:</a:t>
            </a:r>
          </a:p>
          <a:p>
            <a:pPr marL="579438" lvl="1" indent="-290513">
              <a:lnSpc>
                <a:spcPct val="150000"/>
              </a:lnSpc>
              <a:spcBef>
                <a:spcPts val="0"/>
              </a:spcBef>
            </a:pPr>
            <a:r>
              <a:rPr lang="en-US" sz="2200" dirty="0">
                <a:effectLst/>
                <a:ea typeface="Calibri" panose="020F0502020204030204" pitchFamily="34" charset="0"/>
                <a:cs typeface="Times New Roman" panose="02020603050405020304" pitchFamily="18" charset="0"/>
              </a:rPr>
              <a:t>No pop/push : </a:t>
            </a:r>
            <a:r>
              <a:rPr lang="en-US" sz="2200" b="1" i="1" dirty="0">
                <a:effectLst/>
                <a:ea typeface="Calibri" panose="020F0502020204030204" pitchFamily="34" charset="0"/>
                <a:cs typeface="Times New Roman" panose="02020603050405020304" pitchFamily="18" charset="0"/>
              </a:rPr>
              <a:t>x</a:t>
            </a:r>
            <a:r>
              <a:rPr lang="en-US" sz="2200"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b="1"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Wingdings" panose="05000000000000000000" pitchFamily="2" charset="2"/>
              </a:rPr>
              <a:t></a:t>
            </a:r>
            <a:r>
              <a:rPr lang="en-US" sz="2200" b="1"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endParaRPr lang="en-US" sz="2200" dirty="0">
              <a:effectLst/>
              <a:ea typeface="Calibri" panose="020F0502020204030204" pitchFamily="34" charset="0"/>
              <a:cs typeface="Times New Roman" panose="02020603050405020304" pitchFamily="18" charset="0"/>
            </a:endParaRPr>
          </a:p>
          <a:p>
            <a:pPr marL="579438" lvl="1" indent="-290513">
              <a:lnSpc>
                <a:spcPct val="150000"/>
              </a:lnSpc>
              <a:spcBef>
                <a:spcPts val="0"/>
              </a:spcBef>
            </a:pPr>
            <a:r>
              <a:rPr lang="en-US" sz="2200" dirty="0">
                <a:effectLst/>
                <a:ea typeface="Calibri" panose="020F0502020204030204" pitchFamily="34" charset="0"/>
                <a:cs typeface="Times New Roman" panose="02020603050405020304" pitchFamily="18" charset="0"/>
              </a:rPr>
              <a:t>Pop if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on top (push nothing): </a:t>
            </a:r>
            <a:r>
              <a:rPr lang="en-US" sz="2200" b="1" i="1" dirty="0">
                <a:effectLst/>
                <a:ea typeface="Calibri" panose="020F0502020204030204" pitchFamily="34" charset="0"/>
                <a:cs typeface="Times New Roman" panose="02020603050405020304" pitchFamily="18" charset="0"/>
              </a:rPr>
              <a:t>x</a:t>
            </a:r>
            <a:r>
              <a:rPr lang="en-US" sz="2200" dirty="0">
                <a:effectLst/>
                <a:ea typeface="Calibri" panose="020F0502020204030204" pitchFamily="34" charset="0"/>
                <a:cs typeface="Times New Roman" panose="02020603050405020304" pitchFamily="18" charset="0"/>
              </a:rPr>
              <a:t>,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a:t>
            </a:r>
            <a:r>
              <a:rPr lang="en-US" sz="2200" dirty="0">
                <a:effectLst/>
                <a:ea typeface="Calibri" panose="020F0502020204030204" pitchFamily="34" charset="0"/>
                <a:cs typeface="Times New Roman" panose="02020603050405020304" pitchFamily="18" charset="0"/>
                <a:sym typeface="Wingdings" panose="05000000000000000000" pitchFamily="2" charset="2"/>
              </a:rPr>
              <a:t></a:t>
            </a:r>
            <a:r>
              <a:rPr lang="en-US" sz="2200"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a:t>
            </a:r>
          </a:p>
          <a:p>
            <a:pPr marL="579438" lvl="1" indent="-290513">
              <a:lnSpc>
                <a:spcPct val="150000"/>
              </a:lnSpc>
              <a:spcBef>
                <a:spcPts val="0"/>
              </a:spcBef>
            </a:pPr>
            <a:r>
              <a:rPr lang="en-US" sz="2200" dirty="0">
                <a:effectLst/>
                <a:ea typeface="Calibri" panose="020F0502020204030204" pitchFamily="34" charset="0"/>
                <a:cs typeface="Times New Roman" panose="02020603050405020304" pitchFamily="18" charset="0"/>
              </a:rPr>
              <a:t>if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on top, push </a:t>
            </a:r>
            <a:r>
              <a:rPr lang="en-US" sz="2200" b="1" i="1" dirty="0">
                <a:effectLst/>
                <a:ea typeface="Calibri" panose="020F0502020204030204" pitchFamily="34" charset="0"/>
                <a:cs typeface="Times New Roman" panose="02020603050405020304" pitchFamily="18" charset="0"/>
              </a:rPr>
              <a:t>z</a:t>
            </a:r>
            <a:r>
              <a:rPr lang="en-US" sz="2200" dirty="0">
                <a:effectLst/>
                <a:ea typeface="Calibri" panose="020F0502020204030204" pitchFamily="34" charset="0"/>
                <a:cs typeface="Times New Roman" panose="02020603050405020304" pitchFamily="18" charset="0"/>
              </a:rPr>
              <a:t>: </a:t>
            </a:r>
            <a:r>
              <a:rPr lang="en-US" sz="2200" b="1" i="1" dirty="0">
                <a:effectLst/>
                <a:ea typeface="Calibri" panose="020F0502020204030204" pitchFamily="34" charset="0"/>
                <a:cs typeface="Times New Roman" panose="02020603050405020304" pitchFamily="18" charset="0"/>
              </a:rPr>
              <a:t>x</a:t>
            </a:r>
            <a:r>
              <a:rPr lang="en-US" sz="2200" dirty="0">
                <a:effectLst/>
                <a:ea typeface="Calibri" panose="020F0502020204030204" pitchFamily="34" charset="0"/>
                <a:cs typeface="Times New Roman" panose="02020603050405020304" pitchFamily="18" charset="0"/>
              </a:rPr>
              <a:t>,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a:t>
            </a:r>
            <a:r>
              <a:rPr lang="en-US" sz="2200" dirty="0">
                <a:effectLst/>
                <a:ea typeface="Calibri" panose="020F0502020204030204" pitchFamily="34" charset="0"/>
                <a:cs typeface="Times New Roman" panose="02020603050405020304" pitchFamily="18" charset="0"/>
                <a:sym typeface="Wingdings" panose="05000000000000000000" pitchFamily="2" charset="2"/>
              </a:rPr>
              <a:t></a:t>
            </a:r>
            <a:r>
              <a:rPr lang="en-US" sz="2200" dirty="0">
                <a:effectLst/>
                <a:ea typeface="Calibri" panose="020F0502020204030204" pitchFamily="34" charset="0"/>
                <a:cs typeface="Times New Roman" panose="02020603050405020304" pitchFamily="18" charset="0"/>
              </a:rPr>
              <a:t> </a:t>
            </a:r>
            <a:r>
              <a:rPr lang="en-US" sz="2200" b="1" i="1" dirty="0">
                <a:effectLst/>
                <a:ea typeface="Calibri" panose="020F0502020204030204" pitchFamily="34" charset="0"/>
                <a:cs typeface="Times New Roman" panose="02020603050405020304" pitchFamily="18" charset="0"/>
              </a:rPr>
              <a:t>z</a:t>
            </a:r>
            <a:r>
              <a:rPr lang="en-US" sz="2200" dirty="0">
                <a:effectLst/>
                <a:ea typeface="Calibri" panose="020F0502020204030204" pitchFamily="34" charset="0"/>
                <a:cs typeface="Times New Roman" panose="02020603050405020304" pitchFamily="18" charset="0"/>
              </a:rPr>
              <a:t> </a:t>
            </a:r>
          </a:p>
          <a:p>
            <a:pPr marL="579438" lvl="1" indent="-290513">
              <a:lnSpc>
                <a:spcPct val="150000"/>
              </a:lnSpc>
              <a:spcBef>
                <a:spcPts val="0"/>
              </a:spcBef>
            </a:pPr>
            <a:r>
              <a:rPr lang="en-US" sz="2200" dirty="0">
                <a:effectLst/>
                <a:ea typeface="Calibri" panose="020F0502020204030204" pitchFamily="34" charset="0"/>
              </a:rPr>
              <a:t>Push </a:t>
            </a:r>
            <a:r>
              <a:rPr lang="en-US" sz="2200" b="1" i="1" dirty="0">
                <a:effectLst/>
                <a:ea typeface="Calibri" panose="020F0502020204030204" pitchFamily="34" charset="0"/>
              </a:rPr>
              <a:t>z</a:t>
            </a:r>
            <a:r>
              <a:rPr lang="en-US" sz="2200" dirty="0">
                <a:effectLst/>
                <a:ea typeface="Calibri" panose="020F0502020204030204" pitchFamily="34" charset="0"/>
              </a:rPr>
              <a:t> (pop nothing): </a:t>
            </a:r>
            <a:r>
              <a:rPr lang="en-US" sz="2200" b="1" i="1" dirty="0">
                <a:effectLst/>
                <a:ea typeface="Calibri" panose="020F0502020204030204" pitchFamily="34" charset="0"/>
              </a:rPr>
              <a:t>x</a:t>
            </a:r>
            <a:r>
              <a:rPr lang="en-US" sz="2200" dirty="0">
                <a:effectLst/>
                <a:ea typeface="Calibri" panose="020F0502020204030204" pitchFamily="34"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rPr>
              <a:t> </a:t>
            </a:r>
            <a:r>
              <a:rPr lang="en-US" sz="2200" dirty="0">
                <a:effectLst/>
                <a:ea typeface="Calibri" panose="020F0502020204030204" pitchFamily="34" charset="0"/>
                <a:cs typeface="Times New Roman" panose="02020603050405020304" pitchFamily="18" charset="0"/>
                <a:sym typeface="Wingdings" panose="05000000000000000000" pitchFamily="2" charset="2"/>
              </a:rPr>
              <a:t></a:t>
            </a:r>
            <a:r>
              <a:rPr lang="en-US" sz="2200" dirty="0">
                <a:effectLst/>
                <a:ea typeface="Calibri" panose="020F0502020204030204" pitchFamily="34" charset="0"/>
              </a:rPr>
              <a:t> </a:t>
            </a:r>
            <a:r>
              <a:rPr lang="en-US" sz="2200" b="1" i="1" dirty="0">
                <a:effectLst/>
                <a:ea typeface="Calibri" panose="020F0502020204030204" pitchFamily="34" charset="0"/>
              </a:rPr>
              <a:t>z</a:t>
            </a:r>
            <a:endParaRPr lang="en-US" sz="2200" dirty="0"/>
          </a:p>
        </p:txBody>
      </p:sp>
    </p:spTree>
    <p:extLst>
      <p:ext uri="{BB962C8B-B14F-4D97-AF65-F5344CB8AC3E}">
        <p14:creationId xmlns:p14="http://schemas.microsoft.com/office/powerpoint/2010/main" val="23064070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r>
              <a:rPr lang="en-US" dirty="0"/>
              <a:t>L = {</a:t>
            </a:r>
            <a:r>
              <a:rPr lang="en-US" cap="none" dirty="0"/>
              <a:t>w | w = </a:t>
            </a:r>
            <a:r>
              <a:rPr lang="en-US" i="1" cap="none" dirty="0" err="1"/>
              <a:t>a</a:t>
            </a:r>
            <a:r>
              <a:rPr lang="en-US" cap="none" baseline="30000" dirty="0" err="1"/>
              <a:t>M</a:t>
            </a:r>
            <a:r>
              <a:rPr lang="en-US" i="1" cap="none" dirty="0" err="1"/>
              <a:t>b</a:t>
            </a:r>
            <a:r>
              <a:rPr lang="en-US" cap="none" baseline="30000" dirty="0" err="1"/>
              <a:t>N</a:t>
            </a:r>
            <a:r>
              <a:rPr lang="en-US" cap="none" dirty="0"/>
              <a:t> and M </a:t>
            </a:r>
            <a:r>
              <a:rPr lang="en-US" cap="none" dirty="0">
                <a:ea typeface="Cambria Math" panose="02040503050406030204" pitchFamily="18" charset="0"/>
              </a:rPr>
              <a:t>≤ 2N</a:t>
            </a:r>
            <a:r>
              <a:rPr lang="en-US" dirty="0">
                <a:ea typeface="Cambria Math" panose="02040503050406030204" pitchFamily="18" charset="0"/>
              </a:rPr>
              <a:t>}</a:t>
            </a:r>
            <a:endParaRPr lang="en-US" dirty="0"/>
          </a:p>
        </p:txBody>
      </p:sp>
      <p:sp>
        <p:nvSpPr>
          <p:cNvPr id="7" name="Text Placeholder 6">
            <a:extLst>
              <a:ext uri="{FF2B5EF4-FFF2-40B4-BE49-F238E27FC236}">
                <a16:creationId xmlns:a16="http://schemas.microsoft.com/office/drawing/2014/main" id="{EC299C53-C4BE-400E-A5E0-D98590F78096}"/>
              </a:ext>
            </a:extLst>
          </p:cNvPr>
          <p:cNvSpPr>
            <a:spLocks noGrp="1"/>
          </p:cNvSpPr>
          <p:nvPr>
            <p:ph type="body" sz="quarter" idx="13"/>
          </p:nvPr>
        </p:nvSpPr>
        <p:spPr>
          <a:xfrm>
            <a:off x="3" y="3517682"/>
            <a:ext cx="4818740" cy="3009866"/>
          </a:xfrm>
        </p:spPr>
        <p:txBody>
          <a:bodyPr>
            <a:noAutofit/>
          </a:bodyPr>
          <a:lstStyle/>
          <a:p>
            <a:pPr marL="0" indent="0" algn="just">
              <a:lnSpc>
                <a:spcPct val="110000"/>
              </a:lnSpc>
              <a:spcBef>
                <a:spcPts val="0"/>
              </a:spcBef>
              <a:buNone/>
            </a:pPr>
            <a:r>
              <a:rPr lang="en-US" sz="1900" dirty="0"/>
              <a:t>For </a:t>
            </a:r>
            <a:r>
              <a:rPr lang="en-US" sz="1900" u="sng" dirty="0"/>
              <a:t>1</a:t>
            </a:r>
            <a:r>
              <a:rPr lang="en-US" sz="1900" dirty="0"/>
              <a:t> </a:t>
            </a:r>
            <a:r>
              <a:rPr lang="en-US" sz="1900" b="1" i="1" dirty="0">
                <a:latin typeface="+mj-lt"/>
              </a:rPr>
              <a:t>a</a:t>
            </a:r>
            <a:r>
              <a:rPr lang="en-US" sz="1900" dirty="0"/>
              <a:t>, there must be </a:t>
            </a:r>
            <a:r>
              <a:rPr lang="en-US" sz="1900" i="1" dirty="0"/>
              <a:t>minimum</a:t>
            </a:r>
            <a:r>
              <a:rPr lang="en-US" sz="1900" dirty="0"/>
              <a:t> </a:t>
            </a:r>
            <a:r>
              <a:rPr lang="en-US" sz="1900" u="sng" dirty="0"/>
              <a:t>1</a:t>
            </a:r>
            <a:r>
              <a:rPr lang="en-US" sz="1900" dirty="0"/>
              <a:t> </a:t>
            </a:r>
            <a:r>
              <a:rPr lang="en-US" sz="1900" b="1" i="1" dirty="0">
                <a:latin typeface="+mj-lt"/>
              </a:rPr>
              <a:t>b</a:t>
            </a:r>
            <a:r>
              <a:rPr lang="en-US" sz="1900" dirty="0"/>
              <a:t> or </a:t>
            </a:r>
            <a:r>
              <a:rPr lang="en-US" sz="1900" i="1" dirty="0"/>
              <a:t>more</a:t>
            </a:r>
            <a:r>
              <a:rPr lang="en-US" sz="1900" dirty="0"/>
              <a:t>.</a:t>
            </a:r>
          </a:p>
          <a:p>
            <a:pPr marL="0" indent="0" algn="just">
              <a:lnSpc>
                <a:spcPct val="110000"/>
              </a:lnSpc>
              <a:spcBef>
                <a:spcPts val="0"/>
              </a:spcBef>
              <a:buNone/>
            </a:pPr>
            <a:r>
              <a:rPr lang="en-US" sz="1900" dirty="0"/>
              <a:t>For </a:t>
            </a:r>
            <a:r>
              <a:rPr lang="en-US" sz="1900" u="sng" dirty="0"/>
              <a:t>2</a:t>
            </a:r>
            <a:r>
              <a:rPr lang="en-US" sz="1900" dirty="0"/>
              <a:t> </a:t>
            </a:r>
            <a:r>
              <a:rPr lang="en-US" sz="1900" b="1" i="1" dirty="0">
                <a:latin typeface="+mj-lt"/>
              </a:rPr>
              <a:t>a</a:t>
            </a:r>
            <a:r>
              <a:rPr lang="en-US" sz="1900" dirty="0"/>
              <a:t>’s, there must be </a:t>
            </a:r>
            <a:r>
              <a:rPr lang="en-US" sz="1900" i="1" dirty="0"/>
              <a:t>minimum</a:t>
            </a:r>
            <a:r>
              <a:rPr lang="en-US" sz="1900" dirty="0"/>
              <a:t> </a:t>
            </a:r>
            <a:r>
              <a:rPr lang="en-US" sz="1900" u="sng" dirty="0"/>
              <a:t>1</a:t>
            </a:r>
            <a:r>
              <a:rPr lang="en-US" sz="1900" dirty="0"/>
              <a:t> </a:t>
            </a:r>
            <a:r>
              <a:rPr lang="en-US" sz="1900" b="1" i="1" dirty="0">
                <a:latin typeface="+mj-lt"/>
              </a:rPr>
              <a:t>b</a:t>
            </a:r>
            <a:r>
              <a:rPr lang="en-US" sz="1900" dirty="0"/>
              <a:t> or </a:t>
            </a:r>
            <a:r>
              <a:rPr lang="en-US" sz="1900" i="1" dirty="0"/>
              <a:t>more</a:t>
            </a:r>
            <a:r>
              <a:rPr lang="en-US" sz="1900" dirty="0"/>
              <a:t>.</a:t>
            </a:r>
          </a:p>
          <a:p>
            <a:pPr marL="0" indent="0" algn="just">
              <a:lnSpc>
                <a:spcPct val="110000"/>
              </a:lnSpc>
              <a:spcBef>
                <a:spcPts val="0"/>
              </a:spcBef>
              <a:buNone/>
            </a:pPr>
            <a:r>
              <a:rPr lang="en-US" sz="1900" dirty="0"/>
              <a:t>For </a:t>
            </a:r>
            <a:r>
              <a:rPr lang="en-US" sz="1900" u="sng" dirty="0"/>
              <a:t>3/4</a:t>
            </a:r>
            <a:r>
              <a:rPr lang="en-US" sz="1900" dirty="0"/>
              <a:t> </a:t>
            </a:r>
            <a:r>
              <a:rPr lang="en-US" sz="1900" b="1" i="1" dirty="0">
                <a:latin typeface="+mj-lt"/>
              </a:rPr>
              <a:t>a</a:t>
            </a:r>
            <a:r>
              <a:rPr lang="en-US" sz="1900" dirty="0"/>
              <a:t>’s, there must be </a:t>
            </a:r>
            <a:r>
              <a:rPr lang="en-US" sz="1900" i="1" dirty="0"/>
              <a:t>minimum</a:t>
            </a:r>
            <a:r>
              <a:rPr lang="en-US" sz="1900" dirty="0"/>
              <a:t> </a:t>
            </a:r>
            <a:r>
              <a:rPr lang="en-US" sz="1900" u="sng" dirty="0"/>
              <a:t>2</a:t>
            </a:r>
            <a:r>
              <a:rPr lang="en-US" sz="1900" dirty="0"/>
              <a:t> </a:t>
            </a:r>
            <a:r>
              <a:rPr lang="en-US" sz="1900" b="1" i="1" dirty="0">
                <a:latin typeface="+mj-lt"/>
              </a:rPr>
              <a:t>b</a:t>
            </a:r>
            <a:r>
              <a:rPr lang="en-US" sz="1900" dirty="0"/>
              <a:t>’s or </a:t>
            </a:r>
            <a:r>
              <a:rPr lang="en-US" sz="1900" i="1" dirty="0"/>
              <a:t>more</a:t>
            </a:r>
            <a:r>
              <a:rPr lang="en-US" sz="1900" dirty="0"/>
              <a:t>.</a:t>
            </a:r>
          </a:p>
          <a:p>
            <a:pPr marL="0" indent="0" algn="just">
              <a:lnSpc>
                <a:spcPct val="110000"/>
              </a:lnSpc>
              <a:spcBef>
                <a:spcPts val="0"/>
              </a:spcBef>
              <a:buNone/>
            </a:pPr>
            <a:r>
              <a:rPr lang="en-US" sz="1900" dirty="0"/>
              <a:t>For </a:t>
            </a:r>
            <a:r>
              <a:rPr lang="en-US" sz="1900" u="sng" dirty="0"/>
              <a:t>5/6</a:t>
            </a:r>
            <a:r>
              <a:rPr lang="en-US" sz="1900" dirty="0"/>
              <a:t> </a:t>
            </a:r>
            <a:r>
              <a:rPr lang="en-US" sz="1900" b="1" i="1" dirty="0">
                <a:latin typeface="+mj-lt"/>
              </a:rPr>
              <a:t>a</a:t>
            </a:r>
            <a:r>
              <a:rPr lang="en-US" sz="1900" dirty="0"/>
              <a:t>’s, there must be </a:t>
            </a:r>
            <a:r>
              <a:rPr lang="en-US" sz="1900" i="1" dirty="0"/>
              <a:t>minimum</a:t>
            </a:r>
            <a:r>
              <a:rPr lang="en-US" sz="1900" dirty="0"/>
              <a:t> </a:t>
            </a:r>
            <a:r>
              <a:rPr lang="en-US" sz="1900" u="sng" dirty="0"/>
              <a:t>3</a:t>
            </a:r>
            <a:r>
              <a:rPr lang="en-US" sz="1900" dirty="0"/>
              <a:t> </a:t>
            </a:r>
            <a:r>
              <a:rPr lang="en-US" sz="1900" b="1" i="1" dirty="0">
                <a:latin typeface="+mj-lt"/>
              </a:rPr>
              <a:t>b</a:t>
            </a:r>
            <a:r>
              <a:rPr lang="en-US" sz="1900" dirty="0"/>
              <a:t>’s or </a:t>
            </a:r>
            <a:r>
              <a:rPr lang="en-US" sz="1900" i="1" dirty="0"/>
              <a:t>more</a:t>
            </a:r>
            <a:r>
              <a:rPr lang="en-US" sz="1900" dirty="0"/>
              <a:t>.</a:t>
            </a:r>
          </a:p>
          <a:p>
            <a:pPr marL="0" indent="0" algn="just">
              <a:lnSpc>
                <a:spcPct val="110000"/>
              </a:lnSpc>
              <a:spcBef>
                <a:spcPts val="0"/>
              </a:spcBef>
              <a:buNone/>
            </a:pPr>
            <a:r>
              <a:rPr lang="en-US" sz="1900" dirty="0"/>
              <a:t>So, for </a:t>
            </a:r>
            <a:r>
              <a:rPr lang="en-US" sz="1900" b="1" i="1" dirty="0">
                <a:latin typeface="+mj-lt"/>
              </a:rPr>
              <a:t>2k</a:t>
            </a:r>
            <a:r>
              <a:rPr lang="en-US" sz="1900" dirty="0"/>
              <a:t>/</a:t>
            </a:r>
            <a:r>
              <a:rPr lang="en-US" sz="1900" b="1" i="1" dirty="0">
                <a:latin typeface="+mj-lt"/>
              </a:rPr>
              <a:t>2k-1</a:t>
            </a:r>
            <a:r>
              <a:rPr lang="en-US" sz="1900" dirty="0"/>
              <a:t> number of </a:t>
            </a:r>
            <a:r>
              <a:rPr lang="en-US" sz="1900" b="1" i="1" dirty="0">
                <a:latin typeface="+mj-lt"/>
              </a:rPr>
              <a:t>a</a:t>
            </a:r>
            <a:r>
              <a:rPr lang="en-US" sz="1900" dirty="0"/>
              <a:t>’s we must match at least </a:t>
            </a:r>
            <a:r>
              <a:rPr lang="en-US" sz="1900" b="1" i="1" dirty="0">
                <a:latin typeface="+mj-lt"/>
              </a:rPr>
              <a:t>k</a:t>
            </a:r>
            <a:r>
              <a:rPr lang="en-US" sz="1900" dirty="0"/>
              <a:t> number of </a:t>
            </a:r>
            <a:r>
              <a:rPr lang="en-US" sz="1900" b="1" i="1" dirty="0">
                <a:latin typeface="+mj-lt"/>
              </a:rPr>
              <a:t>b</a:t>
            </a:r>
            <a:r>
              <a:rPr lang="en-US" sz="1900" dirty="0"/>
              <a:t>’s. </a:t>
            </a:r>
          </a:p>
          <a:p>
            <a:pPr algn="just">
              <a:spcBef>
                <a:spcPts val="0"/>
              </a:spcBef>
            </a:pPr>
            <a:endParaRPr lang="en-US" sz="1900" dirty="0"/>
          </a:p>
          <a:p>
            <a:pPr algn="just">
              <a:spcBef>
                <a:spcPts val="0"/>
              </a:spcBef>
            </a:pPr>
            <a:endParaRPr lang="en-US" sz="1900" dirty="0"/>
          </a:p>
        </p:txBody>
      </p:sp>
      <p:sp>
        <p:nvSpPr>
          <p:cNvPr id="4" name="Oval 3">
            <a:extLst>
              <a:ext uri="{FF2B5EF4-FFF2-40B4-BE49-F238E27FC236}">
                <a16:creationId xmlns:a16="http://schemas.microsoft.com/office/drawing/2014/main" id="{F98FD4EF-7752-4DE7-ACCE-E703B57355BF}"/>
              </a:ext>
            </a:extLst>
          </p:cNvPr>
          <p:cNvSpPr/>
          <p:nvPr/>
        </p:nvSpPr>
        <p:spPr>
          <a:xfrm>
            <a:off x="791412" y="287760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79141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294406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154851" y="301051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09671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249362" y="134935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89491" y="319764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113357" y="198943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143530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358795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574060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6704445" y="189569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5646306" y="189569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116194" y="229189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266007" y="121543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7571307" y="121543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1488642" y="127315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3591446" y="127568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5443669" y="213302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15843" y="746918"/>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571307" y="76579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336761" y="249997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933810" y="217680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51" name="Rectangle 50">
            <a:extLst>
              <a:ext uri="{FF2B5EF4-FFF2-40B4-BE49-F238E27FC236}">
                <a16:creationId xmlns:a16="http://schemas.microsoft.com/office/drawing/2014/main" id="{C7AD4F2B-8045-4817-958D-C9193437D90B}"/>
              </a:ext>
            </a:extLst>
          </p:cNvPr>
          <p:cNvSpPr/>
          <p:nvPr/>
        </p:nvSpPr>
        <p:spPr>
          <a:xfrm>
            <a:off x="5756000" y="88899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3" name="Rectangle 52">
            <a:extLst>
              <a:ext uri="{FF2B5EF4-FFF2-40B4-BE49-F238E27FC236}">
                <a16:creationId xmlns:a16="http://schemas.microsoft.com/office/drawing/2014/main" id="{9C13F2F6-06B9-4A19-92E9-F1403AF15BBE}"/>
              </a:ext>
            </a:extLst>
          </p:cNvPr>
          <p:cNvSpPr/>
          <p:nvPr/>
        </p:nvSpPr>
        <p:spPr>
          <a:xfrm>
            <a:off x="5756000" y="122577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5" name="Rectangle 54">
            <a:extLst>
              <a:ext uri="{FF2B5EF4-FFF2-40B4-BE49-F238E27FC236}">
                <a16:creationId xmlns:a16="http://schemas.microsoft.com/office/drawing/2014/main" id="{9E219C5C-700F-476A-91FE-39C623270E33}"/>
              </a:ext>
            </a:extLst>
          </p:cNvPr>
          <p:cNvSpPr/>
          <p:nvPr/>
        </p:nvSpPr>
        <p:spPr>
          <a:xfrm>
            <a:off x="6965773" y="216931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7" name="Rectangle 56">
            <a:extLst>
              <a:ext uri="{FF2B5EF4-FFF2-40B4-BE49-F238E27FC236}">
                <a16:creationId xmlns:a16="http://schemas.microsoft.com/office/drawing/2014/main" id="{535F9046-D7C2-4ACD-99C8-A0D01C776F3E}"/>
              </a:ext>
            </a:extLst>
          </p:cNvPr>
          <p:cNvSpPr/>
          <p:nvPr/>
        </p:nvSpPr>
        <p:spPr>
          <a:xfrm>
            <a:off x="6828613" y="250609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8" name="Text Placeholder 6">
            <a:extLst>
              <a:ext uri="{FF2B5EF4-FFF2-40B4-BE49-F238E27FC236}">
                <a16:creationId xmlns:a16="http://schemas.microsoft.com/office/drawing/2014/main" id="{02595317-7D88-401E-8F8F-F9EE0396FD30}"/>
              </a:ext>
            </a:extLst>
          </p:cNvPr>
          <p:cNvSpPr txBox="1">
            <a:spLocks/>
          </p:cNvSpPr>
          <p:nvPr/>
        </p:nvSpPr>
        <p:spPr>
          <a:xfrm>
            <a:off x="4717143" y="3542484"/>
            <a:ext cx="4363716" cy="2992741"/>
          </a:xfrm>
          <a:prstGeom prst="rect">
            <a:avLst/>
          </a:prstGeom>
        </p:spPr>
        <p:txBody>
          <a:bodyPr vert="horz" lIns="91440" tIns="45720" rIns="91440" bIns="45720" rtlCol="0">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120000"/>
              </a:lnSpc>
              <a:spcBef>
                <a:spcPts val="0"/>
              </a:spcBef>
            </a:pPr>
            <a:r>
              <a:rPr lang="en-US" b="1" dirty="0"/>
              <a:t>Solution: </a:t>
            </a:r>
          </a:p>
          <a:p>
            <a:pPr>
              <a:lnSpc>
                <a:spcPct val="120000"/>
              </a:lnSpc>
              <a:spcBef>
                <a:spcPts val="0"/>
              </a:spcBef>
            </a:pPr>
            <a:r>
              <a:rPr lang="en-US" sz="2000" dirty="0"/>
              <a:t>Push all </a:t>
            </a:r>
            <a:r>
              <a:rPr lang="en-US" sz="2000" b="1" i="1" dirty="0">
                <a:latin typeface="+mj-lt"/>
              </a:rPr>
              <a:t>a</a:t>
            </a:r>
            <a:r>
              <a:rPr lang="en-US" sz="2000" dirty="0"/>
              <a:t>’s of the input into the stack. </a:t>
            </a:r>
          </a:p>
          <a:p>
            <a:pPr>
              <a:lnSpc>
                <a:spcPct val="120000"/>
              </a:lnSpc>
              <a:spcBef>
                <a:spcPts val="0"/>
              </a:spcBef>
            </a:pPr>
            <a:r>
              <a:rPr lang="en-US" sz="2000" dirty="0"/>
              <a:t>For each </a:t>
            </a:r>
            <a:r>
              <a:rPr lang="en-US" sz="2000" b="1" i="1" dirty="0">
                <a:latin typeface="+mj-lt"/>
              </a:rPr>
              <a:t>b</a:t>
            </a:r>
            <a:r>
              <a:rPr lang="en-US" sz="2000" dirty="0"/>
              <a:t> we pop two </a:t>
            </a:r>
            <a:r>
              <a:rPr lang="en-US" sz="2000" b="1" i="1" dirty="0">
                <a:latin typeface="+mj-lt"/>
              </a:rPr>
              <a:t>a</a:t>
            </a:r>
            <a:r>
              <a:rPr lang="en-US" sz="2000" dirty="0"/>
              <a:t>’s </a:t>
            </a:r>
          </a:p>
          <a:p>
            <a:pPr lvl="1">
              <a:lnSpc>
                <a:spcPct val="120000"/>
              </a:lnSpc>
              <a:spcBef>
                <a:spcPts val="0"/>
              </a:spcBef>
            </a:pPr>
            <a:r>
              <a:rPr lang="en-US" sz="2000" dirty="0"/>
              <a:t>If the number of </a:t>
            </a:r>
            <a:r>
              <a:rPr lang="en-US" sz="2000" b="1" i="1" dirty="0">
                <a:latin typeface="+mj-lt"/>
              </a:rPr>
              <a:t>a</a:t>
            </a:r>
            <a:r>
              <a:rPr lang="en-US" sz="2000" dirty="0"/>
              <a:t>’s are odd, only one </a:t>
            </a:r>
            <a:r>
              <a:rPr lang="en-US" sz="2000" b="1" i="1" dirty="0">
                <a:latin typeface="+mj-lt"/>
              </a:rPr>
              <a:t>a</a:t>
            </a:r>
            <a:r>
              <a:rPr lang="en-US" sz="2000" dirty="0"/>
              <a:t> will be popped for the last </a:t>
            </a:r>
            <a:r>
              <a:rPr lang="en-US" sz="2000" b="1" i="1" dirty="0">
                <a:latin typeface="+mj-lt"/>
              </a:rPr>
              <a:t>b</a:t>
            </a:r>
            <a:r>
              <a:rPr lang="en-US" sz="2000" dirty="0"/>
              <a:t>. </a:t>
            </a:r>
          </a:p>
          <a:p>
            <a:pPr>
              <a:lnSpc>
                <a:spcPct val="120000"/>
              </a:lnSpc>
              <a:spcBef>
                <a:spcPts val="0"/>
              </a:spcBef>
            </a:pPr>
            <a:r>
              <a:rPr lang="en-US" sz="2000" dirty="0"/>
              <a:t>Empty the stack. </a:t>
            </a:r>
          </a:p>
          <a:p>
            <a:pPr>
              <a:lnSpc>
                <a:spcPct val="120000"/>
              </a:lnSpc>
              <a:spcBef>
                <a:spcPts val="0"/>
              </a:spcBef>
            </a:pPr>
            <a:r>
              <a:rPr lang="en-US" sz="2000" dirty="0"/>
              <a:t>Read/scan rest of the </a:t>
            </a:r>
            <a:r>
              <a:rPr lang="en-US" sz="2000" b="1" i="1" dirty="0">
                <a:latin typeface="+mj-lt"/>
              </a:rPr>
              <a:t>b</a:t>
            </a:r>
            <a:r>
              <a:rPr lang="en-US" sz="2000" dirty="0"/>
              <a:t>’s, if remains.</a:t>
            </a:r>
          </a:p>
          <a:p>
            <a:pPr>
              <a:lnSpc>
                <a:spcPct val="120000"/>
              </a:lnSpc>
              <a:spcBef>
                <a:spcPts val="0"/>
              </a:spcBef>
            </a:pPr>
            <a:endParaRPr lang="en-US" sz="2000" dirty="0"/>
          </a:p>
          <a:p>
            <a:pPr>
              <a:lnSpc>
                <a:spcPct val="120000"/>
              </a:lnSpc>
              <a:spcBef>
                <a:spcPts val="0"/>
              </a:spcBef>
            </a:pPr>
            <a:endParaRPr lang="en-US" sz="2000" dirty="0"/>
          </a:p>
        </p:txBody>
      </p:sp>
    </p:spTree>
    <p:extLst>
      <p:ext uri="{BB962C8B-B14F-4D97-AF65-F5344CB8AC3E}">
        <p14:creationId xmlns:p14="http://schemas.microsoft.com/office/powerpoint/2010/main" val="134407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8">
                                            <p:txEl>
                                              <p:pRg st="0" end="0"/>
                                            </p:txEl>
                                          </p:spTgt>
                                        </p:tgtEl>
                                        <p:attrNameLst>
                                          <p:attrName>style.visibility</p:attrName>
                                        </p:attrNameLst>
                                      </p:cBhvr>
                                      <p:to>
                                        <p:strVal val="visible"/>
                                      </p:to>
                                    </p:set>
                                    <p:animEffect transition="in" filter="wipe(left)">
                                      <p:cBhvr>
                                        <p:cTn id="32" dur="500"/>
                                        <p:tgtEl>
                                          <p:spTgt spid="5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8">
                                            <p:txEl>
                                              <p:pRg st="1" end="1"/>
                                            </p:txEl>
                                          </p:spTgt>
                                        </p:tgtEl>
                                        <p:attrNameLst>
                                          <p:attrName>style.visibility</p:attrName>
                                        </p:attrNameLst>
                                      </p:cBhvr>
                                      <p:to>
                                        <p:strVal val="visible"/>
                                      </p:to>
                                    </p:set>
                                    <p:animEffect transition="in" filter="wipe(left)">
                                      <p:cBhvr>
                                        <p:cTn id="37" dur="500"/>
                                        <p:tgtEl>
                                          <p:spTgt spid="5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8">
                                            <p:txEl>
                                              <p:pRg st="2" end="2"/>
                                            </p:txEl>
                                          </p:spTgt>
                                        </p:tgtEl>
                                        <p:attrNameLst>
                                          <p:attrName>style.visibility</p:attrName>
                                        </p:attrNameLst>
                                      </p:cBhvr>
                                      <p:to>
                                        <p:strVal val="visible"/>
                                      </p:to>
                                    </p:set>
                                    <p:animEffect transition="in" filter="wipe(left)">
                                      <p:cBhvr>
                                        <p:cTn id="42" dur="500"/>
                                        <p:tgtEl>
                                          <p:spTgt spid="58">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8">
                                            <p:txEl>
                                              <p:pRg st="3" end="3"/>
                                            </p:txEl>
                                          </p:spTgt>
                                        </p:tgtEl>
                                        <p:attrNameLst>
                                          <p:attrName>style.visibility</p:attrName>
                                        </p:attrNameLst>
                                      </p:cBhvr>
                                      <p:to>
                                        <p:strVal val="visible"/>
                                      </p:to>
                                    </p:set>
                                    <p:animEffect transition="in" filter="wipe(left)">
                                      <p:cBhvr>
                                        <p:cTn id="47" dur="500"/>
                                        <p:tgtEl>
                                          <p:spTgt spid="58">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8">
                                            <p:txEl>
                                              <p:pRg st="4" end="4"/>
                                            </p:txEl>
                                          </p:spTgt>
                                        </p:tgtEl>
                                        <p:attrNameLst>
                                          <p:attrName>style.visibility</p:attrName>
                                        </p:attrNameLst>
                                      </p:cBhvr>
                                      <p:to>
                                        <p:strVal val="visible"/>
                                      </p:to>
                                    </p:set>
                                    <p:animEffect transition="in" filter="wipe(left)">
                                      <p:cBhvr>
                                        <p:cTn id="52" dur="500"/>
                                        <p:tgtEl>
                                          <p:spTgt spid="58">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8">
                                            <p:txEl>
                                              <p:pRg st="5" end="5"/>
                                            </p:txEl>
                                          </p:spTgt>
                                        </p:tgtEl>
                                        <p:attrNameLst>
                                          <p:attrName>style.visibility</p:attrName>
                                        </p:attrNameLst>
                                      </p:cBhvr>
                                      <p:to>
                                        <p:strVal val="visible"/>
                                      </p:to>
                                    </p:set>
                                    <p:animEffect transition="in" filter="wipe(left)">
                                      <p:cBhvr>
                                        <p:cTn id="57" dur="500"/>
                                        <p:tgtEl>
                                          <p:spTgt spid="58">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nodeType="click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par>
                                <p:cTn id="64" presetID="21" presetClass="entr" presetSubtype="8" fill="hold" grpId="0" nodeType="with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heel(8)">
                                      <p:cBhvr>
                                        <p:cTn id="66" dur="5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wipe(down)">
                                      <p:cBhvr>
                                        <p:cTn id="71" dur="500"/>
                                        <p:tgtEl>
                                          <p:spTgt spid="18"/>
                                        </p:tgtEl>
                                      </p:cBhvr>
                                    </p:animEffect>
                                  </p:childTnLst>
                                </p:cTn>
                              </p:par>
                            </p:childTnLst>
                          </p:cTn>
                        </p:par>
                        <p:par>
                          <p:cTn id="72" fill="hold">
                            <p:stCondLst>
                              <p:cond delay="500"/>
                            </p:stCondLst>
                            <p:childTnLst>
                              <p:par>
                                <p:cTn id="73" presetID="21" presetClass="entr" presetSubtype="8"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heel(8)">
                                      <p:cBhvr>
                                        <p:cTn id="75" dur="500"/>
                                        <p:tgtEl>
                                          <p:spTgt spid="6"/>
                                        </p:tgtEl>
                                      </p:cBhvr>
                                    </p:animEffec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wipe(left)">
                                      <p:cBhvr>
                                        <p:cTn id="83" dur="500"/>
                                        <p:tgtEl>
                                          <p:spTgt spid="20"/>
                                        </p:tgtEl>
                                      </p:cBhvr>
                                    </p:animEffect>
                                  </p:childTnLst>
                                </p:cTn>
                              </p:par>
                            </p:childTnLst>
                          </p:cTn>
                        </p:par>
                        <p:par>
                          <p:cTn id="84" fill="hold">
                            <p:stCondLst>
                              <p:cond delay="500"/>
                            </p:stCondLst>
                            <p:childTnLst>
                              <p:par>
                                <p:cTn id="85" presetID="21" presetClass="entr" presetSubtype="8" fill="hold" grpId="0" nodeType="after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wheel(8)">
                                      <p:cBhvr>
                                        <p:cTn id="87" dur="500"/>
                                        <p:tgtEl>
                                          <p:spTgt spid="8"/>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4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left)">
                                      <p:cBhvr>
                                        <p:cTn id="95" dur="500"/>
                                        <p:tgtEl>
                                          <p:spTgt spid="35"/>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wipe(left)">
                                      <p:cBhvr>
                                        <p:cTn id="103" dur="500"/>
                                        <p:tgtEl>
                                          <p:spTgt spid="22"/>
                                        </p:tgtEl>
                                      </p:cBhvr>
                                    </p:animEffect>
                                  </p:childTnLst>
                                </p:cTn>
                              </p:par>
                            </p:childTnLst>
                          </p:cTn>
                        </p:par>
                        <p:par>
                          <p:cTn id="104" fill="hold">
                            <p:stCondLst>
                              <p:cond delay="500"/>
                            </p:stCondLst>
                            <p:childTnLst>
                              <p:par>
                                <p:cTn id="105" presetID="21" presetClass="entr" presetSubtype="8" fill="hold" grpId="0"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heel(8)">
                                      <p:cBhvr>
                                        <p:cTn id="107" dur="500"/>
                                        <p:tgtEl>
                                          <p:spTgt spid="12"/>
                                        </p:tgtEl>
                                      </p:cBhvr>
                                    </p:animEffect>
                                  </p:childTnLst>
                                </p:cTn>
                              </p:par>
                            </p:childTnLst>
                          </p:cTn>
                        </p:par>
                        <p:par>
                          <p:cTn id="108" fill="hold">
                            <p:stCondLst>
                              <p:cond delay="1000"/>
                            </p:stCondLst>
                            <p:childTnLst>
                              <p:par>
                                <p:cTn id="109" presetID="1" presetClass="entr" presetSubtype="0" fill="hold" grpId="0" nodeType="afterEffect">
                                  <p:stCondLst>
                                    <p:cond delay="0"/>
                                  </p:stCondLst>
                                  <p:childTnLst>
                                    <p:set>
                                      <p:cBhvr>
                                        <p:cTn id="110" dur="1" fill="hold">
                                          <p:stCondLst>
                                            <p:cond delay="0"/>
                                          </p:stCondLst>
                                        </p:cTn>
                                        <p:tgtEl>
                                          <p:spTgt spid="4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nodeType="click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wipe(up)">
                                      <p:cBhvr>
                                        <p:cTn id="115" dur="500"/>
                                        <p:tgtEl>
                                          <p:spTgt spid="30"/>
                                        </p:tgtEl>
                                      </p:cBhvr>
                                    </p:animEffect>
                                  </p:childTnLst>
                                </p:cTn>
                              </p:par>
                            </p:childTnLst>
                          </p:cTn>
                        </p:par>
                        <p:par>
                          <p:cTn id="116" fill="hold">
                            <p:stCondLst>
                              <p:cond delay="500"/>
                            </p:stCondLst>
                            <p:childTnLst>
                              <p:par>
                                <p:cTn id="117" presetID="21" presetClass="entr" presetSubtype="8" fill="hold" grpId="0" nodeType="afterEffect">
                                  <p:stCondLst>
                                    <p:cond delay="0"/>
                                  </p:stCondLst>
                                  <p:childTnLst>
                                    <p:set>
                                      <p:cBhvr>
                                        <p:cTn id="118" dur="1" fill="hold">
                                          <p:stCondLst>
                                            <p:cond delay="0"/>
                                          </p:stCondLst>
                                        </p:cTn>
                                        <p:tgtEl>
                                          <p:spTgt spid="10"/>
                                        </p:tgtEl>
                                        <p:attrNameLst>
                                          <p:attrName>style.visibility</p:attrName>
                                        </p:attrNameLst>
                                      </p:cBhvr>
                                      <p:to>
                                        <p:strVal val="visible"/>
                                      </p:to>
                                    </p:set>
                                    <p:animEffect transition="in" filter="wheel(8)">
                                      <p:cBhvr>
                                        <p:cTn id="119" dur="500"/>
                                        <p:tgtEl>
                                          <p:spTgt spid="10"/>
                                        </p:tgtEl>
                                      </p:cBhvr>
                                    </p:animEffect>
                                  </p:childTnLst>
                                </p:cTn>
                              </p:par>
                            </p:childTnLst>
                          </p:cTn>
                        </p:par>
                        <p:par>
                          <p:cTn id="120" fill="hold">
                            <p:stCondLst>
                              <p:cond delay="1000"/>
                            </p:stCondLst>
                            <p:childTnLst>
                              <p:par>
                                <p:cTn id="121" presetID="1" presetClass="entr" presetSubtype="0" fill="hold" grpId="0" nodeType="afterEffect">
                                  <p:stCondLst>
                                    <p:cond delay="0"/>
                                  </p:stCondLst>
                                  <p:childTnLst>
                                    <p:set>
                                      <p:cBhvr>
                                        <p:cTn id="122" dur="1" fill="hold">
                                          <p:stCondLst>
                                            <p:cond delay="0"/>
                                          </p:stCondLst>
                                        </p:cTn>
                                        <p:tgtEl>
                                          <p:spTgt spid="4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nodeType="clickEffect">
                                  <p:stCondLst>
                                    <p:cond delay="0"/>
                                  </p:stCondLst>
                                  <p:childTnLst>
                                    <p:set>
                                      <p:cBhvr>
                                        <p:cTn id="126" dur="1" fill="hold">
                                          <p:stCondLst>
                                            <p:cond delay="0"/>
                                          </p:stCondLst>
                                        </p:cTn>
                                        <p:tgtEl>
                                          <p:spTgt spid="33"/>
                                        </p:tgtEl>
                                        <p:attrNameLst>
                                          <p:attrName>style.visibility</p:attrName>
                                        </p:attrNameLst>
                                      </p:cBhvr>
                                      <p:to>
                                        <p:strVal val="visible"/>
                                      </p:to>
                                    </p:set>
                                    <p:animEffect transition="in" filter="wipe(down)">
                                      <p:cBhvr>
                                        <p:cTn id="127" dur="500"/>
                                        <p:tgtEl>
                                          <p:spTgt spid="33"/>
                                        </p:tgtEl>
                                      </p:cBhvr>
                                    </p:animEffec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5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24"/>
                                        </p:tgtEl>
                                        <p:attrNameLst>
                                          <p:attrName>style.visibility</p:attrName>
                                        </p:attrNameLst>
                                      </p:cBhvr>
                                      <p:to>
                                        <p:strVal val="visible"/>
                                      </p:to>
                                    </p:set>
                                    <p:animEffect transition="in" filter="wipe(left)">
                                      <p:cBhvr>
                                        <p:cTn id="135" dur="500"/>
                                        <p:tgtEl>
                                          <p:spTgt spid="24"/>
                                        </p:tgtEl>
                                      </p:cBhvr>
                                    </p:animEffect>
                                  </p:childTnLst>
                                </p:cTn>
                              </p:par>
                              <p:par>
                                <p:cTn id="136" presetID="22" presetClass="entr" presetSubtype="4" fill="hold" nodeType="withEffect">
                                  <p:stCondLst>
                                    <p:cond delay="0"/>
                                  </p:stCondLst>
                                  <p:childTnLst>
                                    <p:set>
                                      <p:cBhvr>
                                        <p:cTn id="137" dur="1" fill="hold">
                                          <p:stCondLst>
                                            <p:cond delay="0"/>
                                          </p:stCondLst>
                                        </p:cTn>
                                        <p:tgtEl>
                                          <p:spTgt spid="26"/>
                                        </p:tgtEl>
                                        <p:attrNameLst>
                                          <p:attrName>style.visibility</p:attrName>
                                        </p:attrNameLst>
                                      </p:cBhvr>
                                      <p:to>
                                        <p:strVal val="visible"/>
                                      </p:to>
                                    </p:set>
                                    <p:animEffect transition="in" filter="wipe(down)">
                                      <p:cBhvr>
                                        <p:cTn id="138" dur="500"/>
                                        <p:tgtEl>
                                          <p:spTgt spid="26"/>
                                        </p:tgtEl>
                                      </p:cBhvr>
                                    </p:animEffect>
                                  </p:childTnLst>
                                </p:cTn>
                              </p:par>
                            </p:childTnLst>
                          </p:cTn>
                        </p:par>
                        <p:par>
                          <p:cTn id="139" fill="hold">
                            <p:stCondLst>
                              <p:cond delay="500"/>
                            </p:stCondLst>
                            <p:childTnLst>
                              <p:par>
                                <p:cTn id="140" presetID="21" presetClass="entr" presetSubtype="8" fill="hold" grpId="0" nodeType="afterEffect">
                                  <p:stCondLst>
                                    <p:cond delay="0"/>
                                  </p:stCondLst>
                                  <p:childTnLst>
                                    <p:set>
                                      <p:cBhvr>
                                        <p:cTn id="141" dur="1" fill="hold">
                                          <p:stCondLst>
                                            <p:cond delay="0"/>
                                          </p:stCondLst>
                                        </p:cTn>
                                        <p:tgtEl>
                                          <p:spTgt spid="14"/>
                                        </p:tgtEl>
                                        <p:attrNameLst>
                                          <p:attrName>style.visibility</p:attrName>
                                        </p:attrNameLst>
                                      </p:cBhvr>
                                      <p:to>
                                        <p:strVal val="visible"/>
                                      </p:to>
                                    </p:set>
                                    <p:animEffect transition="in" filter="wheel(8)">
                                      <p:cBhvr>
                                        <p:cTn id="142" dur="500"/>
                                        <p:tgtEl>
                                          <p:spTgt spid="14"/>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51"/>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5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5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nodeType="clickEffect">
                                  <p:stCondLst>
                                    <p:cond delay="0"/>
                                  </p:stCondLst>
                                  <p:childTnLst>
                                    <p:set>
                                      <p:cBhvr>
                                        <p:cTn id="158" dur="1" fill="hold">
                                          <p:stCondLst>
                                            <p:cond delay="0"/>
                                          </p:stCondLst>
                                        </p:cTn>
                                        <p:tgtEl>
                                          <p:spTgt spid="38"/>
                                        </p:tgtEl>
                                        <p:attrNameLst>
                                          <p:attrName>style.visibility</p:attrName>
                                        </p:attrNameLst>
                                      </p:cBhvr>
                                      <p:to>
                                        <p:strVal val="visible"/>
                                      </p:to>
                                    </p:set>
                                    <p:animEffect transition="in" filter="wipe(left)">
                                      <p:cBhvr>
                                        <p:cTn id="159" dur="500"/>
                                        <p:tgtEl>
                                          <p:spTgt spid="38"/>
                                        </p:tgtEl>
                                      </p:cBhvr>
                                    </p:animEffect>
                                  </p:childTnLst>
                                </p:cTn>
                              </p:par>
                            </p:childTnLst>
                          </p:cTn>
                        </p:par>
                        <p:par>
                          <p:cTn id="160" fill="hold">
                            <p:stCondLst>
                              <p:cond delay="500"/>
                            </p:stCondLst>
                            <p:childTnLst>
                              <p:par>
                                <p:cTn id="161" presetID="1" presetClass="entr" presetSubtype="0" fill="hold" grpId="0" nodeType="afterEffect">
                                  <p:stCondLst>
                                    <p:cond delay="0"/>
                                  </p:stCondLst>
                                  <p:childTnLst>
                                    <p:set>
                                      <p:cBhvr>
                                        <p:cTn id="16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2" grpId="0" animBg="1"/>
      <p:bldP spid="14" grpId="0" animBg="1"/>
      <p:bldP spid="40" grpId="0"/>
      <p:bldP spid="42" grpId="0"/>
      <p:bldP spid="46" grpId="0"/>
      <p:bldP spid="48" grpId="0"/>
      <p:bldP spid="50" grpId="0"/>
      <p:bldP spid="52" grpId="0"/>
      <p:bldP spid="56" grpId="0"/>
      <p:bldP spid="51" grpId="0"/>
      <p:bldP spid="53" grpId="0"/>
      <p:bldP spid="55" grpId="0"/>
      <p:bldP spid="5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r>
              <a:rPr lang="en-US" dirty="0"/>
              <a:t>L = {</a:t>
            </a:r>
            <a:r>
              <a:rPr lang="en-US" cap="none" dirty="0"/>
              <a:t>w | w = </a:t>
            </a:r>
            <a:r>
              <a:rPr lang="en-US" i="1" cap="none" dirty="0" err="1"/>
              <a:t>a</a:t>
            </a:r>
            <a:r>
              <a:rPr lang="en-US" cap="none" baseline="30000" dirty="0" err="1"/>
              <a:t>M</a:t>
            </a:r>
            <a:r>
              <a:rPr lang="en-US" i="1" cap="none" dirty="0" err="1"/>
              <a:t>b</a:t>
            </a:r>
            <a:r>
              <a:rPr lang="en-US" cap="none" baseline="30000" dirty="0" err="1"/>
              <a:t>N</a:t>
            </a:r>
            <a:r>
              <a:rPr lang="en-US" cap="none" dirty="0"/>
              <a:t> and M </a:t>
            </a:r>
            <a:r>
              <a:rPr lang="en-US" cap="none" dirty="0">
                <a:ea typeface="Cambria Math" panose="02040503050406030204" pitchFamily="18" charset="0"/>
              </a:rPr>
              <a:t>≤ 2N</a:t>
            </a:r>
            <a:r>
              <a:rPr lang="en-US" dirty="0">
                <a:ea typeface="Cambria Math" panose="02040503050406030204" pitchFamily="18" charset="0"/>
              </a:rPr>
              <a:t>}</a:t>
            </a:r>
            <a:endParaRPr lang="en-US" dirty="0"/>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95" name="Rectangle 94">
            <a:extLst>
              <a:ext uri="{FF2B5EF4-FFF2-40B4-BE49-F238E27FC236}">
                <a16:creationId xmlns:a16="http://schemas.microsoft.com/office/drawing/2014/main" id="{9AEFAD88-B6D3-4826-ADE9-B3C465D3E63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t>
            </a:r>
            <a:r>
              <a:rPr lang="en-US" sz="2000" b="1" i="1" dirty="0" err="1">
                <a:solidFill>
                  <a:srgbClr val="FF0000"/>
                </a:solidFill>
                <a:latin typeface="+mj-lt"/>
              </a:rPr>
              <a:t>a</a:t>
            </a:r>
            <a:endParaRPr lang="en-US" sz="2000" b="1" i="1" dirty="0">
              <a:solidFill>
                <a:srgbClr val="FF0000"/>
              </a:solidFill>
              <a:latin typeface="+mj-lt"/>
            </a:endParaRPr>
          </a:p>
        </p:txBody>
      </p:sp>
      <p:sp>
        <p:nvSpPr>
          <p:cNvPr id="97" name="Rectangle 96">
            <a:extLst>
              <a:ext uri="{FF2B5EF4-FFF2-40B4-BE49-F238E27FC236}">
                <a16:creationId xmlns:a16="http://schemas.microsoft.com/office/drawing/2014/main" id="{F7206A7F-8E6E-484F-A022-829E08AFAC2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t>
            </a:r>
            <a:r>
              <a:rPr lang="en-US" sz="2000" b="1" i="1" dirty="0" err="1">
                <a:solidFill>
                  <a:srgbClr val="FF0000"/>
                </a:solidFill>
                <a:latin typeface="+mj-lt"/>
              </a:rPr>
              <a:t>a</a:t>
            </a:r>
            <a:endParaRPr lang="en-US" sz="2000" b="1" i="1" dirty="0">
              <a:solidFill>
                <a:srgbClr val="FF0000"/>
              </a:solidFill>
              <a:latin typeface="+mj-lt"/>
            </a:endParaRPr>
          </a:p>
        </p:txBody>
      </p:sp>
      <p:sp>
        <p:nvSpPr>
          <p:cNvPr id="99" name="Rectangle 98">
            <a:extLst>
              <a:ext uri="{FF2B5EF4-FFF2-40B4-BE49-F238E27FC236}">
                <a16:creationId xmlns:a16="http://schemas.microsoft.com/office/drawing/2014/main" id="{C1BAAB8B-2CFD-420B-83B4-DE7A013FA96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a:t>
            </a:r>
            <a:r>
              <a:rPr lang="en-US" sz="2000" b="1" i="1" dirty="0" err="1">
                <a:solidFill>
                  <a:srgbClr val="FF0000"/>
                </a:solidFill>
                <a:latin typeface="+mj-lt"/>
              </a:rPr>
              <a:t>a</a:t>
            </a:r>
            <a:endParaRPr lang="en-US" sz="2000" b="1" i="1" dirty="0">
              <a:solidFill>
                <a:srgbClr val="FF0000"/>
              </a:solidFill>
              <a:latin typeface="+mj-lt"/>
            </a:endParaRPr>
          </a:p>
        </p:txBody>
      </p:sp>
      <p:sp>
        <p:nvSpPr>
          <p:cNvPr id="101" name="Rectangle 100">
            <a:extLst>
              <a:ext uri="{FF2B5EF4-FFF2-40B4-BE49-F238E27FC236}">
                <a16:creationId xmlns:a16="http://schemas.microsoft.com/office/drawing/2014/main" id="{2953DDE4-0D3C-431A-BBC5-271C2E9F1884}"/>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aaaaaabbb</a:t>
            </a:r>
            <a:endParaRPr lang="en-US" sz="2000" b="1" i="1" dirty="0">
              <a:latin typeface="+mj-lt"/>
            </a:endParaRPr>
          </a:p>
        </p:txBody>
      </p:sp>
      <p:sp>
        <p:nvSpPr>
          <p:cNvPr id="106" name="Rectangle 105">
            <a:extLst>
              <a:ext uri="{FF2B5EF4-FFF2-40B4-BE49-F238E27FC236}">
                <a16:creationId xmlns:a16="http://schemas.microsoft.com/office/drawing/2014/main" id="{EF7E2D6A-1BB9-4494-8F04-C497AC7C4F59}"/>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aaaaabbb</a:t>
            </a:r>
            <a:endParaRPr lang="en-US" sz="2000" b="1" i="1" dirty="0">
              <a:latin typeface="+mj-lt"/>
            </a:endParaRPr>
          </a:p>
        </p:txBody>
      </p:sp>
      <p:sp>
        <p:nvSpPr>
          <p:cNvPr id="107" name="Rectangle 106">
            <a:extLst>
              <a:ext uri="{FF2B5EF4-FFF2-40B4-BE49-F238E27FC236}">
                <a16:creationId xmlns:a16="http://schemas.microsoft.com/office/drawing/2014/main" id="{7D72D91F-EC92-4391-8BCC-71A6DE3446C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aaaabbb</a:t>
            </a:r>
            <a:endParaRPr lang="en-US" sz="2000" b="1" i="1" dirty="0">
              <a:latin typeface="+mj-lt"/>
            </a:endParaRPr>
          </a:p>
        </p:txBody>
      </p:sp>
      <p:sp>
        <p:nvSpPr>
          <p:cNvPr id="108" name="Rectangle 107">
            <a:extLst>
              <a:ext uri="{FF2B5EF4-FFF2-40B4-BE49-F238E27FC236}">
                <a16:creationId xmlns:a16="http://schemas.microsoft.com/office/drawing/2014/main" id="{2CA04088-33EA-4A09-8974-E1BF211236A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aaabbb</a:t>
            </a:r>
            <a:endParaRPr lang="en-US" sz="2000" b="1" i="1" dirty="0">
              <a:latin typeface="+mj-lt"/>
            </a:endParaRPr>
          </a:p>
        </p:txBody>
      </p:sp>
      <p:sp>
        <p:nvSpPr>
          <p:cNvPr id="109" name="Rectangle 108">
            <a:extLst>
              <a:ext uri="{FF2B5EF4-FFF2-40B4-BE49-F238E27FC236}">
                <a16:creationId xmlns:a16="http://schemas.microsoft.com/office/drawing/2014/main" id="{617C475F-4BDB-4A51-BA81-D6C494B9F93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a</a:t>
            </a:r>
            <a:r>
              <a:rPr lang="en-US" sz="2000" b="1" i="1" dirty="0" err="1">
                <a:latin typeface="+mj-lt"/>
              </a:rPr>
              <a:t>aabbb</a:t>
            </a:r>
            <a:endParaRPr lang="en-US" sz="2000" b="1" i="1" dirty="0">
              <a:latin typeface="+mj-lt"/>
            </a:endParaRPr>
          </a:p>
        </p:txBody>
      </p:sp>
      <p:sp>
        <p:nvSpPr>
          <p:cNvPr id="110" name="Rectangle 109">
            <a:extLst>
              <a:ext uri="{FF2B5EF4-FFF2-40B4-BE49-F238E27FC236}">
                <a16:creationId xmlns:a16="http://schemas.microsoft.com/office/drawing/2014/main" id="{D2552B9C-935F-4751-B951-55BF7981148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t>
            </a:r>
            <a:r>
              <a:rPr lang="en-US" sz="2000" b="1" i="1" dirty="0" err="1">
                <a:solidFill>
                  <a:srgbClr val="FF0000"/>
                </a:solidFill>
                <a:latin typeface="+mj-lt"/>
              </a:rPr>
              <a:t>a</a:t>
            </a:r>
            <a:r>
              <a:rPr lang="en-US" sz="2000" b="1" i="1" dirty="0" err="1">
                <a:latin typeface="+mj-lt"/>
              </a:rPr>
              <a:t>abbb</a:t>
            </a:r>
            <a:endParaRPr lang="en-US" sz="2000" b="1" i="1" dirty="0">
              <a:latin typeface="+mj-lt"/>
            </a:endParaRPr>
          </a:p>
        </p:txBody>
      </p:sp>
      <p:sp>
        <p:nvSpPr>
          <p:cNvPr id="111" name="Rectangle 110">
            <a:extLst>
              <a:ext uri="{FF2B5EF4-FFF2-40B4-BE49-F238E27FC236}">
                <a16:creationId xmlns:a16="http://schemas.microsoft.com/office/drawing/2014/main" id="{ABAC3B16-8D04-4733-BA69-ABD8BC09E3F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t>
            </a:r>
            <a:r>
              <a:rPr lang="en-US" sz="2000" b="1" i="1" dirty="0" err="1">
                <a:solidFill>
                  <a:srgbClr val="FF0000"/>
                </a:solidFill>
                <a:latin typeface="+mj-lt"/>
              </a:rPr>
              <a:t>a</a:t>
            </a:r>
            <a:r>
              <a:rPr lang="en-US" sz="2000" b="1" i="1" dirty="0" err="1">
                <a:latin typeface="+mj-lt"/>
              </a:rPr>
              <a:t>bbb</a:t>
            </a:r>
            <a:endParaRPr lang="en-US" sz="2000" b="1" i="1" dirty="0">
              <a:latin typeface="+mj-lt"/>
            </a:endParaRPr>
          </a:p>
        </p:txBody>
      </p:sp>
      <p:sp>
        <p:nvSpPr>
          <p:cNvPr id="112" name="Rectangle 111">
            <a:extLst>
              <a:ext uri="{FF2B5EF4-FFF2-40B4-BE49-F238E27FC236}">
                <a16:creationId xmlns:a16="http://schemas.microsoft.com/office/drawing/2014/main" id="{B9359846-DD44-4F5B-8673-F4C2B4A14B55}"/>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13" name="Rectangle 112">
            <a:extLst>
              <a:ext uri="{FF2B5EF4-FFF2-40B4-BE49-F238E27FC236}">
                <a16:creationId xmlns:a16="http://schemas.microsoft.com/office/drawing/2014/main" id="{F249B0C2-7136-4AA3-B4CF-C48677659502}"/>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14" name="Rectangle 113">
            <a:extLst>
              <a:ext uri="{FF2B5EF4-FFF2-40B4-BE49-F238E27FC236}">
                <a16:creationId xmlns:a16="http://schemas.microsoft.com/office/drawing/2014/main" id="{53D2357A-BC45-49EC-BFE8-6102DA674B5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aaaaaabbb</a:t>
            </a:r>
            <a:r>
              <a:rPr lang="en-US" sz="2000" b="1" i="1" dirty="0">
                <a:solidFill>
                  <a:srgbClr val="FF0000"/>
                </a:solidFill>
                <a:latin typeface="+mj-lt"/>
                <a:ea typeface="Cambria Math" panose="02040503050406030204" pitchFamily="18" charset="0"/>
              </a:rPr>
              <a:t>∅</a:t>
            </a:r>
            <a:endParaRPr lang="en-US" sz="2000" b="1" i="1" dirty="0">
              <a:solidFill>
                <a:srgbClr val="FF0000"/>
              </a:solidFill>
              <a:latin typeface="+mj-lt"/>
            </a:endParaRPr>
          </a:p>
        </p:txBody>
      </p:sp>
      <p:sp>
        <p:nvSpPr>
          <p:cNvPr id="115" name="Rectangle 114">
            <a:extLst>
              <a:ext uri="{FF2B5EF4-FFF2-40B4-BE49-F238E27FC236}">
                <a16:creationId xmlns:a16="http://schemas.microsoft.com/office/drawing/2014/main" id="{E39C437A-FAA4-4419-8CC8-5C569AF61A4D}"/>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a:t>
            </a:r>
            <a:r>
              <a:rPr lang="en-US" sz="2000" b="1" i="1" dirty="0" err="1">
                <a:solidFill>
                  <a:srgbClr val="FF0000"/>
                </a:solidFill>
                <a:latin typeface="+mj-lt"/>
              </a:rPr>
              <a:t>b</a:t>
            </a:r>
            <a:endParaRPr lang="en-US" sz="2000" b="1" i="1" dirty="0">
              <a:solidFill>
                <a:srgbClr val="FF0000"/>
              </a:solidFill>
              <a:latin typeface="+mj-lt"/>
            </a:endParaRPr>
          </a:p>
        </p:txBody>
      </p:sp>
      <p:sp>
        <p:nvSpPr>
          <p:cNvPr id="165" name="Rectangle 164">
            <a:extLst>
              <a:ext uri="{FF2B5EF4-FFF2-40B4-BE49-F238E27FC236}">
                <a16:creationId xmlns:a16="http://schemas.microsoft.com/office/drawing/2014/main" id="{DC799F42-DEC1-4FEF-BBBC-D47CA379B6F0}"/>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167" name="Rectangle 166">
            <a:extLst>
              <a:ext uri="{FF2B5EF4-FFF2-40B4-BE49-F238E27FC236}">
                <a16:creationId xmlns:a16="http://schemas.microsoft.com/office/drawing/2014/main" id="{98B6CC2A-19FC-420D-836A-D96F38A10EC8}"/>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1" name="Rectangle 50">
            <a:extLst>
              <a:ext uri="{FF2B5EF4-FFF2-40B4-BE49-F238E27FC236}">
                <a16:creationId xmlns:a16="http://schemas.microsoft.com/office/drawing/2014/main" id="{C7AD4F2B-8045-4817-958D-C9193437D90B}"/>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3" name="Rectangle 52">
            <a:extLst>
              <a:ext uri="{FF2B5EF4-FFF2-40B4-BE49-F238E27FC236}">
                <a16:creationId xmlns:a16="http://schemas.microsoft.com/office/drawing/2014/main" id="{9C13F2F6-06B9-4A19-92E9-F1403AF15BBE}"/>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5" name="Rectangle 54">
            <a:extLst>
              <a:ext uri="{FF2B5EF4-FFF2-40B4-BE49-F238E27FC236}">
                <a16:creationId xmlns:a16="http://schemas.microsoft.com/office/drawing/2014/main" id="{9E219C5C-700F-476A-91FE-39C623270E33}"/>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7" name="Rectangle 56">
            <a:extLst>
              <a:ext uri="{FF2B5EF4-FFF2-40B4-BE49-F238E27FC236}">
                <a16:creationId xmlns:a16="http://schemas.microsoft.com/office/drawing/2014/main" id="{535F9046-D7C2-4ACD-99C8-A0D01C776F3E}"/>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95355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mph" presetSubtype="1" nodeType="clickEffect">
                                  <p:stCondLst>
                                    <p:cond delay="0"/>
                                  </p:stCondLst>
                                  <p:childTnLst>
                                    <p:set>
                                      <p:cBhvr>
                                        <p:cTn id="14" dur="indefinite"/>
                                        <p:tgtEl>
                                          <p:spTgt spid="4"/>
                                        </p:tgtEl>
                                        <p:attrNameLst>
                                          <p:attrName>fillcolor</p:attrName>
                                        </p:attrNameLst>
                                      </p:cBhvr>
                                      <p:to>
                                        <p:clrVal>
                                          <a:srgbClr val="00B050"/>
                                        </p:clrVal>
                                      </p:to>
                                    </p:set>
                                    <p:set>
                                      <p:cBhvr>
                                        <p:cTn id="15" dur="indefinite"/>
                                        <p:tgtEl>
                                          <p:spTgt spid="4"/>
                                        </p:tgtEl>
                                        <p:attrNameLst>
                                          <p:attrName>fill.type</p:attrName>
                                        </p:attrNameLst>
                                      </p:cBhvr>
                                      <p:to>
                                        <p:strVal val="solid"/>
                                      </p:to>
                                    </p:set>
                                    <p:set>
                                      <p:cBhvr>
                                        <p:cTn id="16" dur="indefinite"/>
                                        <p:tgtEl>
                                          <p:spTgt spid="4"/>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1" nodeType="clickEffect">
                                  <p:stCondLst>
                                    <p:cond delay="0"/>
                                  </p:stCondLst>
                                  <p:childTnLst>
                                    <p:set>
                                      <p:cBhvr>
                                        <p:cTn id="28" dur="indefinite"/>
                                        <p:tgtEl>
                                          <p:spTgt spid="4"/>
                                        </p:tgtEl>
                                        <p:attrNameLst>
                                          <p:attrName>fillcolor</p:attrName>
                                        </p:attrNameLst>
                                      </p:cBhvr>
                                      <p:to>
                                        <p:clrVal>
                                          <a:srgbClr val="0E57C4"/>
                                        </p:clrVal>
                                      </p:to>
                                    </p:set>
                                    <p:set>
                                      <p:cBhvr>
                                        <p:cTn id="29" dur="indefinite"/>
                                        <p:tgtEl>
                                          <p:spTgt spid="4"/>
                                        </p:tgtEl>
                                        <p:attrNameLst>
                                          <p:attrName>fill.type</p:attrName>
                                        </p:attrNameLst>
                                      </p:cBhvr>
                                      <p:to>
                                        <p:strVal val="solid"/>
                                      </p:to>
                                    </p:set>
                                    <p:set>
                                      <p:cBhvr>
                                        <p:cTn id="30" dur="indefinite"/>
                                        <p:tgtEl>
                                          <p:spTgt spid="4"/>
                                        </p:tgtEl>
                                        <p:attrNameLst>
                                          <p:attrName>fill.on</p:attrName>
                                        </p:attrNameLst>
                                      </p:cBhvr>
                                      <p:to>
                                        <p:strVal val="true"/>
                                      </p:to>
                                    </p:set>
                                  </p:childTnLst>
                                </p:cTn>
                              </p:par>
                              <p:par>
                                <p:cTn id="31" presetID="1" presetClass="emph" presetSubtype="1" nodeType="withEffect">
                                  <p:stCondLst>
                                    <p:cond delay="0"/>
                                  </p:stCondLst>
                                  <p:childTnLst>
                                    <p:set>
                                      <p:cBhvr>
                                        <p:cTn id="32" dur="indefinite"/>
                                        <p:tgtEl>
                                          <p:spTgt spid="6"/>
                                        </p:tgtEl>
                                        <p:attrNameLst>
                                          <p:attrName>fillcolor</p:attrName>
                                        </p:attrNameLst>
                                      </p:cBhvr>
                                      <p:to>
                                        <p:clrVal>
                                          <a:srgbClr val="00B050"/>
                                        </p:clrVal>
                                      </p:to>
                                    </p:set>
                                    <p:set>
                                      <p:cBhvr>
                                        <p:cTn id="33" dur="indefinite"/>
                                        <p:tgtEl>
                                          <p:spTgt spid="6"/>
                                        </p:tgtEl>
                                        <p:attrNameLst>
                                          <p:attrName>fill.type</p:attrName>
                                        </p:attrNameLst>
                                      </p:cBhvr>
                                      <p:to>
                                        <p:strVal val="solid"/>
                                      </p:to>
                                    </p:set>
                                    <p:set>
                                      <p:cBhvr>
                                        <p:cTn id="34" dur="indefinite"/>
                                        <p:tgtEl>
                                          <p:spTgt spid="6"/>
                                        </p:tgtEl>
                                        <p:attrNameLst>
                                          <p:attrName>fill.on</p:attrName>
                                        </p:attrNameLst>
                                      </p:cBhvr>
                                      <p:to>
                                        <p:strVal val="true"/>
                                      </p:to>
                                    </p:set>
                                  </p:childTnLst>
                                </p:cTn>
                              </p:par>
                              <p:par>
                                <p:cTn id="35" presetID="3" presetClass="emph" presetSubtype="1" grpId="0" nodeType="withEffect">
                                  <p:stCondLst>
                                    <p:cond delay="0"/>
                                  </p:stCondLst>
                                  <p:childTnLst>
                                    <p:set>
                                      <p:cBhvr override="childStyle">
                                        <p:cTn id="36" dur="indefinite"/>
                                        <p:tgtEl>
                                          <p:spTgt spid="56"/>
                                        </p:tgtEl>
                                        <p:attrNameLst>
                                          <p:attrName>style.color</p:attrName>
                                        </p:attrNameLst>
                                      </p:cBhvr>
                                      <p:to>
                                        <p:clrVal>
                                          <a:srgbClr val="00B05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6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4"/>
                                        </p:tgtEl>
                                        <p:attrNameLst>
                                          <p:attrName>fillcolor</p:attrName>
                                        </p:attrNameLst>
                                      </p:cBhvr>
                                      <p:to>
                                        <p:clrVal>
                                          <a:srgbClr val="FFFFFF"/>
                                        </p:clrVal>
                                      </p:to>
                                    </p:set>
                                    <p:set>
                                      <p:cBhvr>
                                        <p:cTn id="47" dur="indefinite"/>
                                        <p:tgtEl>
                                          <p:spTgt spid="4"/>
                                        </p:tgtEl>
                                        <p:attrNameLst>
                                          <p:attrName>fill.type</p:attrName>
                                        </p:attrNameLst>
                                      </p:cBhvr>
                                      <p:to>
                                        <p:strVal val="solid"/>
                                      </p:to>
                                    </p:set>
                                    <p:set>
                                      <p:cBhvr>
                                        <p:cTn id="48" dur="indefinite"/>
                                        <p:tgtEl>
                                          <p:spTgt spid="4"/>
                                        </p:tgtEl>
                                        <p:attrNameLst>
                                          <p:attrName>fill.on</p:attrName>
                                        </p:attrNameLst>
                                      </p:cBhvr>
                                      <p:to>
                                        <p:strVal val="true"/>
                                      </p:to>
                                    </p:set>
                                  </p:childTnLst>
                                </p:cTn>
                              </p:par>
                              <p:par>
                                <p:cTn id="49" presetID="3" presetClass="emph" presetSubtype="1" grpId="1" nodeType="withEffect">
                                  <p:stCondLst>
                                    <p:cond delay="0"/>
                                  </p:stCondLst>
                                  <p:childTnLst>
                                    <p:set>
                                      <p:cBhvr override="childStyle">
                                        <p:cTn id="50" dur="indefinite"/>
                                        <p:tgtEl>
                                          <p:spTgt spid="56"/>
                                        </p:tgtEl>
                                        <p:attrNameLst>
                                          <p:attrName>style.color</p:attrName>
                                        </p:attrNameLst>
                                      </p:cBhvr>
                                      <p:to>
                                        <p:clrVal>
                                          <a:srgbClr val="000000"/>
                                        </p:clrVal>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6"/>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10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3" presetClass="emph" presetSubtype="1" grpId="0" nodeType="clickEffect">
                                  <p:stCondLst>
                                    <p:cond delay="0"/>
                                  </p:stCondLst>
                                  <p:childTnLst>
                                    <p:set>
                                      <p:cBhvr override="childStyle">
                                        <p:cTn id="60" dur="indefinite"/>
                                        <p:tgtEl>
                                          <p:spTgt spid="40"/>
                                        </p:tgtEl>
                                        <p:attrNameLst>
                                          <p:attrName>style.color</p:attrName>
                                        </p:attrNameLst>
                                      </p:cBhvr>
                                      <p:to>
                                        <p:clrVal>
                                          <a:srgbClr val="00B050"/>
                                        </p:clrVal>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6"/>
                                        </p:tgtEl>
                                        <p:attrNameLst>
                                          <p:attrName>fillcolor</p:attrName>
                                        </p:attrNameLst>
                                      </p:cBhvr>
                                      <p:to>
                                        <p:clrVal>
                                          <a:srgbClr val="0E57C4"/>
                                        </p:clrVal>
                                      </p:to>
                                    </p:set>
                                    <p:set>
                                      <p:cBhvr>
                                        <p:cTn id="65" dur="indefinite"/>
                                        <p:tgtEl>
                                          <p:spTgt spid="6"/>
                                        </p:tgtEl>
                                        <p:attrNameLst>
                                          <p:attrName>fill.type</p:attrName>
                                        </p:attrNameLst>
                                      </p:cBhvr>
                                      <p:to>
                                        <p:strVal val="solid"/>
                                      </p:to>
                                    </p:set>
                                    <p:set>
                                      <p:cBhvr>
                                        <p:cTn id="66" dur="indefinite"/>
                                        <p:tgtEl>
                                          <p:spTgt spid="6"/>
                                        </p:tgtEl>
                                        <p:attrNameLst>
                                          <p:attrName>fill.on</p:attrName>
                                        </p:attrNameLst>
                                      </p:cBhvr>
                                      <p:to>
                                        <p:strVal val="true"/>
                                      </p:to>
                                    </p:set>
                                  </p:childTnLst>
                                </p:cTn>
                              </p:par>
                              <p:par>
                                <p:cTn id="67" presetID="1" presetClass="emph" presetSubtype="1" nodeType="withEffect">
                                  <p:stCondLst>
                                    <p:cond delay="0"/>
                                  </p:stCondLst>
                                  <p:childTnLst>
                                    <p:set>
                                      <p:cBhvr>
                                        <p:cTn id="68" dur="indefinite"/>
                                        <p:tgtEl>
                                          <p:spTgt spid="8"/>
                                        </p:tgtEl>
                                        <p:attrNameLst>
                                          <p:attrName>fillcolor</p:attrName>
                                        </p:attrNameLst>
                                      </p:cBhvr>
                                      <p:to>
                                        <p:clrVal>
                                          <a:srgbClr val="00B050"/>
                                        </p:clrVal>
                                      </p:to>
                                    </p:set>
                                    <p:set>
                                      <p:cBhvr>
                                        <p:cTn id="69" dur="indefinite"/>
                                        <p:tgtEl>
                                          <p:spTgt spid="8"/>
                                        </p:tgtEl>
                                        <p:attrNameLst>
                                          <p:attrName>fill.type</p:attrName>
                                        </p:attrNameLst>
                                      </p:cBhvr>
                                      <p:to>
                                        <p:strVal val="solid"/>
                                      </p:to>
                                    </p:set>
                                    <p:set>
                                      <p:cBhvr>
                                        <p:cTn id="70" dur="indefinite"/>
                                        <p:tgtEl>
                                          <p:spTgt spid="8"/>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87"/>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6"/>
                                        </p:tgtEl>
                                        <p:attrNameLst>
                                          <p:attrName>fillcolor</p:attrName>
                                        </p:attrNameLst>
                                      </p:cBhvr>
                                      <p:to>
                                        <p:clrVal>
                                          <a:srgbClr val="FFFFFF"/>
                                        </p:clrVal>
                                      </p:to>
                                    </p:set>
                                    <p:set>
                                      <p:cBhvr>
                                        <p:cTn id="81" dur="indefinite"/>
                                        <p:tgtEl>
                                          <p:spTgt spid="6"/>
                                        </p:tgtEl>
                                        <p:attrNameLst>
                                          <p:attrName>fill.type</p:attrName>
                                        </p:attrNameLst>
                                      </p:cBhvr>
                                      <p:to>
                                        <p:strVal val="solid"/>
                                      </p:to>
                                    </p:set>
                                    <p:set>
                                      <p:cBhvr>
                                        <p:cTn id="82" dur="indefinite"/>
                                        <p:tgtEl>
                                          <p:spTgt spid="6"/>
                                        </p:tgtEl>
                                        <p:attrNameLst>
                                          <p:attrName>fill.on</p:attrName>
                                        </p:attrNameLst>
                                      </p:cBhvr>
                                      <p:to>
                                        <p:strVal val="true"/>
                                      </p:to>
                                    </p:set>
                                  </p:childTnLst>
                                </p:cTn>
                              </p:par>
                              <p:par>
                                <p:cTn id="83" presetID="3" presetClass="emph" presetSubtype="1" grpId="1" nodeType="withEffect">
                                  <p:stCondLst>
                                    <p:cond delay="0"/>
                                  </p:stCondLst>
                                  <p:childTnLst>
                                    <p:set>
                                      <p:cBhvr override="childStyle">
                                        <p:cTn id="84" dur="indefinite"/>
                                        <p:tgtEl>
                                          <p:spTgt spid="40"/>
                                        </p:tgtEl>
                                        <p:attrNameLst>
                                          <p:attrName>style.color</p:attrName>
                                        </p:attrNameLst>
                                      </p:cBhvr>
                                      <p:to>
                                        <p:clrVal>
                                          <a:srgbClr val="000000"/>
                                        </p:clrVal>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7"/>
                                        </p:tgtEl>
                                        <p:attrNameLst>
                                          <p:attrName>style.visibility</p:attrName>
                                        </p:attrNameLst>
                                      </p:cBhvr>
                                      <p:to>
                                        <p:strVal val="visible"/>
                                      </p:to>
                                    </p:set>
                                  </p:childTnLst>
                                </p:cTn>
                              </p:par>
                              <p:par>
                                <p:cTn id="89" presetID="1" presetClass="exit" presetSubtype="0" fill="hold" grpId="1" nodeType="withEffect">
                                  <p:stCondLst>
                                    <p:cond delay="0"/>
                                  </p:stCondLst>
                                  <p:childTnLst>
                                    <p:set>
                                      <p:cBhvr>
                                        <p:cTn id="90" dur="1" fill="hold">
                                          <p:stCondLst>
                                            <p:cond delay="0"/>
                                          </p:stCondLst>
                                        </p:cTn>
                                        <p:tgtEl>
                                          <p:spTgt spid="106"/>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mph" presetSubtype="1" grpId="0" nodeType="clickEffect">
                                  <p:stCondLst>
                                    <p:cond delay="0"/>
                                  </p:stCondLst>
                                  <p:childTnLst>
                                    <p:set>
                                      <p:cBhvr override="childStyle">
                                        <p:cTn id="94" dur="indefinite"/>
                                        <p:tgtEl>
                                          <p:spTgt spid="48"/>
                                        </p:tgtEl>
                                        <p:attrNameLst>
                                          <p:attrName>style.color</p:attrName>
                                        </p:attrNameLst>
                                      </p:cBhvr>
                                      <p:to>
                                        <p:clrVal>
                                          <a:srgbClr val="00B050"/>
                                        </p:clrVal>
                                      </p:to>
                                    </p:set>
                                  </p:childTnLst>
                                </p:cTn>
                              </p:par>
                              <p:par>
                                <p:cTn id="95" presetID="3" presetClass="emph" presetSubtype="1" grpId="0" nodeType="withEffect">
                                  <p:stCondLst>
                                    <p:cond delay="0"/>
                                  </p:stCondLst>
                                  <p:childTnLst>
                                    <p:set>
                                      <p:cBhvr override="childStyle">
                                        <p:cTn id="96" dur="indefinite"/>
                                        <p:tgtEl>
                                          <p:spTgt spid="42"/>
                                        </p:tgtEl>
                                        <p:attrNameLst>
                                          <p:attrName>style.color</p:attrName>
                                        </p:attrNameLst>
                                      </p:cBhvr>
                                      <p:to>
                                        <p:clrVal>
                                          <a:srgbClr val="0E57C4"/>
                                        </p:clrVal>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1"/>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89"/>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08"/>
                                        </p:tgtEl>
                                        <p:attrNameLst>
                                          <p:attrName>style.visibility</p:attrName>
                                        </p:attrNameLst>
                                      </p:cBhvr>
                                      <p:to>
                                        <p:strVal val="visible"/>
                                      </p:to>
                                    </p:set>
                                  </p:childTnLst>
                                </p:cTn>
                              </p:par>
                              <p:par>
                                <p:cTn id="107" presetID="1" presetClass="exit" presetSubtype="0" fill="hold" grpId="1" nodeType="withEffect">
                                  <p:stCondLst>
                                    <p:cond delay="0"/>
                                  </p:stCondLst>
                                  <p:childTnLst>
                                    <p:set>
                                      <p:cBhvr>
                                        <p:cTn id="108" dur="1" fill="hold">
                                          <p:stCondLst>
                                            <p:cond delay="0"/>
                                          </p:stCondLst>
                                        </p:cTn>
                                        <p:tgtEl>
                                          <p:spTgt spid="10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93"/>
                                        </p:tgtEl>
                                        <p:attrNameLst>
                                          <p:attrName>style.visibility</p:attrName>
                                        </p:attrNameLst>
                                      </p:cBhvr>
                                      <p:to>
                                        <p:strVal val="visible"/>
                                      </p:to>
                                    </p:set>
                                  </p:childTnLst>
                                </p:cTn>
                              </p:par>
                              <p:par>
                                <p:cTn id="113" presetID="1" presetClass="exit" presetSubtype="0" fill="hold" grpId="1" nodeType="withEffect">
                                  <p:stCondLst>
                                    <p:cond delay="0"/>
                                  </p:stCondLst>
                                  <p:childTnLst>
                                    <p:set>
                                      <p:cBhvr>
                                        <p:cTn id="114" dur="1" fill="hold">
                                          <p:stCondLst>
                                            <p:cond delay="0"/>
                                          </p:stCondLst>
                                        </p:cTn>
                                        <p:tgtEl>
                                          <p:spTgt spid="9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09"/>
                                        </p:tgtEl>
                                        <p:attrNameLst>
                                          <p:attrName>style.visibility</p:attrName>
                                        </p:attrNameLst>
                                      </p:cBhvr>
                                      <p:to>
                                        <p:strVal val="visible"/>
                                      </p:to>
                                    </p:set>
                                  </p:childTnLst>
                                </p:cTn>
                              </p:par>
                              <p:par>
                                <p:cTn id="119" presetID="1" presetClass="exit" presetSubtype="0" fill="hold" grpId="1" nodeType="withEffect">
                                  <p:stCondLst>
                                    <p:cond delay="0"/>
                                  </p:stCondLst>
                                  <p:childTnLst>
                                    <p:set>
                                      <p:cBhvr>
                                        <p:cTn id="120" dur="1" fill="hold">
                                          <p:stCondLst>
                                            <p:cond delay="0"/>
                                          </p:stCondLst>
                                        </p:cTn>
                                        <p:tgtEl>
                                          <p:spTgt spid="108"/>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95"/>
                                        </p:tgtEl>
                                        <p:attrNameLst>
                                          <p:attrName>style.visibility</p:attrName>
                                        </p:attrNameLst>
                                      </p:cBhvr>
                                      <p:to>
                                        <p:strVal val="visible"/>
                                      </p:to>
                                    </p:set>
                                  </p:childTnLst>
                                </p:cTn>
                              </p:par>
                              <p:par>
                                <p:cTn id="125" presetID="1" presetClass="exit" presetSubtype="0" fill="hold" grpId="1" nodeType="withEffect">
                                  <p:stCondLst>
                                    <p:cond delay="0"/>
                                  </p:stCondLst>
                                  <p:childTnLst>
                                    <p:set>
                                      <p:cBhvr>
                                        <p:cTn id="126" dur="1" fill="hold">
                                          <p:stCondLst>
                                            <p:cond delay="0"/>
                                          </p:stCondLst>
                                        </p:cTn>
                                        <p:tgtEl>
                                          <p:spTgt spid="93"/>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10"/>
                                        </p:tgtEl>
                                        <p:attrNameLst>
                                          <p:attrName>style.visibility</p:attrName>
                                        </p:attrNameLst>
                                      </p:cBhvr>
                                      <p:to>
                                        <p:strVal val="visible"/>
                                      </p:to>
                                    </p:set>
                                  </p:childTnLst>
                                </p:cTn>
                              </p:par>
                              <p:par>
                                <p:cTn id="131" presetID="1" presetClass="exit" presetSubtype="0" fill="hold" grpId="1" nodeType="withEffect">
                                  <p:stCondLst>
                                    <p:cond delay="0"/>
                                  </p:stCondLst>
                                  <p:childTnLst>
                                    <p:set>
                                      <p:cBhvr>
                                        <p:cTn id="132" dur="1" fill="hold">
                                          <p:stCondLst>
                                            <p:cond delay="0"/>
                                          </p:stCondLst>
                                        </p:cTn>
                                        <p:tgtEl>
                                          <p:spTgt spid="109"/>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97"/>
                                        </p:tgtEl>
                                        <p:attrNameLst>
                                          <p:attrName>style.visibility</p:attrName>
                                        </p:attrNameLst>
                                      </p:cBhvr>
                                      <p:to>
                                        <p:strVal val="visible"/>
                                      </p:to>
                                    </p:set>
                                  </p:childTnLst>
                                </p:cTn>
                              </p:par>
                              <p:par>
                                <p:cTn id="137" presetID="1" presetClass="exit" presetSubtype="0" fill="hold" grpId="1" nodeType="withEffect">
                                  <p:stCondLst>
                                    <p:cond delay="0"/>
                                  </p:stCondLst>
                                  <p:childTnLst>
                                    <p:set>
                                      <p:cBhvr>
                                        <p:cTn id="138" dur="1" fill="hold">
                                          <p:stCondLst>
                                            <p:cond delay="0"/>
                                          </p:stCondLst>
                                        </p:cTn>
                                        <p:tgtEl>
                                          <p:spTgt spid="9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11"/>
                                        </p:tgtEl>
                                        <p:attrNameLst>
                                          <p:attrName>style.visibility</p:attrName>
                                        </p:attrNameLst>
                                      </p:cBhvr>
                                      <p:to>
                                        <p:strVal val="visible"/>
                                      </p:to>
                                    </p:set>
                                  </p:childTnLst>
                                </p:cTn>
                              </p:par>
                              <p:par>
                                <p:cTn id="143" presetID="1" presetClass="exit" presetSubtype="0" fill="hold" grpId="1" nodeType="withEffect">
                                  <p:stCondLst>
                                    <p:cond delay="0"/>
                                  </p:stCondLst>
                                  <p:childTnLst>
                                    <p:set>
                                      <p:cBhvr>
                                        <p:cTn id="144" dur="1" fill="hold">
                                          <p:stCondLst>
                                            <p:cond delay="0"/>
                                          </p:stCondLst>
                                        </p:cTn>
                                        <p:tgtEl>
                                          <p:spTgt spid="110"/>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99"/>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97"/>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12"/>
                                        </p:tgtEl>
                                        <p:attrNameLst>
                                          <p:attrName>style.visibility</p:attrName>
                                        </p:attrNameLst>
                                      </p:cBhvr>
                                      <p:to>
                                        <p:strVal val="visible"/>
                                      </p:to>
                                    </p:set>
                                  </p:childTnLst>
                                </p:cTn>
                              </p:par>
                              <p:par>
                                <p:cTn id="155" presetID="1" presetClass="exit" presetSubtype="0" fill="hold" grpId="1" nodeType="withEffect">
                                  <p:stCondLst>
                                    <p:cond delay="0"/>
                                  </p:stCondLst>
                                  <p:childTnLst>
                                    <p:set>
                                      <p:cBhvr>
                                        <p:cTn id="156" dur="1" fill="hold">
                                          <p:stCondLst>
                                            <p:cond delay="0"/>
                                          </p:stCondLst>
                                        </p:cTn>
                                        <p:tgtEl>
                                          <p:spTgt spid="111"/>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3" presetClass="emph" presetSubtype="1" grpId="1" nodeType="clickEffect">
                                  <p:stCondLst>
                                    <p:cond delay="0"/>
                                  </p:stCondLst>
                                  <p:childTnLst>
                                    <p:set>
                                      <p:cBhvr override="childStyle">
                                        <p:cTn id="160" dur="indefinite"/>
                                        <p:tgtEl>
                                          <p:spTgt spid="48"/>
                                        </p:tgtEl>
                                        <p:attrNameLst>
                                          <p:attrName>style.color</p:attrName>
                                        </p:attrNameLst>
                                      </p:cBhvr>
                                      <p:to>
                                        <p:clrVal>
                                          <a:srgbClr val="0E57C4"/>
                                        </p:clrVal>
                                      </p:to>
                                    </p:set>
                                  </p:childTnLst>
                                </p:cTn>
                              </p:par>
                              <p:par>
                                <p:cTn id="161" presetID="3" presetClass="emph" presetSubtype="1" grpId="1" nodeType="withEffect">
                                  <p:stCondLst>
                                    <p:cond delay="0"/>
                                  </p:stCondLst>
                                  <p:childTnLst>
                                    <p:set>
                                      <p:cBhvr override="childStyle">
                                        <p:cTn id="162" dur="indefinite"/>
                                        <p:tgtEl>
                                          <p:spTgt spid="42"/>
                                        </p:tgtEl>
                                        <p:attrNameLst>
                                          <p:attrName>style.color</p:attrName>
                                        </p:attrNameLst>
                                      </p:cBhvr>
                                      <p:to>
                                        <p:clrVal>
                                          <a:srgbClr val="00B050"/>
                                        </p:clrVal>
                                      </p:to>
                                    </p:set>
                                  </p:childTnLst>
                                </p:cTn>
                              </p:par>
                            </p:childTnLst>
                          </p:cTn>
                        </p:par>
                      </p:childTnLst>
                    </p:cTn>
                  </p:par>
                  <p:par>
                    <p:cTn id="163" fill="hold">
                      <p:stCondLst>
                        <p:cond delay="indefinite"/>
                      </p:stCondLst>
                      <p:childTnLst>
                        <p:par>
                          <p:cTn id="164" fill="hold">
                            <p:stCondLst>
                              <p:cond delay="0"/>
                            </p:stCondLst>
                            <p:childTnLst>
                              <p:par>
                                <p:cTn id="165" presetID="1" presetClass="emph" presetSubtype="1" nodeType="clickEffect">
                                  <p:stCondLst>
                                    <p:cond delay="0"/>
                                  </p:stCondLst>
                                  <p:childTnLst>
                                    <p:set>
                                      <p:cBhvr>
                                        <p:cTn id="166" dur="indefinite"/>
                                        <p:tgtEl>
                                          <p:spTgt spid="8"/>
                                        </p:tgtEl>
                                        <p:attrNameLst>
                                          <p:attrName>fillcolor</p:attrName>
                                        </p:attrNameLst>
                                      </p:cBhvr>
                                      <p:to>
                                        <p:clrVal>
                                          <a:srgbClr val="0E57C4"/>
                                        </p:clrVal>
                                      </p:to>
                                    </p:set>
                                    <p:set>
                                      <p:cBhvr>
                                        <p:cTn id="167" dur="indefinite"/>
                                        <p:tgtEl>
                                          <p:spTgt spid="8"/>
                                        </p:tgtEl>
                                        <p:attrNameLst>
                                          <p:attrName>fill.type</p:attrName>
                                        </p:attrNameLst>
                                      </p:cBhvr>
                                      <p:to>
                                        <p:strVal val="solid"/>
                                      </p:to>
                                    </p:set>
                                    <p:set>
                                      <p:cBhvr>
                                        <p:cTn id="168" dur="indefinite"/>
                                        <p:tgtEl>
                                          <p:spTgt spid="8"/>
                                        </p:tgtEl>
                                        <p:attrNameLst>
                                          <p:attrName>fill.on</p:attrName>
                                        </p:attrNameLst>
                                      </p:cBhvr>
                                      <p:to>
                                        <p:strVal val="true"/>
                                      </p:to>
                                    </p:set>
                                  </p:childTnLst>
                                </p:cTn>
                              </p:par>
                              <p:par>
                                <p:cTn id="169" presetID="1" presetClass="emph" presetSubtype="1" nodeType="withEffect">
                                  <p:stCondLst>
                                    <p:cond delay="0"/>
                                  </p:stCondLst>
                                  <p:childTnLst>
                                    <p:set>
                                      <p:cBhvr>
                                        <p:cTn id="170" dur="indefinite"/>
                                        <p:tgtEl>
                                          <p:spTgt spid="12"/>
                                        </p:tgtEl>
                                        <p:attrNameLst>
                                          <p:attrName>fillcolor</p:attrName>
                                        </p:attrNameLst>
                                      </p:cBhvr>
                                      <p:to>
                                        <p:clrVal>
                                          <a:srgbClr val="00B050"/>
                                        </p:clrVal>
                                      </p:to>
                                    </p:set>
                                    <p:set>
                                      <p:cBhvr>
                                        <p:cTn id="171" dur="indefinite"/>
                                        <p:tgtEl>
                                          <p:spTgt spid="12"/>
                                        </p:tgtEl>
                                        <p:attrNameLst>
                                          <p:attrName>fill.type</p:attrName>
                                        </p:attrNameLst>
                                      </p:cBhvr>
                                      <p:to>
                                        <p:strVal val="solid"/>
                                      </p:to>
                                    </p:set>
                                    <p:set>
                                      <p:cBhvr>
                                        <p:cTn id="172" dur="indefinite"/>
                                        <p:tgtEl>
                                          <p:spTgt spid="12"/>
                                        </p:tgtEl>
                                        <p:attrNameLst>
                                          <p:attrName>fill.on</p:attrName>
                                        </p:attrNameLst>
                                      </p:cBhvr>
                                      <p:to>
                                        <p:strVal val="tru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2" nodeType="clickEffect">
                                  <p:stCondLst>
                                    <p:cond delay="0"/>
                                  </p:stCondLst>
                                  <p:childTnLst>
                                    <p:set>
                                      <p:cBhvr>
                                        <p:cTn id="176" dur="1" fill="hold">
                                          <p:stCondLst>
                                            <p:cond delay="0"/>
                                          </p:stCondLst>
                                        </p:cTn>
                                        <p:tgtEl>
                                          <p:spTgt spid="97"/>
                                        </p:tgtEl>
                                        <p:attrNameLst>
                                          <p:attrName>style.visibility</p:attrName>
                                        </p:attrNameLst>
                                      </p:cBhvr>
                                      <p:to>
                                        <p:strVal val="visible"/>
                                      </p:to>
                                    </p:set>
                                  </p:childTnLst>
                                </p:cTn>
                              </p:par>
                              <p:par>
                                <p:cTn id="177" presetID="1" presetClass="exit" presetSubtype="0" fill="hold" grpId="1" nodeType="withEffect">
                                  <p:stCondLst>
                                    <p:cond delay="0"/>
                                  </p:stCondLst>
                                  <p:childTnLst>
                                    <p:set>
                                      <p:cBhvr>
                                        <p:cTn id="178" dur="1" fill="hold">
                                          <p:stCondLst>
                                            <p:cond delay="0"/>
                                          </p:stCondLst>
                                        </p:cTn>
                                        <p:tgtEl>
                                          <p:spTgt spid="99"/>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mph" presetSubtype="1" nodeType="clickEffect">
                                  <p:stCondLst>
                                    <p:cond delay="0"/>
                                  </p:stCondLst>
                                  <p:childTnLst>
                                    <p:set>
                                      <p:cBhvr>
                                        <p:cTn id="182" dur="indefinite"/>
                                        <p:tgtEl>
                                          <p:spTgt spid="8"/>
                                        </p:tgtEl>
                                        <p:attrNameLst>
                                          <p:attrName>fillcolor</p:attrName>
                                        </p:attrNameLst>
                                      </p:cBhvr>
                                      <p:to>
                                        <p:clrVal>
                                          <a:srgbClr val="FFFFFF"/>
                                        </p:clrVal>
                                      </p:to>
                                    </p:set>
                                    <p:set>
                                      <p:cBhvr>
                                        <p:cTn id="183" dur="indefinite"/>
                                        <p:tgtEl>
                                          <p:spTgt spid="8"/>
                                        </p:tgtEl>
                                        <p:attrNameLst>
                                          <p:attrName>fill.type</p:attrName>
                                        </p:attrNameLst>
                                      </p:cBhvr>
                                      <p:to>
                                        <p:strVal val="solid"/>
                                      </p:to>
                                    </p:set>
                                    <p:set>
                                      <p:cBhvr>
                                        <p:cTn id="184" dur="indefinite"/>
                                        <p:tgtEl>
                                          <p:spTgt spid="8"/>
                                        </p:tgtEl>
                                        <p:attrNameLst>
                                          <p:attrName>fill.on</p:attrName>
                                        </p:attrNameLst>
                                      </p:cBhvr>
                                      <p:to>
                                        <p:strVal val="true"/>
                                      </p:to>
                                    </p:set>
                                  </p:childTnLst>
                                </p:cTn>
                              </p:par>
                              <p:par>
                                <p:cTn id="185" presetID="3" presetClass="emph" presetSubtype="1" grpId="2" nodeType="withEffect">
                                  <p:stCondLst>
                                    <p:cond delay="0"/>
                                  </p:stCondLst>
                                  <p:childTnLst>
                                    <p:set>
                                      <p:cBhvr override="childStyle">
                                        <p:cTn id="186" dur="indefinite"/>
                                        <p:tgtEl>
                                          <p:spTgt spid="48"/>
                                        </p:tgtEl>
                                        <p:attrNameLst>
                                          <p:attrName>style.color</p:attrName>
                                        </p:attrNameLst>
                                      </p:cBhvr>
                                      <p:to>
                                        <p:clrVal>
                                          <a:srgbClr val="000000"/>
                                        </p:clrVal>
                                      </p:to>
                                    </p:set>
                                  </p:childTnLst>
                                </p:cTn>
                              </p:par>
                              <p:par>
                                <p:cTn id="187" presetID="3" presetClass="emph" presetSubtype="1" grpId="2" nodeType="withEffect">
                                  <p:stCondLst>
                                    <p:cond delay="0"/>
                                  </p:stCondLst>
                                  <p:childTnLst>
                                    <p:set>
                                      <p:cBhvr override="childStyle">
                                        <p:cTn id="188" dur="indefinite"/>
                                        <p:tgtEl>
                                          <p:spTgt spid="42"/>
                                        </p:tgtEl>
                                        <p:attrNameLst>
                                          <p:attrName>style.color</p:attrName>
                                        </p:attrNameLst>
                                      </p:cBhvr>
                                      <p:to>
                                        <p:clrVal>
                                          <a:srgbClr val="000000"/>
                                        </p:clrVal>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13"/>
                                        </p:tgtEl>
                                        <p:attrNameLst>
                                          <p:attrName>style.visibility</p:attrName>
                                        </p:attrNameLst>
                                      </p:cBhvr>
                                      <p:to>
                                        <p:strVal val="visible"/>
                                      </p:to>
                                    </p:set>
                                  </p:childTnLst>
                                </p:cTn>
                              </p:par>
                              <p:par>
                                <p:cTn id="193" presetID="1" presetClass="exit" presetSubtype="0" fill="hold" grpId="1" nodeType="withEffect">
                                  <p:stCondLst>
                                    <p:cond delay="0"/>
                                  </p:stCondLst>
                                  <p:childTnLst>
                                    <p:set>
                                      <p:cBhvr>
                                        <p:cTn id="194" dur="1" fill="hold">
                                          <p:stCondLst>
                                            <p:cond delay="0"/>
                                          </p:stCondLst>
                                        </p:cTn>
                                        <p:tgtEl>
                                          <p:spTgt spid="112"/>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grpId="0" nodeType="clickEffect">
                                  <p:stCondLst>
                                    <p:cond delay="0"/>
                                  </p:stCondLst>
                                  <p:childTnLst>
                                    <p:set>
                                      <p:cBhvr override="childStyle">
                                        <p:cTn id="198" dur="indefinite"/>
                                        <p:tgtEl>
                                          <p:spTgt spid="46"/>
                                        </p:tgtEl>
                                        <p:attrNameLst>
                                          <p:attrName>style.color</p:attrName>
                                        </p:attrNameLst>
                                      </p:cBhvr>
                                      <p:to>
                                        <p:clrVal>
                                          <a:srgbClr val="00B050"/>
                                        </p:clrVal>
                                      </p:to>
                                    </p:set>
                                  </p:childTnLst>
                                </p:cTn>
                              </p:par>
                              <p:par>
                                <p:cTn id="199" presetID="3" presetClass="emph" presetSubtype="1" grpId="0" nodeType="withEffect">
                                  <p:stCondLst>
                                    <p:cond delay="0"/>
                                  </p:stCondLst>
                                  <p:childTnLst>
                                    <p:set>
                                      <p:cBhvr override="childStyle">
                                        <p:cTn id="200" dur="indefinite"/>
                                        <p:tgtEl>
                                          <p:spTgt spid="53"/>
                                        </p:tgtEl>
                                        <p:attrNameLst>
                                          <p:attrName>style.color</p:attrName>
                                        </p:attrNameLst>
                                      </p:cBhvr>
                                      <p:to>
                                        <p:clrVal>
                                          <a:srgbClr val="0E57C4"/>
                                        </p:clrVal>
                                      </p:to>
                                    </p:set>
                                  </p:childTnLst>
                                </p:cTn>
                              </p:par>
                              <p:par>
                                <p:cTn id="201" presetID="3" presetClass="emph" presetSubtype="1" grpId="0" nodeType="withEffect">
                                  <p:stCondLst>
                                    <p:cond delay="0"/>
                                  </p:stCondLst>
                                  <p:childTnLst>
                                    <p:set>
                                      <p:cBhvr override="childStyle">
                                        <p:cTn id="202" dur="indefinite"/>
                                        <p:tgtEl>
                                          <p:spTgt spid="51"/>
                                        </p:tgtEl>
                                        <p:attrNameLst>
                                          <p:attrName>style.color</p:attrName>
                                        </p:attrNameLst>
                                      </p:cBhvr>
                                      <p:to>
                                        <p:clrVal>
                                          <a:srgbClr val="0E57C4"/>
                                        </p:clrVal>
                                      </p:to>
                                    </p:set>
                                  </p:childTnLst>
                                </p:cTn>
                              </p:par>
                            </p:childTnLst>
                          </p:cTn>
                        </p:par>
                      </p:childTnLst>
                    </p:cTn>
                  </p:par>
                  <p:par>
                    <p:cTn id="203" fill="hold">
                      <p:stCondLst>
                        <p:cond delay="indefinite"/>
                      </p:stCondLst>
                      <p:childTnLst>
                        <p:par>
                          <p:cTn id="204" fill="hold">
                            <p:stCondLst>
                              <p:cond delay="0"/>
                            </p:stCondLst>
                            <p:childTnLst>
                              <p:par>
                                <p:cTn id="205" presetID="1" presetClass="emph" presetSubtype="1" nodeType="clickEffect">
                                  <p:stCondLst>
                                    <p:cond delay="0"/>
                                  </p:stCondLst>
                                  <p:childTnLst>
                                    <p:set>
                                      <p:cBhvr>
                                        <p:cTn id="206" dur="indefinite"/>
                                        <p:tgtEl>
                                          <p:spTgt spid="12"/>
                                        </p:tgtEl>
                                        <p:attrNameLst>
                                          <p:attrName>fillcolor</p:attrName>
                                        </p:attrNameLst>
                                      </p:cBhvr>
                                      <p:to>
                                        <p:clrVal>
                                          <a:srgbClr val="0E57C4"/>
                                        </p:clrVal>
                                      </p:to>
                                    </p:set>
                                    <p:set>
                                      <p:cBhvr>
                                        <p:cTn id="207" dur="indefinite"/>
                                        <p:tgtEl>
                                          <p:spTgt spid="12"/>
                                        </p:tgtEl>
                                        <p:attrNameLst>
                                          <p:attrName>fill.type</p:attrName>
                                        </p:attrNameLst>
                                      </p:cBhvr>
                                      <p:to>
                                        <p:strVal val="solid"/>
                                      </p:to>
                                    </p:set>
                                    <p:set>
                                      <p:cBhvr>
                                        <p:cTn id="208" dur="indefinite"/>
                                        <p:tgtEl>
                                          <p:spTgt spid="12"/>
                                        </p:tgtEl>
                                        <p:attrNameLst>
                                          <p:attrName>fill.on</p:attrName>
                                        </p:attrNameLst>
                                      </p:cBhvr>
                                      <p:to>
                                        <p:strVal val="true"/>
                                      </p:to>
                                    </p:set>
                                  </p:childTnLst>
                                </p:cTn>
                              </p:par>
                              <p:par>
                                <p:cTn id="209" presetID="1" presetClass="emph" presetSubtype="1" nodeType="withEffect">
                                  <p:stCondLst>
                                    <p:cond delay="0"/>
                                  </p:stCondLst>
                                  <p:childTnLst>
                                    <p:set>
                                      <p:cBhvr>
                                        <p:cTn id="210" dur="indefinite"/>
                                        <p:tgtEl>
                                          <p:spTgt spid="10"/>
                                        </p:tgtEl>
                                        <p:attrNameLst>
                                          <p:attrName>fillcolor</p:attrName>
                                        </p:attrNameLst>
                                      </p:cBhvr>
                                      <p:to>
                                        <p:clrVal>
                                          <a:srgbClr val="00B050"/>
                                        </p:clrVal>
                                      </p:to>
                                    </p:set>
                                    <p:set>
                                      <p:cBhvr>
                                        <p:cTn id="211" dur="indefinite"/>
                                        <p:tgtEl>
                                          <p:spTgt spid="10"/>
                                        </p:tgtEl>
                                        <p:attrNameLst>
                                          <p:attrName>fill.type</p:attrName>
                                        </p:attrNameLst>
                                      </p:cBhvr>
                                      <p:to>
                                        <p:strVal val="solid"/>
                                      </p:to>
                                    </p:set>
                                    <p:set>
                                      <p:cBhvr>
                                        <p:cTn id="212" dur="indefinite"/>
                                        <p:tgtEl>
                                          <p:spTgt spid="10"/>
                                        </p:tgtEl>
                                        <p:attrNameLst>
                                          <p:attrName>fill.on</p:attrName>
                                        </p:attrNameLst>
                                      </p:cBhvr>
                                      <p:to>
                                        <p:strVal val="true"/>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2" nodeType="clickEffect">
                                  <p:stCondLst>
                                    <p:cond delay="0"/>
                                  </p:stCondLst>
                                  <p:childTnLst>
                                    <p:set>
                                      <p:cBhvr>
                                        <p:cTn id="216" dur="1" fill="hold">
                                          <p:stCondLst>
                                            <p:cond delay="0"/>
                                          </p:stCondLst>
                                        </p:cTn>
                                        <p:tgtEl>
                                          <p:spTgt spid="95"/>
                                        </p:tgtEl>
                                        <p:attrNameLst>
                                          <p:attrName>style.visibility</p:attrName>
                                        </p:attrNameLst>
                                      </p:cBhvr>
                                      <p:to>
                                        <p:strVal val="visible"/>
                                      </p:to>
                                    </p:set>
                                  </p:childTnLst>
                                </p:cTn>
                              </p:par>
                              <p:par>
                                <p:cTn id="217" presetID="1" presetClass="exit" presetSubtype="0" fill="hold" grpId="3" nodeType="withEffect">
                                  <p:stCondLst>
                                    <p:cond delay="0"/>
                                  </p:stCondLst>
                                  <p:childTnLst>
                                    <p:set>
                                      <p:cBhvr>
                                        <p:cTn id="218" dur="1" fill="hold">
                                          <p:stCondLst>
                                            <p:cond delay="0"/>
                                          </p:stCondLst>
                                        </p:cTn>
                                        <p:tgtEl>
                                          <p:spTgt spid="97"/>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mph" presetSubtype="1" nodeType="clickEffect">
                                  <p:stCondLst>
                                    <p:cond delay="0"/>
                                  </p:stCondLst>
                                  <p:childTnLst>
                                    <p:set>
                                      <p:cBhvr>
                                        <p:cTn id="222" dur="indefinite"/>
                                        <p:tgtEl>
                                          <p:spTgt spid="12"/>
                                        </p:tgtEl>
                                        <p:attrNameLst>
                                          <p:attrName>fillcolor</p:attrName>
                                        </p:attrNameLst>
                                      </p:cBhvr>
                                      <p:to>
                                        <p:clrVal>
                                          <a:srgbClr val="FFFFFF"/>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3" presetClass="emph" presetSubtype="1" grpId="1" nodeType="withEffect">
                                  <p:stCondLst>
                                    <p:cond delay="0"/>
                                  </p:stCondLst>
                                  <p:childTnLst>
                                    <p:set>
                                      <p:cBhvr override="childStyle">
                                        <p:cTn id="226" dur="indefinite"/>
                                        <p:tgtEl>
                                          <p:spTgt spid="46"/>
                                        </p:tgtEl>
                                        <p:attrNameLst>
                                          <p:attrName>style.color</p:attrName>
                                        </p:attrNameLst>
                                      </p:cBhvr>
                                      <p:to>
                                        <p:clrVal>
                                          <a:srgbClr val="000000"/>
                                        </p:clrVal>
                                      </p:to>
                                    </p:set>
                                  </p:childTnLst>
                                </p:cTn>
                              </p:par>
                              <p:par>
                                <p:cTn id="227" presetID="3" presetClass="emph" presetSubtype="1" grpId="5" nodeType="withEffect">
                                  <p:stCondLst>
                                    <p:cond delay="0"/>
                                  </p:stCondLst>
                                  <p:childTnLst>
                                    <p:set>
                                      <p:cBhvr override="childStyle">
                                        <p:cTn id="228" dur="indefinite"/>
                                        <p:tgtEl>
                                          <p:spTgt spid="53"/>
                                        </p:tgtEl>
                                        <p:attrNameLst>
                                          <p:attrName>style.color</p:attrName>
                                        </p:attrNameLst>
                                      </p:cBhvr>
                                      <p:to>
                                        <p:clrVal>
                                          <a:srgbClr val="000000"/>
                                        </p:clrVal>
                                      </p:to>
                                    </p:set>
                                  </p:childTnLst>
                                </p:cTn>
                              </p:par>
                              <p:par>
                                <p:cTn id="229" presetID="3" presetClass="emph" presetSubtype="1" grpId="5" nodeType="withEffect">
                                  <p:stCondLst>
                                    <p:cond delay="0"/>
                                  </p:stCondLst>
                                  <p:childTnLst>
                                    <p:set>
                                      <p:cBhvr override="childStyle">
                                        <p:cTn id="230" dur="indefinite"/>
                                        <p:tgtEl>
                                          <p:spTgt spid="51"/>
                                        </p:tgtEl>
                                        <p:attrNameLst>
                                          <p:attrName>style.color</p:attrName>
                                        </p:attrNameLst>
                                      </p:cBhvr>
                                      <p:to>
                                        <p:clrVal>
                                          <a:srgbClr val="000000"/>
                                        </p:clrVal>
                                      </p:to>
                                    </p:set>
                                  </p:childTnLst>
                                </p:cTn>
                              </p:par>
                            </p:childTnLst>
                          </p:cTn>
                        </p:par>
                      </p:childTnLst>
                    </p:cTn>
                  </p:par>
                  <p:par>
                    <p:cTn id="231" fill="hold">
                      <p:stCondLst>
                        <p:cond delay="indefinite"/>
                      </p:stCondLst>
                      <p:childTnLst>
                        <p:par>
                          <p:cTn id="232" fill="hold">
                            <p:stCondLst>
                              <p:cond delay="0"/>
                            </p:stCondLst>
                            <p:childTnLst>
                              <p:par>
                                <p:cTn id="233" presetID="3" presetClass="emph" presetSubtype="1" grpId="0" nodeType="clickEffect">
                                  <p:stCondLst>
                                    <p:cond delay="0"/>
                                  </p:stCondLst>
                                  <p:childTnLst>
                                    <p:set>
                                      <p:cBhvr override="childStyle">
                                        <p:cTn id="234" dur="indefinite"/>
                                        <p:tgtEl>
                                          <p:spTgt spid="52"/>
                                        </p:tgtEl>
                                        <p:attrNameLst>
                                          <p:attrName>style.color</p:attrName>
                                        </p:attrNameLst>
                                      </p:cBhvr>
                                      <p:to>
                                        <p:clrVal>
                                          <a:srgbClr val="00B050"/>
                                        </p:clrVal>
                                      </p:to>
                                    </p:set>
                                  </p:childTnLst>
                                </p:cTn>
                              </p:par>
                              <p:par>
                                <p:cTn id="235" presetID="3" presetClass="emph" presetSubtype="1" grpId="0" nodeType="withEffect">
                                  <p:stCondLst>
                                    <p:cond delay="0"/>
                                  </p:stCondLst>
                                  <p:childTnLst>
                                    <p:set>
                                      <p:cBhvr override="childStyle">
                                        <p:cTn id="236" dur="indefinite"/>
                                        <p:tgtEl>
                                          <p:spTgt spid="55"/>
                                        </p:tgtEl>
                                        <p:attrNameLst>
                                          <p:attrName>style.color</p:attrName>
                                        </p:attrNameLst>
                                      </p:cBhvr>
                                      <p:to>
                                        <p:clrVal>
                                          <a:srgbClr val="0E57C4"/>
                                        </p:clrVal>
                                      </p:to>
                                    </p:set>
                                  </p:childTnLst>
                                </p:cTn>
                              </p:par>
                              <p:par>
                                <p:cTn id="237" presetID="3" presetClass="emph" presetSubtype="1" grpId="0" nodeType="withEffect">
                                  <p:stCondLst>
                                    <p:cond delay="0"/>
                                  </p:stCondLst>
                                  <p:childTnLst>
                                    <p:set>
                                      <p:cBhvr override="childStyle">
                                        <p:cTn id="238" dur="indefinite"/>
                                        <p:tgtEl>
                                          <p:spTgt spid="57"/>
                                        </p:tgtEl>
                                        <p:attrNameLst>
                                          <p:attrName>style.color</p:attrName>
                                        </p:attrNameLst>
                                      </p:cBhvr>
                                      <p:to>
                                        <p:clrVal>
                                          <a:srgbClr val="0E57C4"/>
                                        </p:clrVal>
                                      </p:to>
                                    </p:set>
                                  </p:childTnLst>
                                </p:cTn>
                              </p:par>
                            </p:childTnLst>
                          </p:cTn>
                        </p:par>
                      </p:childTnLst>
                    </p:cTn>
                  </p:par>
                  <p:par>
                    <p:cTn id="239" fill="hold">
                      <p:stCondLst>
                        <p:cond delay="indefinite"/>
                      </p:stCondLst>
                      <p:childTnLst>
                        <p:par>
                          <p:cTn id="240" fill="hold">
                            <p:stCondLst>
                              <p:cond delay="0"/>
                            </p:stCondLst>
                            <p:childTnLst>
                              <p:par>
                                <p:cTn id="241" presetID="1" presetClass="emph" presetSubtype="1" nodeType="clickEffect">
                                  <p:stCondLst>
                                    <p:cond delay="0"/>
                                  </p:stCondLst>
                                  <p:childTnLst>
                                    <p:set>
                                      <p:cBhvr>
                                        <p:cTn id="242" dur="indefinite"/>
                                        <p:tgtEl>
                                          <p:spTgt spid="12"/>
                                        </p:tgtEl>
                                        <p:attrNameLst>
                                          <p:attrName>fillcolor</p:attrName>
                                        </p:attrNameLst>
                                      </p:cBhvr>
                                      <p:to>
                                        <p:clrVal>
                                          <a:srgbClr val="00B050"/>
                                        </p:clrVal>
                                      </p:to>
                                    </p:set>
                                    <p:set>
                                      <p:cBhvr>
                                        <p:cTn id="243" dur="indefinite"/>
                                        <p:tgtEl>
                                          <p:spTgt spid="12"/>
                                        </p:tgtEl>
                                        <p:attrNameLst>
                                          <p:attrName>fill.type</p:attrName>
                                        </p:attrNameLst>
                                      </p:cBhvr>
                                      <p:to>
                                        <p:strVal val="solid"/>
                                      </p:to>
                                    </p:set>
                                    <p:set>
                                      <p:cBhvr>
                                        <p:cTn id="244" dur="indefinite"/>
                                        <p:tgtEl>
                                          <p:spTgt spid="12"/>
                                        </p:tgtEl>
                                        <p:attrNameLst>
                                          <p:attrName>fill.on</p:attrName>
                                        </p:attrNameLst>
                                      </p:cBhvr>
                                      <p:to>
                                        <p:strVal val="true"/>
                                      </p:to>
                                    </p:set>
                                  </p:childTnLst>
                                </p:cTn>
                              </p:par>
                              <p:par>
                                <p:cTn id="245" presetID="1" presetClass="emph" presetSubtype="1" nodeType="withEffect">
                                  <p:stCondLst>
                                    <p:cond delay="0"/>
                                  </p:stCondLst>
                                  <p:childTnLst>
                                    <p:set>
                                      <p:cBhvr>
                                        <p:cTn id="246" dur="indefinite"/>
                                        <p:tgtEl>
                                          <p:spTgt spid="10"/>
                                        </p:tgtEl>
                                        <p:attrNameLst>
                                          <p:attrName>fillcolor</p:attrName>
                                        </p:attrNameLst>
                                      </p:cBhvr>
                                      <p:to>
                                        <p:clrVal>
                                          <a:srgbClr val="0E57C4"/>
                                        </p:clrVal>
                                      </p:to>
                                    </p:set>
                                    <p:set>
                                      <p:cBhvr>
                                        <p:cTn id="247" dur="indefinite"/>
                                        <p:tgtEl>
                                          <p:spTgt spid="10"/>
                                        </p:tgtEl>
                                        <p:attrNameLst>
                                          <p:attrName>fill.type</p:attrName>
                                        </p:attrNameLst>
                                      </p:cBhvr>
                                      <p:to>
                                        <p:strVal val="solid"/>
                                      </p:to>
                                    </p:set>
                                    <p:set>
                                      <p:cBhvr>
                                        <p:cTn id="248" dur="indefinite"/>
                                        <p:tgtEl>
                                          <p:spTgt spid="10"/>
                                        </p:tgtEl>
                                        <p:attrNameLst>
                                          <p:attrName>fill.on</p:attrName>
                                        </p:attrNameLst>
                                      </p:cBhvr>
                                      <p:to>
                                        <p:strVal val="true"/>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2" nodeType="clickEffect">
                                  <p:stCondLst>
                                    <p:cond delay="0"/>
                                  </p:stCondLst>
                                  <p:childTnLst>
                                    <p:set>
                                      <p:cBhvr>
                                        <p:cTn id="252" dur="1" fill="hold">
                                          <p:stCondLst>
                                            <p:cond delay="0"/>
                                          </p:stCondLst>
                                        </p:cTn>
                                        <p:tgtEl>
                                          <p:spTgt spid="93"/>
                                        </p:tgtEl>
                                        <p:attrNameLst>
                                          <p:attrName>style.visibility</p:attrName>
                                        </p:attrNameLst>
                                      </p:cBhvr>
                                      <p:to>
                                        <p:strVal val="visible"/>
                                      </p:to>
                                    </p:set>
                                  </p:childTnLst>
                                </p:cTn>
                              </p:par>
                              <p:par>
                                <p:cTn id="253" presetID="1" presetClass="exit" presetSubtype="0" fill="hold" grpId="3" nodeType="withEffect">
                                  <p:stCondLst>
                                    <p:cond delay="0"/>
                                  </p:stCondLst>
                                  <p:childTnLst>
                                    <p:set>
                                      <p:cBhvr>
                                        <p:cTn id="254" dur="1" fill="hold">
                                          <p:stCondLst>
                                            <p:cond delay="0"/>
                                          </p:stCondLst>
                                        </p:cTn>
                                        <p:tgtEl>
                                          <p:spTgt spid="95"/>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presetID="1" presetClass="emph" presetSubtype="1" nodeType="clickEffect">
                                  <p:stCondLst>
                                    <p:cond delay="0"/>
                                  </p:stCondLst>
                                  <p:childTnLst>
                                    <p:set>
                                      <p:cBhvr>
                                        <p:cTn id="258" dur="indefinite"/>
                                        <p:tgtEl>
                                          <p:spTgt spid="10"/>
                                        </p:tgtEl>
                                        <p:attrNameLst>
                                          <p:attrName>fillcolor</p:attrName>
                                        </p:attrNameLst>
                                      </p:cBhvr>
                                      <p:to>
                                        <p:clrVal>
                                          <a:srgbClr val="FFFFFF"/>
                                        </p:clrVal>
                                      </p:to>
                                    </p:set>
                                    <p:set>
                                      <p:cBhvr>
                                        <p:cTn id="259" dur="indefinite"/>
                                        <p:tgtEl>
                                          <p:spTgt spid="10"/>
                                        </p:tgtEl>
                                        <p:attrNameLst>
                                          <p:attrName>fill.type</p:attrName>
                                        </p:attrNameLst>
                                      </p:cBhvr>
                                      <p:to>
                                        <p:strVal val="solid"/>
                                      </p:to>
                                    </p:set>
                                    <p:set>
                                      <p:cBhvr>
                                        <p:cTn id="260" dur="indefinite"/>
                                        <p:tgtEl>
                                          <p:spTgt spid="10"/>
                                        </p:tgtEl>
                                        <p:attrNameLst>
                                          <p:attrName>fill.on</p:attrName>
                                        </p:attrNameLst>
                                      </p:cBhvr>
                                      <p:to>
                                        <p:strVal val="true"/>
                                      </p:to>
                                    </p:set>
                                  </p:childTnLst>
                                </p:cTn>
                              </p:par>
                              <p:par>
                                <p:cTn id="261" presetID="3" presetClass="emph" presetSubtype="1" grpId="1" nodeType="withEffect">
                                  <p:stCondLst>
                                    <p:cond delay="0"/>
                                  </p:stCondLst>
                                  <p:childTnLst>
                                    <p:set>
                                      <p:cBhvr override="childStyle">
                                        <p:cTn id="262" dur="indefinite"/>
                                        <p:tgtEl>
                                          <p:spTgt spid="52"/>
                                        </p:tgtEl>
                                        <p:attrNameLst>
                                          <p:attrName>style.color</p:attrName>
                                        </p:attrNameLst>
                                      </p:cBhvr>
                                      <p:to>
                                        <p:clrVal>
                                          <a:srgbClr val="000000"/>
                                        </p:clrVal>
                                      </p:to>
                                    </p:set>
                                  </p:childTnLst>
                                </p:cTn>
                              </p:par>
                              <p:par>
                                <p:cTn id="263" presetID="3" presetClass="emph" presetSubtype="1" grpId="1" nodeType="withEffect">
                                  <p:stCondLst>
                                    <p:cond delay="0"/>
                                  </p:stCondLst>
                                  <p:childTnLst>
                                    <p:set>
                                      <p:cBhvr override="childStyle">
                                        <p:cTn id="264" dur="indefinite"/>
                                        <p:tgtEl>
                                          <p:spTgt spid="55"/>
                                        </p:tgtEl>
                                        <p:attrNameLst>
                                          <p:attrName>style.color</p:attrName>
                                        </p:attrNameLst>
                                      </p:cBhvr>
                                      <p:to>
                                        <p:clrVal>
                                          <a:srgbClr val="000000"/>
                                        </p:clrVal>
                                      </p:to>
                                    </p:set>
                                  </p:childTnLst>
                                </p:cTn>
                              </p:par>
                              <p:par>
                                <p:cTn id="265" presetID="3" presetClass="emph" presetSubtype="1" grpId="1" nodeType="withEffect">
                                  <p:stCondLst>
                                    <p:cond delay="0"/>
                                  </p:stCondLst>
                                  <p:childTnLst>
                                    <p:set>
                                      <p:cBhvr override="childStyle">
                                        <p:cTn id="266" dur="indefinite"/>
                                        <p:tgtEl>
                                          <p:spTgt spid="57"/>
                                        </p:tgtEl>
                                        <p:attrNameLst>
                                          <p:attrName>style.color</p:attrName>
                                        </p:attrNameLst>
                                      </p:cBhvr>
                                      <p:to>
                                        <p:clrVal>
                                          <a:srgbClr val="000000"/>
                                        </p:clrVal>
                                      </p:to>
                                    </p:set>
                                  </p:childTnLst>
                                </p:cTn>
                              </p:par>
                            </p:childTnLst>
                          </p:cTn>
                        </p:par>
                      </p:childTnLst>
                    </p:cTn>
                  </p:par>
                  <p:par>
                    <p:cTn id="267" fill="hold">
                      <p:stCondLst>
                        <p:cond delay="indefinite"/>
                      </p:stCondLst>
                      <p:childTnLst>
                        <p:par>
                          <p:cTn id="268" fill="hold">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115"/>
                                        </p:tgtEl>
                                        <p:attrNameLst>
                                          <p:attrName>style.visibility</p:attrName>
                                        </p:attrNameLst>
                                      </p:cBhvr>
                                      <p:to>
                                        <p:strVal val="visible"/>
                                      </p:to>
                                    </p:set>
                                  </p:childTnLst>
                                </p:cTn>
                              </p:par>
                              <p:par>
                                <p:cTn id="271" presetID="1" presetClass="exit" presetSubtype="0" fill="hold" grpId="1" nodeType="withEffect">
                                  <p:stCondLst>
                                    <p:cond delay="0"/>
                                  </p:stCondLst>
                                  <p:childTnLst>
                                    <p:set>
                                      <p:cBhvr>
                                        <p:cTn id="272" dur="1" fill="hold">
                                          <p:stCondLst>
                                            <p:cond delay="0"/>
                                          </p:stCondLst>
                                        </p:cTn>
                                        <p:tgtEl>
                                          <p:spTgt spid="113"/>
                                        </p:tgtEl>
                                        <p:attrNameLst>
                                          <p:attrName>style.visibility</p:attrName>
                                        </p:attrNameLst>
                                      </p:cBhvr>
                                      <p:to>
                                        <p:strVal val="hidden"/>
                                      </p:to>
                                    </p:set>
                                  </p:childTnLst>
                                </p:cTn>
                              </p:par>
                            </p:childTnLst>
                          </p:cTn>
                        </p:par>
                      </p:childTnLst>
                    </p:cTn>
                  </p:par>
                  <p:par>
                    <p:cTn id="273" fill="hold">
                      <p:stCondLst>
                        <p:cond delay="indefinite"/>
                      </p:stCondLst>
                      <p:childTnLst>
                        <p:par>
                          <p:cTn id="274" fill="hold">
                            <p:stCondLst>
                              <p:cond delay="0"/>
                            </p:stCondLst>
                            <p:childTnLst>
                              <p:par>
                                <p:cTn id="275" presetID="3" presetClass="emph" presetSubtype="1" grpId="2" nodeType="clickEffect">
                                  <p:stCondLst>
                                    <p:cond delay="0"/>
                                  </p:stCondLst>
                                  <p:childTnLst>
                                    <p:set>
                                      <p:cBhvr override="childStyle">
                                        <p:cTn id="276" dur="indefinite"/>
                                        <p:tgtEl>
                                          <p:spTgt spid="46"/>
                                        </p:tgtEl>
                                        <p:attrNameLst>
                                          <p:attrName>style.color</p:attrName>
                                        </p:attrNameLst>
                                      </p:cBhvr>
                                      <p:to>
                                        <p:clrVal>
                                          <a:srgbClr val="00B050"/>
                                        </p:clrVal>
                                      </p:to>
                                    </p:set>
                                  </p:childTnLst>
                                </p:cTn>
                              </p:par>
                              <p:par>
                                <p:cTn id="277" presetID="3" presetClass="emph" presetSubtype="1" grpId="1" nodeType="withEffect">
                                  <p:stCondLst>
                                    <p:cond delay="0"/>
                                  </p:stCondLst>
                                  <p:childTnLst>
                                    <p:set>
                                      <p:cBhvr override="childStyle">
                                        <p:cTn id="278" dur="indefinite"/>
                                        <p:tgtEl>
                                          <p:spTgt spid="53"/>
                                        </p:tgtEl>
                                        <p:attrNameLst>
                                          <p:attrName>style.color</p:attrName>
                                        </p:attrNameLst>
                                      </p:cBhvr>
                                      <p:to>
                                        <p:clrVal>
                                          <a:srgbClr val="0E57C4"/>
                                        </p:clrVal>
                                      </p:to>
                                    </p:set>
                                  </p:childTnLst>
                                </p:cTn>
                              </p:par>
                              <p:par>
                                <p:cTn id="279" presetID="3" presetClass="emph" presetSubtype="1" grpId="1" nodeType="withEffect">
                                  <p:stCondLst>
                                    <p:cond delay="0"/>
                                  </p:stCondLst>
                                  <p:childTnLst>
                                    <p:set>
                                      <p:cBhvr override="childStyle">
                                        <p:cTn id="280" dur="indefinite"/>
                                        <p:tgtEl>
                                          <p:spTgt spid="51"/>
                                        </p:tgtEl>
                                        <p:attrNameLst>
                                          <p:attrName>style.color</p:attrName>
                                        </p:attrNameLst>
                                      </p:cBhvr>
                                      <p:to>
                                        <p:clrVal>
                                          <a:srgbClr val="0E57C4"/>
                                        </p:clrVal>
                                      </p:to>
                                    </p:set>
                                  </p:childTnLst>
                                </p:cTn>
                              </p:par>
                            </p:childTnLst>
                          </p:cTn>
                        </p:par>
                      </p:childTnLst>
                    </p:cTn>
                  </p:par>
                  <p:par>
                    <p:cTn id="281" fill="hold">
                      <p:stCondLst>
                        <p:cond delay="indefinite"/>
                      </p:stCondLst>
                      <p:childTnLst>
                        <p:par>
                          <p:cTn id="282" fill="hold">
                            <p:stCondLst>
                              <p:cond delay="0"/>
                            </p:stCondLst>
                            <p:childTnLst>
                              <p:par>
                                <p:cTn id="283" presetID="1" presetClass="emph" presetSubtype="1" nodeType="clickEffect">
                                  <p:stCondLst>
                                    <p:cond delay="0"/>
                                  </p:stCondLst>
                                  <p:childTnLst>
                                    <p:set>
                                      <p:cBhvr>
                                        <p:cTn id="284" dur="indefinite"/>
                                        <p:tgtEl>
                                          <p:spTgt spid="12"/>
                                        </p:tgtEl>
                                        <p:attrNameLst>
                                          <p:attrName>fillcolor</p:attrName>
                                        </p:attrNameLst>
                                      </p:cBhvr>
                                      <p:to>
                                        <p:clrVal>
                                          <a:srgbClr val="0E57C4"/>
                                        </p:clrVal>
                                      </p:to>
                                    </p:set>
                                    <p:set>
                                      <p:cBhvr>
                                        <p:cTn id="285" dur="indefinite"/>
                                        <p:tgtEl>
                                          <p:spTgt spid="12"/>
                                        </p:tgtEl>
                                        <p:attrNameLst>
                                          <p:attrName>fill.type</p:attrName>
                                        </p:attrNameLst>
                                      </p:cBhvr>
                                      <p:to>
                                        <p:strVal val="solid"/>
                                      </p:to>
                                    </p:set>
                                    <p:set>
                                      <p:cBhvr>
                                        <p:cTn id="286" dur="indefinite"/>
                                        <p:tgtEl>
                                          <p:spTgt spid="12"/>
                                        </p:tgtEl>
                                        <p:attrNameLst>
                                          <p:attrName>fill.on</p:attrName>
                                        </p:attrNameLst>
                                      </p:cBhvr>
                                      <p:to>
                                        <p:strVal val="true"/>
                                      </p:to>
                                    </p:set>
                                  </p:childTnLst>
                                </p:cTn>
                              </p:par>
                              <p:par>
                                <p:cTn id="287" presetID="1" presetClass="emph" presetSubtype="1" nodeType="withEffect">
                                  <p:stCondLst>
                                    <p:cond delay="0"/>
                                  </p:stCondLst>
                                  <p:childTnLst>
                                    <p:set>
                                      <p:cBhvr>
                                        <p:cTn id="288" dur="indefinite"/>
                                        <p:tgtEl>
                                          <p:spTgt spid="10"/>
                                        </p:tgtEl>
                                        <p:attrNameLst>
                                          <p:attrName>fillcolor</p:attrName>
                                        </p:attrNameLst>
                                      </p:cBhvr>
                                      <p:to>
                                        <p:clrVal>
                                          <a:srgbClr val="00B050"/>
                                        </p:clrVal>
                                      </p:to>
                                    </p:set>
                                    <p:set>
                                      <p:cBhvr>
                                        <p:cTn id="289" dur="indefinite"/>
                                        <p:tgtEl>
                                          <p:spTgt spid="10"/>
                                        </p:tgtEl>
                                        <p:attrNameLst>
                                          <p:attrName>fill.type</p:attrName>
                                        </p:attrNameLst>
                                      </p:cBhvr>
                                      <p:to>
                                        <p:strVal val="solid"/>
                                      </p:to>
                                    </p:set>
                                    <p:set>
                                      <p:cBhvr>
                                        <p:cTn id="290" dur="indefinite"/>
                                        <p:tgtEl>
                                          <p:spTgt spid="10"/>
                                        </p:tgtEl>
                                        <p:attrNameLst>
                                          <p:attrName>fill.on</p:attrName>
                                        </p:attrNameLst>
                                      </p:cBhvr>
                                      <p:to>
                                        <p:strVal val="true"/>
                                      </p:to>
                                    </p:set>
                                  </p:childTnLst>
                                </p:cTn>
                              </p:par>
                            </p:childTnLst>
                          </p:cTn>
                        </p:par>
                      </p:childTnLst>
                    </p:cTn>
                  </p:par>
                  <p:par>
                    <p:cTn id="291" fill="hold">
                      <p:stCondLst>
                        <p:cond delay="indefinite"/>
                      </p:stCondLst>
                      <p:childTnLst>
                        <p:par>
                          <p:cTn id="292" fill="hold">
                            <p:stCondLst>
                              <p:cond delay="0"/>
                            </p:stCondLst>
                            <p:childTnLst>
                              <p:par>
                                <p:cTn id="293" presetID="1" presetClass="entr" presetSubtype="0" fill="hold" grpId="2" nodeType="clickEffect">
                                  <p:stCondLst>
                                    <p:cond delay="0"/>
                                  </p:stCondLst>
                                  <p:childTnLst>
                                    <p:set>
                                      <p:cBhvr>
                                        <p:cTn id="294" dur="1" fill="hold">
                                          <p:stCondLst>
                                            <p:cond delay="0"/>
                                          </p:stCondLst>
                                        </p:cTn>
                                        <p:tgtEl>
                                          <p:spTgt spid="91"/>
                                        </p:tgtEl>
                                        <p:attrNameLst>
                                          <p:attrName>style.visibility</p:attrName>
                                        </p:attrNameLst>
                                      </p:cBhvr>
                                      <p:to>
                                        <p:strVal val="visible"/>
                                      </p:to>
                                    </p:set>
                                  </p:childTnLst>
                                </p:cTn>
                              </p:par>
                              <p:par>
                                <p:cTn id="295" presetID="1" presetClass="exit" presetSubtype="0" fill="hold" grpId="3" nodeType="withEffect">
                                  <p:stCondLst>
                                    <p:cond delay="0"/>
                                  </p:stCondLst>
                                  <p:childTnLst>
                                    <p:set>
                                      <p:cBhvr>
                                        <p:cTn id="296" dur="1" fill="hold">
                                          <p:stCondLst>
                                            <p:cond delay="0"/>
                                          </p:stCondLst>
                                        </p:cTn>
                                        <p:tgtEl>
                                          <p:spTgt spid="93"/>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12"/>
                                        </p:tgtEl>
                                        <p:attrNameLst>
                                          <p:attrName>fillcolor</p:attrName>
                                        </p:attrNameLst>
                                      </p:cBhvr>
                                      <p:to>
                                        <p:clrVal>
                                          <a:srgbClr val="FFFFFF"/>
                                        </p:clrVal>
                                      </p:to>
                                    </p:set>
                                    <p:set>
                                      <p:cBhvr>
                                        <p:cTn id="301" dur="indefinite"/>
                                        <p:tgtEl>
                                          <p:spTgt spid="12"/>
                                        </p:tgtEl>
                                        <p:attrNameLst>
                                          <p:attrName>fill.type</p:attrName>
                                        </p:attrNameLst>
                                      </p:cBhvr>
                                      <p:to>
                                        <p:strVal val="solid"/>
                                      </p:to>
                                    </p:set>
                                    <p:set>
                                      <p:cBhvr>
                                        <p:cTn id="302" dur="indefinite"/>
                                        <p:tgtEl>
                                          <p:spTgt spid="12"/>
                                        </p:tgtEl>
                                        <p:attrNameLst>
                                          <p:attrName>fill.on</p:attrName>
                                        </p:attrNameLst>
                                      </p:cBhvr>
                                      <p:to>
                                        <p:strVal val="true"/>
                                      </p:to>
                                    </p:set>
                                  </p:childTnLst>
                                </p:cTn>
                              </p:par>
                              <p:par>
                                <p:cTn id="303" presetID="3" presetClass="emph" presetSubtype="1" grpId="3" nodeType="withEffect">
                                  <p:stCondLst>
                                    <p:cond delay="0"/>
                                  </p:stCondLst>
                                  <p:childTnLst>
                                    <p:set>
                                      <p:cBhvr override="childStyle">
                                        <p:cTn id="304" dur="indefinite"/>
                                        <p:tgtEl>
                                          <p:spTgt spid="46"/>
                                        </p:tgtEl>
                                        <p:attrNameLst>
                                          <p:attrName>style.color</p:attrName>
                                        </p:attrNameLst>
                                      </p:cBhvr>
                                      <p:to>
                                        <p:clrVal>
                                          <a:srgbClr val="000000"/>
                                        </p:clrVal>
                                      </p:to>
                                    </p:set>
                                  </p:childTnLst>
                                </p:cTn>
                              </p:par>
                              <p:par>
                                <p:cTn id="305" presetID="3" presetClass="emph" presetSubtype="1" grpId="2" nodeType="withEffect">
                                  <p:stCondLst>
                                    <p:cond delay="0"/>
                                  </p:stCondLst>
                                  <p:childTnLst>
                                    <p:set>
                                      <p:cBhvr override="childStyle">
                                        <p:cTn id="306" dur="indefinite"/>
                                        <p:tgtEl>
                                          <p:spTgt spid="53"/>
                                        </p:tgtEl>
                                        <p:attrNameLst>
                                          <p:attrName>style.color</p:attrName>
                                        </p:attrNameLst>
                                      </p:cBhvr>
                                      <p:to>
                                        <p:clrVal>
                                          <a:srgbClr val="000000"/>
                                        </p:clrVal>
                                      </p:to>
                                    </p:set>
                                  </p:childTnLst>
                                </p:cTn>
                              </p:par>
                              <p:par>
                                <p:cTn id="307" presetID="3" presetClass="emph" presetSubtype="1" grpId="2" nodeType="withEffect">
                                  <p:stCondLst>
                                    <p:cond delay="0"/>
                                  </p:stCondLst>
                                  <p:childTnLst>
                                    <p:set>
                                      <p:cBhvr override="childStyle">
                                        <p:cTn id="308" dur="indefinite"/>
                                        <p:tgtEl>
                                          <p:spTgt spid="51"/>
                                        </p:tgtEl>
                                        <p:attrNameLst>
                                          <p:attrName>style.color</p:attrName>
                                        </p:attrNameLst>
                                      </p:cBhvr>
                                      <p:to>
                                        <p:clrVal>
                                          <a:srgbClr val="000000"/>
                                        </p:clrVal>
                                      </p:to>
                                    </p:set>
                                  </p:childTnLst>
                                </p:cTn>
                              </p:par>
                            </p:childTnLst>
                          </p:cTn>
                        </p:par>
                      </p:childTnLst>
                    </p:cTn>
                  </p:par>
                  <p:par>
                    <p:cTn id="309" fill="hold">
                      <p:stCondLst>
                        <p:cond delay="indefinite"/>
                      </p:stCondLst>
                      <p:childTnLst>
                        <p:par>
                          <p:cTn id="310" fill="hold">
                            <p:stCondLst>
                              <p:cond delay="0"/>
                            </p:stCondLst>
                            <p:childTnLst>
                              <p:par>
                                <p:cTn id="311" presetID="3" presetClass="emph" presetSubtype="1" grpId="2" nodeType="clickEffect">
                                  <p:stCondLst>
                                    <p:cond delay="0"/>
                                  </p:stCondLst>
                                  <p:childTnLst>
                                    <p:set>
                                      <p:cBhvr override="childStyle">
                                        <p:cTn id="312" dur="indefinite"/>
                                        <p:tgtEl>
                                          <p:spTgt spid="52"/>
                                        </p:tgtEl>
                                        <p:attrNameLst>
                                          <p:attrName>style.color</p:attrName>
                                        </p:attrNameLst>
                                      </p:cBhvr>
                                      <p:to>
                                        <p:clrVal>
                                          <a:srgbClr val="00B050"/>
                                        </p:clrVal>
                                      </p:to>
                                    </p:set>
                                  </p:childTnLst>
                                </p:cTn>
                              </p:par>
                              <p:par>
                                <p:cTn id="313" presetID="3" presetClass="emph" presetSubtype="1" grpId="2" nodeType="withEffect">
                                  <p:stCondLst>
                                    <p:cond delay="0"/>
                                  </p:stCondLst>
                                  <p:childTnLst>
                                    <p:set>
                                      <p:cBhvr override="childStyle">
                                        <p:cTn id="314" dur="indefinite"/>
                                        <p:tgtEl>
                                          <p:spTgt spid="55"/>
                                        </p:tgtEl>
                                        <p:attrNameLst>
                                          <p:attrName>style.color</p:attrName>
                                        </p:attrNameLst>
                                      </p:cBhvr>
                                      <p:to>
                                        <p:clrVal>
                                          <a:srgbClr val="0E57C4"/>
                                        </p:clrVal>
                                      </p:to>
                                    </p:set>
                                  </p:childTnLst>
                                </p:cTn>
                              </p:par>
                              <p:par>
                                <p:cTn id="315" presetID="3" presetClass="emph" presetSubtype="1" grpId="2" nodeType="withEffect">
                                  <p:stCondLst>
                                    <p:cond delay="0"/>
                                  </p:stCondLst>
                                  <p:childTnLst>
                                    <p:set>
                                      <p:cBhvr override="childStyle">
                                        <p:cTn id="316" dur="indefinite"/>
                                        <p:tgtEl>
                                          <p:spTgt spid="57"/>
                                        </p:tgtEl>
                                        <p:attrNameLst>
                                          <p:attrName>style.color</p:attrName>
                                        </p:attrNameLst>
                                      </p:cBhvr>
                                      <p:to>
                                        <p:clrVal>
                                          <a:srgbClr val="0E57C4"/>
                                        </p:clrVal>
                                      </p:to>
                                    </p:set>
                                  </p:childTnLst>
                                </p:cTn>
                              </p:par>
                            </p:childTnLst>
                          </p:cTn>
                        </p:par>
                      </p:childTnLst>
                    </p:cTn>
                  </p:par>
                  <p:par>
                    <p:cTn id="317" fill="hold">
                      <p:stCondLst>
                        <p:cond delay="indefinite"/>
                      </p:stCondLst>
                      <p:childTnLst>
                        <p:par>
                          <p:cTn id="318" fill="hold">
                            <p:stCondLst>
                              <p:cond delay="0"/>
                            </p:stCondLst>
                            <p:childTnLst>
                              <p:par>
                                <p:cTn id="319" presetID="1" presetClass="emph" presetSubtype="1" nodeType="clickEffect">
                                  <p:stCondLst>
                                    <p:cond delay="0"/>
                                  </p:stCondLst>
                                  <p:childTnLst>
                                    <p:set>
                                      <p:cBhvr>
                                        <p:cTn id="320" dur="indefinite"/>
                                        <p:tgtEl>
                                          <p:spTgt spid="12"/>
                                        </p:tgtEl>
                                        <p:attrNameLst>
                                          <p:attrName>fillcolor</p:attrName>
                                        </p:attrNameLst>
                                      </p:cBhvr>
                                      <p:to>
                                        <p:clrVal>
                                          <a:srgbClr val="00B050"/>
                                        </p:clrVal>
                                      </p:to>
                                    </p:set>
                                    <p:set>
                                      <p:cBhvr>
                                        <p:cTn id="321" dur="indefinite"/>
                                        <p:tgtEl>
                                          <p:spTgt spid="12"/>
                                        </p:tgtEl>
                                        <p:attrNameLst>
                                          <p:attrName>fill.type</p:attrName>
                                        </p:attrNameLst>
                                      </p:cBhvr>
                                      <p:to>
                                        <p:strVal val="solid"/>
                                      </p:to>
                                    </p:set>
                                    <p:set>
                                      <p:cBhvr>
                                        <p:cTn id="322" dur="indefinite"/>
                                        <p:tgtEl>
                                          <p:spTgt spid="12"/>
                                        </p:tgtEl>
                                        <p:attrNameLst>
                                          <p:attrName>fill.on</p:attrName>
                                        </p:attrNameLst>
                                      </p:cBhvr>
                                      <p:to>
                                        <p:strVal val="true"/>
                                      </p:to>
                                    </p:set>
                                  </p:childTnLst>
                                </p:cTn>
                              </p:par>
                              <p:par>
                                <p:cTn id="323" presetID="1" presetClass="emph" presetSubtype="1" nodeType="withEffect">
                                  <p:stCondLst>
                                    <p:cond delay="0"/>
                                  </p:stCondLst>
                                  <p:childTnLst>
                                    <p:set>
                                      <p:cBhvr>
                                        <p:cTn id="324" dur="indefinite"/>
                                        <p:tgtEl>
                                          <p:spTgt spid="10"/>
                                        </p:tgtEl>
                                        <p:attrNameLst>
                                          <p:attrName>fillcolor</p:attrName>
                                        </p:attrNameLst>
                                      </p:cBhvr>
                                      <p:to>
                                        <p:clrVal>
                                          <a:srgbClr val="0E57C4"/>
                                        </p:clrVal>
                                      </p:to>
                                    </p:set>
                                    <p:set>
                                      <p:cBhvr>
                                        <p:cTn id="325" dur="indefinite"/>
                                        <p:tgtEl>
                                          <p:spTgt spid="10"/>
                                        </p:tgtEl>
                                        <p:attrNameLst>
                                          <p:attrName>fill.type</p:attrName>
                                        </p:attrNameLst>
                                      </p:cBhvr>
                                      <p:to>
                                        <p:strVal val="solid"/>
                                      </p:to>
                                    </p:set>
                                    <p:set>
                                      <p:cBhvr>
                                        <p:cTn id="326" dur="indefinite"/>
                                        <p:tgtEl>
                                          <p:spTgt spid="10"/>
                                        </p:tgtEl>
                                        <p:attrNameLst>
                                          <p:attrName>fill.on</p:attrName>
                                        </p:attrNameLst>
                                      </p:cBhvr>
                                      <p:to>
                                        <p:strVal val="true"/>
                                      </p:to>
                                    </p:set>
                                  </p:childTnLst>
                                </p:cTn>
                              </p:par>
                            </p:childTnLst>
                          </p:cTn>
                        </p:par>
                      </p:childTnLst>
                    </p:cTn>
                  </p:par>
                  <p:par>
                    <p:cTn id="327" fill="hold">
                      <p:stCondLst>
                        <p:cond delay="indefinite"/>
                      </p:stCondLst>
                      <p:childTnLst>
                        <p:par>
                          <p:cTn id="328" fill="hold">
                            <p:stCondLst>
                              <p:cond delay="0"/>
                            </p:stCondLst>
                            <p:childTnLst>
                              <p:par>
                                <p:cTn id="329" presetID="1" presetClass="entr" presetSubtype="0" fill="hold" grpId="2" nodeType="clickEffect">
                                  <p:stCondLst>
                                    <p:cond delay="0"/>
                                  </p:stCondLst>
                                  <p:childTnLst>
                                    <p:set>
                                      <p:cBhvr>
                                        <p:cTn id="330" dur="1" fill="hold">
                                          <p:stCondLst>
                                            <p:cond delay="0"/>
                                          </p:stCondLst>
                                        </p:cTn>
                                        <p:tgtEl>
                                          <p:spTgt spid="89"/>
                                        </p:tgtEl>
                                        <p:attrNameLst>
                                          <p:attrName>style.visibility</p:attrName>
                                        </p:attrNameLst>
                                      </p:cBhvr>
                                      <p:to>
                                        <p:strVal val="visible"/>
                                      </p:to>
                                    </p:set>
                                  </p:childTnLst>
                                </p:cTn>
                              </p:par>
                              <p:par>
                                <p:cTn id="331" presetID="1" presetClass="exit" presetSubtype="0" fill="hold" grpId="3" nodeType="withEffect">
                                  <p:stCondLst>
                                    <p:cond delay="0"/>
                                  </p:stCondLst>
                                  <p:childTnLst>
                                    <p:set>
                                      <p:cBhvr>
                                        <p:cTn id="332" dur="1" fill="hold">
                                          <p:stCondLst>
                                            <p:cond delay="0"/>
                                          </p:stCondLst>
                                        </p:cTn>
                                        <p:tgtEl>
                                          <p:spTgt spid="91"/>
                                        </p:tgtEl>
                                        <p:attrNameLst>
                                          <p:attrName>style.visibility</p:attrName>
                                        </p:attrNameLst>
                                      </p:cBhvr>
                                      <p:to>
                                        <p:strVal val="hidden"/>
                                      </p:to>
                                    </p:set>
                                  </p:childTnLst>
                                </p:cTn>
                              </p:par>
                            </p:childTnLst>
                          </p:cTn>
                        </p:par>
                      </p:childTnLst>
                    </p:cTn>
                  </p:par>
                  <p:par>
                    <p:cTn id="333" fill="hold">
                      <p:stCondLst>
                        <p:cond delay="indefinite"/>
                      </p:stCondLst>
                      <p:childTnLst>
                        <p:par>
                          <p:cTn id="334" fill="hold">
                            <p:stCondLst>
                              <p:cond delay="0"/>
                            </p:stCondLst>
                            <p:childTnLst>
                              <p:par>
                                <p:cTn id="335" presetID="1" presetClass="emph" presetSubtype="1" nodeType="clickEffect">
                                  <p:stCondLst>
                                    <p:cond delay="0"/>
                                  </p:stCondLst>
                                  <p:childTnLst>
                                    <p:set>
                                      <p:cBhvr>
                                        <p:cTn id="336" dur="indefinite"/>
                                        <p:tgtEl>
                                          <p:spTgt spid="10"/>
                                        </p:tgtEl>
                                        <p:attrNameLst>
                                          <p:attrName>fillcolor</p:attrName>
                                        </p:attrNameLst>
                                      </p:cBhvr>
                                      <p:to>
                                        <p:clrVal>
                                          <a:srgbClr val="FFFFFF"/>
                                        </p:clrVal>
                                      </p:to>
                                    </p:set>
                                    <p:set>
                                      <p:cBhvr>
                                        <p:cTn id="337" dur="indefinite"/>
                                        <p:tgtEl>
                                          <p:spTgt spid="10"/>
                                        </p:tgtEl>
                                        <p:attrNameLst>
                                          <p:attrName>fill.type</p:attrName>
                                        </p:attrNameLst>
                                      </p:cBhvr>
                                      <p:to>
                                        <p:strVal val="solid"/>
                                      </p:to>
                                    </p:set>
                                    <p:set>
                                      <p:cBhvr>
                                        <p:cTn id="338" dur="indefinite"/>
                                        <p:tgtEl>
                                          <p:spTgt spid="10"/>
                                        </p:tgtEl>
                                        <p:attrNameLst>
                                          <p:attrName>fill.on</p:attrName>
                                        </p:attrNameLst>
                                      </p:cBhvr>
                                      <p:to>
                                        <p:strVal val="true"/>
                                      </p:to>
                                    </p:set>
                                  </p:childTnLst>
                                </p:cTn>
                              </p:par>
                              <p:par>
                                <p:cTn id="339" presetID="3" presetClass="emph" presetSubtype="1" grpId="3" nodeType="withEffect">
                                  <p:stCondLst>
                                    <p:cond delay="0"/>
                                  </p:stCondLst>
                                  <p:childTnLst>
                                    <p:set>
                                      <p:cBhvr override="childStyle">
                                        <p:cTn id="340" dur="indefinite"/>
                                        <p:tgtEl>
                                          <p:spTgt spid="52"/>
                                        </p:tgtEl>
                                        <p:attrNameLst>
                                          <p:attrName>style.color</p:attrName>
                                        </p:attrNameLst>
                                      </p:cBhvr>
                                      <p:to>
                                        <p:clrVal>
                                          <a:srgbClr val="000000"/>
                                        </p:clrVal>
                                      </p:to>
                                    </p:set>
                                  </p:childTnLst>
                                </p:cTn>
                              </p:par>
                              <p:par>
                                <p:cTn id="341" presetID="3" presetClass="emph" presetSubtype="1" grpId="3" nodeType="withEffect">
                                  <p:stCondLst>
                                    <p:cond delay="0"/>
                                  </p:stCondLst>
                                  <p:childTnLst>
                                    <p:set>
                                      <p:cBhvr override="childStyle">
                                        <p:cTn id="342" dur="indefinite"/>
                                        <p:tgtEl>
                                          <p:spTgt spid="55"/>
                                        </p:tgtEl>
                                        <p:attrNameLst>
                                          <p:attrName>style.color</p:attrName>
                                        </p:attrNameLst>
                                      </p:cBhvr>
                                      <p:to>
                                        <p:clrVal>
                                          <a:srgbClr val="000000"/>
                                        </p:clrVal>
                                      </p:to>
                                    </p:set>
                                  </p:childTnLst>
                                </p:cTn>
                              </p:par>
                              <p:par>
                                <p:cTn id="343" presetID="3" presetClass="emph" presetSubtype="1" grpId="3" nodeType="withEffect">
                                  <p:stCondLst>
                                    <p:cond delay="0"/>
                                  </p:stCondLst>
                                  <p:childTnLst>
                                    <p:set>
                                      <p:cBhvr override="childStyle">
                                        <p:cTn id="344" dur="indefinite"/>
                                        <p:tgtEl>
                                          <p:spTgt spid="57"/>
                                        </p:tgtEl>
                                        <p:attrNameLst>
                                          <p:attrName>style.color</p:attrName>
                                        </p:attrNameLst>
                                      </p:cBhvr>
                                      <p:to>
                                        <p:clrVal>
                                          <a:srgbClr val="000000"/>
                                        </p:clrVal>
                                      </p:to>
                                    </p:set>
                                  </p:childTnLst>
                                </p:cTn>
                              </p:par>
                            </p:childTnLst>
                          </p:cTn>
                        </p:par>
                      </p:childTnLst>
                    </p:cTn>
                  </p:par>
                  <p:par>
                    <p:cTn id="345" fill="hold">
                      <p:stCondLst>
                        <p:cond delay="indefinite"/>
                      </p:stCondLst>
                      <p:childTnLst>
                        <p:par>
                          <p:cTn id="346" fill="hold">
                            <p:stCondLst>
                              <p:cond delay="0"/>
                            </p:stCondLst>
                            <p:childTnLst>
                              <p:par>
                                <p:cTn id="347" presetID="1" presetClass="entr" presetSubtype="0" fill="hold" grpId="0" nodeType="clickEffect">
                                  <p:stCondLst>
                                    <p:cond delay="0"/>
                                  </p:stCondLst>
                                  <p:childTnLst>
                                    <p:set>
                                      <p:cBhvr>
                                        <p:cTn id="348" dur="1" fill="hold">
                                          <p:stCondLst>
                                            <p:cond delay="0"/>
                                          </p:stCondLst>
                                        </p:cTn>
                                        <p:tgtEl>
                                          <p:spTgt spid="114"/>
                                        </p:tgtEl>
                                        <p:attrNameLst>
                                          <p:attrName>style.visibility</p:attrName>
                                        </p:attrNameLst>
                                      </p:cBhvr>
                                      <p:to>
                                        <p:strVal val="visible"/>
                                      </p:to>
                                    </p:set>
                                  </p:childTnLst>
                                </p:cTn>
                              </p:par>
                              <p:par>
                                <p:cTn id="349" presetID="1" presetClass="exit" presetSubtype="0" fill="hold" grpId="1" nodeType="withEffect">
                                  <p:stCondLst>
                                    <p:cond delay="0"/>
                                  </p:stCondLst>
                                  <p:childTnLst>
                                    <p:set>
                                      <p:cBhvr>
                                        <p:cTn id="350" dur="1" fill="hold">
                                          <p:stCondLst>
                                            <p:cond delay="0"/>
                                          </p:stCondLst>
                                        </p:cTn>
                                        <p:tgtEl>
                                          <p:spTgt spid="115"/>
                                        </p:tgtEl>
                                        <p:attrNameLst>
                                          <p:attrName>style.visibility</p:attrName>
                                        </p:attrNameLst>
                                      </p:cBhvr>
                                      <p:to>
                                        <p:strVal val="hidden"/>
                                      </p:to>
                                    </p:set>
                                  </p:childTnLst>
                                </p:cTn>
                              </p:par>
                            </p:childTnLst>
                          </p:cTn>
                        </p:par>
                      </p:childTnLst>
                    </p:cTn>
                  </p:par>
                  <p:par>
                    <p:cTn id="351" fill="hold">
                      <p:stCondLst>
                        <p:cond delay="indefinite"/>
                      </p:stCondLst>
                      <p:childTnLst>
                        <p:par>
                          <p:cTn id="352" fill="hold">
                            <p:stCondLst>
                              <p:cond delay="0"/>
                            </p:stCondLst>
                            <p:childTnLst>
                              <p:par>
                                <p:cTn id="353" presetID="3" presetClass="emph" presetSubtype="1" grpId="4" nodeType="clickEffect">
                                  <p:stCondLst>
                                    <p:cond delay="0"/>
                                  </p:stCondLst>
                                  <p:childTnLst>
                                    <p:set>
                                      <p:cBhvr override="childStyle">
                                        <p:cTn id="354" dur="indefinite"/>
                                        <p:tgtEl>
                                          <p:spTgt spid="46"/>
                                        </p:tgtEl>
                                        <p:attrNameLst>
                                          <p:attrName>style.color</p:attrName>
                                        </p:attrNameLst>
                                      </p:cBhvr>
                                      <p:to>
                                        <p:clrVal>
                                          <a:srgbClr val="00B050"/>
                                        </p:clrVal>
                                      </p:to>
                                    </p:set>
                                  </p:childTnLst>
                                </p:cTn>
                              </p:par>
                              <p:par>
                                <p:cTn id="355" presetID="3" presetClass="emph" presetSubtype="1" grpId="3" nodeType="withEffect">
                                  <p:stCondLst>
                                    <p:cond delay="0"/>
                                  </p:stCondLst>
                                  <p:childTnLst>
                                    <p:set>
                                      <p:cBhvr override="childStyle">
                                        <p:cTn id="356" dur="indefinite"/>
                                        <p:tgtEl>
                                          <p:spTgt spid="53"/>
                                        </p:tgtEl>
                                        <p:attrNameLst>
                                          <p:attrName>style.color</p:attrName>
                                        </p:attrNameLst>
                                      </p:cBhvr>
                                      <p:to>
                                        <p:clrVal>
                                          <a:srgbClr val="0E57C4"/>
                                        </p:clrVal>
                                      </p:to>
                                    </p:set>
                                  </p:childTnLst>
                                </p:cTn>
                              </p:par>
                              <p:par>
                                <p:cTn id="357" presetID="3" presetClass="emph" presetSubtype="1" grpId="3" nodeType="withEffect">
                                  <p:stCondLst>
                                    <p:cond delay="0"/>
                                  </p:stCondLst>
                                  <p:childTnLst>
                                    <p:set>
                                      <p:cBhvr override="childStyle">
                                        <p:cTn id="358" dur="indefinite"/>
                                        <p:tgtEl>
                                          <p:spTgt spid="51"/>
                                        </p:tgtEl>
                                        <p:attrNameLst>
                                          <p:attrName>style.color</p:attrName>
                                        </p:attrNameLst>
                                      </p:cBhvr>
                                      <p:to>
                                        <p:clrVal>
                                          <a:srgbClr val="0E57C4"/>
                                        </p:clrVal>
                                      </p:to>
                                    </p:set>
                                  </p:childTnLst>
                                </p:cTn>
                              </p:par>
                            </p:childTnLst>
                          </p:cTn>
                        </p:par>
                      </p:childTnLst>
                    </p:cTn>
                  </p:par>
                  <p:par>
                    <p:cTn id="359" fill="hold">
                      <p:stCondLst>
                        <p:cond delay="indefinite"/>
                      </p:stCondLst>
                      <p:childTnLst>
                        <p:par>
                          <p:cTn id="360" fill="hold">
                            <p:stCondLst>
                              <p:cond delay="0"/>
                            </p:stCondLst>
                            <p:childTnLst>
                              <p:par>
                                <p:cTn id="361" presetID="1" presetClass="emph" presetSubtype="1" nodeType="clickEffect">
                                  <p:stCondLst>
                                    <p:cond delay="0"/>
                                  </p:stCondLst>
                                  <p:childTnLst>
                                    <p:set>
                                      <p:cBhvr>
                                        <p:cTn id="362" dur="indefinite"/>
                                        <p:tgtEl>
                                          <p:spTgt spid="12"/>
                                        </p:tgtEl>
                                        <p:attrNameLst>
                                          <p:attrName>fillcolor</p:attrName>
                                        </p:attrNameLst>
                                      </p:cBhvr>
                                      <p:to>
                                        <p:clrVal>
                                          <a:srgbClr val="0E57C4"/>
                                        </p:clrVal>
                                      </p:to>
                                    </p:set>
                                    <p:set>
                                      <p:cBhvr>
                                        <p:cTn id="363" dur="indefinite"/>
                                        <p:tgtEl>
                                          <p:spTgt spid="12"/>
                                        </p:tgtEl>
                                        <p:attrNameLst>
                                          <p:attrName>fill.type</p:attrName>
                                        </p:attrNameLst>
                                      </p:cBhvr>
                                      <p:to>
                                        <p:strVal val="solid"/>
                                      </p:to>
                                    </p:set>
                                    <p:set>
                                      <p:cBhvr>
                                        <p:cTn id="364" dur="indefinite"/>
                                        <p:tgtEl>
                                          <p:spTgt spid="12"/>
                                        </p:tgtEl>
                                        <p:attrNameLst>
                                          <p:attrName>fill.on</p:attrName>
                                        </p:attrNameLst>
                                      </p:cBhvr>
                                      <p:to>
                                        <p:strVal val="true"/>
                                      </p:to>
                                    </p:set>
                                  </p:childTnLst>
                                </p:cTn>
                              </p:par>
                              <p:par>
                                <p:cTn id="365" presetID="1" presetClass="emph" presetSubtype="1" nodeType="withEffect">
                                  <p:stCondLst>
                                    <p:cond delay="0"/>
                                  </p:stCondLst>
                                  <p:childTnLst>
                                    <p:set>
                                      <p:cBhvr>
                                        <p:cTn id="366" dur="indefinite"/>
                                        <p:tgtEl>
                                          <p:spTgt spid="10"/>
                                        </p:tgtEl>
                                        <p:attrNameLst>
                                          <p:attrName>fillcolor</p:attrName>
                                        </p:attrNameLst>
                                      </p:cBhvr>
                                      <p:to>
                                        <p:clrVal>
                                          <a:srgbClr val="00B050"/>
                                        </p:clrVal>
                                      </p:to>
                                    </p:set>
                                    <p:set>
                                      <p:cBhvr>
                                        <p:cTn id="367" dur="indefinite"/>
                                        <p:tgtEl>
                                          <p:spTgt spid="10"/>
                                        </p:tgtEl>
                                        <p:attrNameLst>
                                          <p:attrName>fill.type</p:attrName>
                                        </p:attrNameLst>
                                      </p:cBhvr>
                                      <p:to>
                                        <p:strVal val="solid"/>
                                      </p:to>
                                    </p:set>
                                    <p:set>
                                      <p:cBhvr>
                                        <p:cTn id="368" dur="indefinite"/>
                                        <p:tgtEl>
                                          <p:spTgt spid="10"/>
                                        </p:tgtEl>
                                        <p:attrNameLst>
                                          <p:attrName>fill.on</p:attrName>
                                        </p:attrNameLst>
                                      </p:cBhvr>
                                      <p:to>
                                        <p:strVal val="true"/>
                                      </p:to>
                                    </p:set>
                                  </p:childTnLst>
                                </p:cTn>
                              </p:par>
                            </p:childTnLst>
                          </p:cTn>
                        </p:par>
                      </p:childTnLst>
                    </p:cTn>
                  </p:par>
                  <p:par>
                    <p:cTn id="369" fill="hold">
                      <p:stCondLst>
                        <p:cond delay="indefinite"/>
                      </p:stCondLst>
                      <p:childTnLst>
                        <p:par>
                          <p:cTn id="370" fill="hold">
                            <p:stCondLst>
                              <p:cond delay="0"/>
                            </p:stCondLst>
                            <p:childTnLst>
                              <p:par>
                                <p:cTn id="371" presetID="1" presetClass="entr" presetSubtype="0" fill="hold" grpId="2" nodeType="clickEffect">
                                  <p:stCondLst>
                                    <p:cond delay="0"/>
                                  </p:stCondLst>
                                  <p:childTnLst>
                                    <p:set>
                                      <p:cBhvr>
                                        <p:cTn id="372" dur="1" fill="hold">
                                          <p:stCondLst>
                                            <p:cond delay="0"/>
                                          </p:stCondLst>
                                        </p:cTn>
                                        <p:tgtEl>
                                          <p:spTgt spid="87"/>
                                        </p:tgtEl>
                                        <p:attrNameLst>
                                          <p:attrName>style.visibility</p:attrName>
                                        </p:attrNameLst>
                                      </p:cBhvr>
                                      <p:to>
                                        <p:strVal val="visible"/>
                                      </p:to>
                                    </p:set>
                                  </p:childTnLst>
                                </p:cTn>
                              </p:par>
                              <p:par>
                                <p:cTn id="373" presetID="1" presetClass="exit" presetSubtype="0" fill="hold" grpId="3" nodeType="withEffect">
                                  <p:stCondLst>
                                    <p:cond delay="0"/>
                                  </p:stCondLst>
                                  <p:childTnLst>
                                    <p:set>
                                      <p:cBhvr>
                                        <p:cTn id="374" dur="1" fill="hold">
                                          <p:stCondLst>
                                            <p:cond delay="0"/>
                                          </p:stCondLst>
                                        </p:cTn>
                                        <p:tgtEl>
                                          <p:spTgt spid="89"/>
                                        </p:tgtEl>
                                        <p:attrNameLst>
                                          <p:attrName>style.visibility</p:attrName>
                                        </p:attrNameLst>
                                      </p:cBhvr>
                                      <p:to>
                                        <p:strVal val="hidden"/>
                                      </p:to>
                                    </p:set>
                                  </p:childTnLst>
                                </p:cTn>
                              </p:par>
                            </p:childTnLst>
                          </p:cTn>
                        </p:par>
                      </p:childTnLst>
                    </p:cTn>
                  </p:par>
                  <p:par>
                    <p:cTn id="375" fill="hold">
                      <p:stCondLst>
                        <p:cond delay="indefinite"/>
                      </p:stCondLst>
                      <p:childTnLst>
                        <p:par>
                          <p:cTn id="376" fill="hold">
                            <p:stCondLst>
                              <p:cond delay="0"/>
                            </p:stCondLst>
                            <p:childTnLst>
                              <p:par>
                                <p:cTn id="377" presetID="1" presetClass="emph" presetSubtype="1" nodeType="clickEffect">
                                  <p:stCondLst>
                                    <p:cond delay="0"/>
                                  </p:stCondLst>
                                  <p:childTnLst>
                                    <p:set>
                                      <p:cBhvr>
                                        <p:cTn id="378" dur="indefinite"/>
                                        <p:tgtEl>
                                          <p:spTgt spid="12"/>
                                        </p:tgtEl>
                                        <p:attrNameLst>
                                          <p:attrName>fillcolor</p:attrName>
                                        </p:attrNameLst>
                                      </p:cBhvr>
                                      <p:to>
                                        <p:clrVal>
                                          <a:srgbClr val="FFFFFF"/>
                                        </p:clrVal>
                                      </p:to>
                                    </p:set>
                                    <p:set>
                                      <p:cBhvr>
                                        <p:cTn id="379" dur="indefinite"/>
                                        <p:tgtEl>
                                          <p:spTgt spid="12"/>
                                        </p:tgtEl>
                                        <p:attrNameLst>
                                          <p:attrName>fill.type</p:attrName>
                                        </p:attrNameLst>
                                      </p:cBhvr>
                                      <p:to>
                                        <p:strVal val="solid"/>
                                      </p:to>
                                    </p:set>
                                    <p:set>
                                      <p:cBhvr>
                                        <p:cTn id="380" dur="indefinite"/>
                                        <p:tgtEl>
                                          <p:spTgt spid="12"/>
                                        </p:tgtEl>
                                        <p:attrNameLst>
                                          <p:attrName>fill.on</p:attrName>
                                        </p:attrNameLst>
                                      </p:cBhvr>
                                      <p:to>
                                        <p:strVal val="true"/>
                                      </p:to>
                                    </p:set>
                                  </p:childTnLst>
                                </p:cTn>
                              </p:par>
                              <p:par>
                                <p:cTn id="381" presetID="3" presetClass="emph" presetSubtype="1" grpId="5" nodeType="withEffect">
                                  <p:stCondLst>
                                    <p:cond delay="0"/>
                                  </p:stCondLst>
                                  <p:childTnLst>
                                    <p:set>
                                      <p:cBhvr override="childStyle">
                                        <p:cTn id="382" dur="indefinite"/>
                                        <p:tgtEl>
                                          <p:spTgt spid="46"/>
                                        </p:tgtEl>
                                        <p:attrNameLst>
                                          <p:attrName>style.color</p:attrName>
                                        </p:attrNameLst>
                                      </p:cBhvr>
                                      <p:to>
                                        <p:clrVal>
                                          <a:srgbClr val="000000"/>
                                        </p:clrVal>
                                      </p:to>
                                    </p:set>
                                  </p:childTnLst>
                                </p:cTn>
                              </p:par>
                              <p:par>
                                <p:cTn id="383" presetID="3" presetClass="emph" presetSubtype="1" grpId="4" nodeType="withEffect">
                                  <p:stCondLst>
                                    <p:cond delay="0"/>
                                  </p:stCondLst>
                                  <p:childTnLst>
                                    <p:set>
                                      <p:cBhvr override="childStyle">
                                        <p:cTn id="384" dur="indefinite"/>
                                        <p:tgtEl>
                                          <p:spTgt spid="53"/>
                                        </p:tgtEl>
                                        <p:attrNameLst>
                                          <p:attrName>style.color</p:attrName>
                                        </p:attrNameLst>
                                      </p:cBhvr>
                                      <p:to>
                                        <p:clrVal>
                                          <a:srgbClr val="000000"/>
                                        </p:clrVal>
                                      </p:to>
                                    </p:set>
                                  </p:childTnLst>
                                </p:cTn>
                              </p:par>
                              <p:par>
                                <p:cTn id="385" presetID="3" presetClass="emph" presetSubtype="1" grpId="4" nodeType="withEffect">
                                  <p:stCondLst>
                                    <p:cond delay="0"/>
                                  </p:stCondLst>
                                  <p:childTnLst>
                                    <p:set>
                                      <p:cBhvr override="childStyle">
                                        <p:cTn id="386" dur="indefinite"/>
                                        <p:tgtEl>
                                          <p:spTgt spid="51"/>
                                        </p:tgtEl>
                                        <p:attrNameLst>
                                          <p:attrName>style.color</p:attrName>
                                        </p:attrNameLst>
                                      </p:cBhvr>
                                      <p:to>
                                        <p:clrVal>
                                          <a:srgbClr val="000000"/>
                                        </p:clrVal>
                                      </p:to>
                                    </p:set>
                                  </p:childTnLst>
                                </p:cTn>
                              </p:par>
                            </p:childTnLst>
                          </p:cTn>
                        </p:par>
                      </p:childTnLst>
                    </p:cTn>
                  </p:par>
                  <p:par>
                    <p:cTn id="387" fill="hold">
                      <p:stCondLst>
                        <p:cond delay="indefinite"/>
                      </p:stCondLst>
                      <p:childTnLst>
                        <p:par>
                          <p:cTn id="388" fill="hold">
                            <p:stCondLst>
                              <p:cond delay="0"/>
                            </p:stCondLst>
                            <p:childTnLst>
                              <p:par>
                                <p:cTn id="389" presetID="3" presetClass="emph" presetSubtype="1" grpId="4" nodeType="clickEffect">
                                  <p:stCondLst>
                                    <p:cond delay="0"/>
                                  </p:stCondLst>
                                  <p:childTnLst>
                                    <p:set>
                                      <p:cBhvr override="childStyle">
                                        <p:cTn id="390" dur="indefinite"/>
                                        <p:tgtEl>
                                          <p:spTgt spid="52"/>
                                        </p:tgtEl>
                                        <p:attrNameLst>
                                          <p:attrName>style.color</p:attrName>
                                        </p:attrNameLst>
                                      </p:cBhvr>
                                      <p:to>
                                        <p:clrVal>
                                          <a:srgbClr val="0E57C4"/>
                                        </p:clrVal>
                                      </p:to>
                                    </p:set>
                                  </p:childTnLst>
                                </p:cTn>
                              </p:par>
                              <p:par>
                                <p:cTn id="391" presetID="3" presetClass="emph" presetSubtype="1" grpId="4" nodeType="withEffect">
                                  <p:stCondLst>
                                    <p:cond delay="0"/>
                                  </p:stCondLst>
                                  <p:childTnLst>
                                    <p:set>
                                      <p:cBhvr override="childStyle">
                                        <p:cTn id="392" dur="indefinite"/>
                                        <p:tgtEl>
                                          <p:spTgt spid="55"/>
                                        </p:tgtEl>
                                        <p:attrNameLst>
                                          <p:attrName>style.color</p:attrName>
                                        </p:attrNameLst>
                                      </p:cBhvr>
                                      <p:to>
                                        <p:clrVal>
                                          <a:srgbClr val="0E57C4"/>
                                        </p:clrVal>
                                      </p:to>
                                    </p:set>
                                  </p:childTnLst>
                                </p:cTn>
                              </p:par>
                              <p:par>
                                <p:cTn id="393" presetID="3" presetClass="emph" presetSubtype="1" grpId="4" nodeType="withEffect">
                                  <p:stCondLst>
                                    <p:cond delay="0"/>
                                  </p:stCondLst>
                                  <p:childTnLst>
                                    <p:set>
                                      <p:cBhvr override="childStyle">
                                        <p:cTn id="394" dur="indefinite"/>
                                        <p:tgtEl>
                                          <p:spTgt spid="57"/>
                                        </p:tgtEl>
                                        <p:attrNameLst>
                                          <p:attrName>style.color</p:attrName>
                                        </p:attrNameLst>
                                      </p:cBhvr>
                                      <p:to>
                                        <p:clrVal>
                                          <a:srgbClr val="00B050"/>
                                        </p:clrVal>
                                      </p:to>
                                    </p:set>
                                  </p:childTnLst>
                                </p:cTn>
                              </p:par>
                            </p:childTnLst>
                          </p:cTn>
                        </p:par>
                      </p:childTnLst>
                    </p:cTn>
                  </p:par>
                  <p:par>
                    <p:cTn id="395" fill="hold">
                      <p:stCondLst>
                        <p:cond delay="indefinite"/>
                      </p:stCondLst>
                      <p:childTnLst>
                        <p:par>
                          <p:cTn id="396" fill="hold">
                            <p:stCondLst>
                              <p:cond delay="0"/>
                            </p:stCondLst>
                            <p:childTnLst>
                              <p:par>
                                <p:cTn id="397" presetID="1" presetClass="emph" presetSubtype="1" nodeType="clickEffect">
                                  <p:stCondLst>
                                    <p:cond delay="0"/>
                                  </p:stCondLst>
                                  <p:childTnLst>
                                    <p:set>
                                      <p:cBhvr>
                                        <p:cTn id="398" dur="indefinite"/>
                                        <p:tgtEl>
                                          <p:spTgt spid="10"/>
                                        </p:tgtEl>
                                        <p:attrNameLst>
                                          <p:attrName>fillcolor</p:attrName>
                                        </p:attrNameLst>
                                      </p:cBhvr>
                                      <p:to>
                                        <p:clrVal>
                                          <a:srgbClr val="0E57C4"/>
                                        </p:clrVal>
                                      </p:to>
                                    </p:set>
                                    <p:set>
                                      <p:cBhvr>
                                        <p:cTn id="399" dur="indefinite"/>
                                        <p:tgtEl>
                                          <p:spTgt spid="10"/>
                                        </p:tgtEl>
                                        <p:attrNameLst>
                                          <p:attrName>fill.type</p:attrName>
                                        </p:attrNameLst>
                                      </p:cBhvr>
                                      <p:to>
                                        <p:strVal val="solid"/>
                                      </p:to>
                                    </p:set>
                                    <p:set>
                                      <p:cBhvr>
                                        <p:cTn id="400" dur="indefinite"/>
                                        <p:tgtEl>
                                          <p:spTgt spid="10"/>
                                        </p:tgtEl>
                                        <p:attrNameLst>
                                          <p:attrName>fill.on</p:attrName>
                                        </p:attrNameLst>
                                      </p:cBhvr>
                                      <p:to>
                                        <p:strVal val="true"/>
                                      </p:to>
                                    </p:set>
                                  </p:childTnLst>
                                </p:cTn>
                              </p:par>
                              <p:par>
                                <p:cTn id="401" presetID="1" presetClass="emph" presetSubtype="1" nodeType="withEffect">
                                  <p:stCondLst>
                                    <p:cond delay="0"/>
                                  </p:stCondLst>
                                  <p:childTnLst>
                                    <p:set>
                                      <p:cBhvr>
                                        <p:cTn id="402" dur="indefinite"/>
                                        <p:tgtEl>
                                          <p:spTgt spid="14"/>
                                        </p:tgtEl>
                                        <p:attrNameLst>
                                          <p:attrName>fillcolor</p:attrName>
                                        </p:attrNameLst>
                                      </p:cBhvr>
                                      <p:to>
                                        <p:clrVal>
                                          <a:srgbClr val="00B050"/>
                                        </p:clrVal>
                                      </p:to>
                                    </p:set>
                                    <p:set>
                                      <p:cBhvr>
                                        <p:cTn id="403" dur="indefinite"/>
                                        <p:tgtEl>
                                          <p:spTgt spid="14"/>
                                        </p:tgtEl>
                                        <p:attrNameLst>
                                          <p:attrName>fill.type</p:attrName>
                                        </p:attrNameLst>
                                      </p:cBhvr>
                                      <p:to>
                                        <p:strVal val="solid"/>
                                      </p:to>
                                    </p:set>
                                    <p:set>
                                      <p:cBhvr>
                                        <p:cTn id="404" dur="indefinite"/>
                                        <p:tgtEl>
                                          <p:spTgt spid="14"/>
                                        </p:tgtEl>
                                        <p:attrNameLst>
                                          <p:attrName>fill.on</p:attrName>
                                        </p:attrNameLst>
                                      </p:cBhvr>
                                      <p:to>
                                        <p:strVal val="true"/>
                                      </p:to>
                                    </p:set>
                                  </p:childTnLst>
                                </p:cTn>
                              </p:par>
                            </p:childTnLst>
                          </p:cTn>
                        </p:par>
                      </p:childTnLst>
                    </p:cTn>
                  </p:par>
                  <p:par>
                    <p:cTn id="405" fill="hold">
                      <p:stCondLst>
                        <p:cond delay="indefinite"/>
                      </p:stCondLst>
                      <p:childTnLst>
                        <p:par>
                          <p:cTn id="406" fill="hold">
                            <p:stCondLst>
                              <p:cond delay="0"/>
                            </p:stCondLst>
                            <p:childTnLst>
                              <p:par>
                                <p:cTn id="407" presetID="1" presetClass="entr" presetSubtype="0" fill="hold" grpId="2" nodeType="clickEffect">
                                  <p:stCondLst>
                                    <p:cond delay="0"/>
                                  </p:stCondLst>
                                  <p:childTnLst>
                                    <p:set>
                                      <p:cBhvr>
                                        <p:cTn id="408" dur="1" fill="hold">
                                          <p:stCondLst>
                                            <p:cond delay="0"/>
                                          </p:stCondLst>
                                        </p:cTn>
                                        <p:tgtEl>
                                          <p:spTgt spid="65"/>
                                        </p:tgtEl>
                                        <p:attrNameLst>
                                          <p:attrName>style.visibility</p:attrName>
                                        </p:attrNameLst>
                                      </p:cBhvr>
                                      <p:to>
                                        <p:strVal val="visible"/>
                                      </p:to>
                                    </p:set>
                                  </p:childTnLst>
                                </p:cTn>
                              </p:par>
                              <p:par>
                                <p:cTn id="409" presetID="1" presetClass="exit" presetSubtype="0" fill="hold" grpId="3" nodeType="withEffect">
                                  <p:stCondLst>
                                    <p:cond delay="0"/>
                                  </p:stCondLst>
                                  <p:childTnLst>
                                    <p:set>
                                      <p:cBhvr>
                                        <p:cTn id="410" dur="1" fill="hold">
                                          <p:stCondLst>
                                            <p:cond delay="0"/>
                                          </p:stCondLst>
                                        </p:cTn>
                                        <p:tgtEl>
                                          <p:spTgt spid="87"/>
                                        </p:tgtEl>
                                        <p:attrNameLst>
                                          <p:attrName>style.visibility</p:attrName>
                                        </p:attrNameLst>
                                      </p:cBhvr>
                                      <p:to>
                                        <p:strVal val="hidden"/>
                                      </p:to>
                                    </p:set>
                                  </p:childTnLst>
                                </p:cTn>
                              </p:par>
                            </p:childTnLst>
                          </p:cTn>
                        </p:par>
                      </p:childTnLst>
                    </p:cTn>
                  </p:par>
                  <p:par>
                    <p:cTn id="411" fill="hold">
                      <p:stCondLst>
                        <p:cond delay="indefinite"/>
                      </p:stCondLst>
                      <p:childTnLst>
                        <p:par>
                          <p:cTn id="412" fill="hold">
                            <p:stCondLst>
                              <p:cond delay="0"/>
                            </p:stCondLst>
                            <p:childTnLst>
                              <p:par>
                                <p:cTn id="413" presetID="1" presetClass="emph" presetSubtype="1" nodeType="clickEffect">
                                  <p:stCondLst>
                                    <p:cond delay="0"/>
                                  </p:stCondLst>
                                  <p:childTnLst>
                                    <p:set>
                                      <p:cBhvr>
                                        <p:cTn id="414" dur="indefinite"/>
                                        <p:tgtEl>
                                          <p:spTgt spid="10"/>
                                        </p:tgtEl>
                                        <p:attrNameLst>
                                          <p:attrName>fillcolor</p:attrName>
                                        </p:attrNameLst>
                                      </p:cBhvr>
                                      <p:to>
                                        <p:clrVal>
                                          <a:srgbClr val="FFFFFF"/>
                                        </p:clrVal>
                                      </p:to>
                                    </p:set>
                                    <p:set>
                                      <p:cBhvr>
                                        <p:cTn id="415" dur="indefinite"/>
                                        <p:tgtEl>
                                          <p:spTgt spid="10"/>
                                        </p:tgtEl>
                                        <p:attrNameLst>
                                          <p:attrName>fill.type</p:attrName>
                                        </p:attrNameLst>
                                      </p:cBhvr>
                                      <p:to>
                                        <p:strVal val="solid"/>
                                      </p:to>
                                    </p:set>
                                    <p:set>
                                      <p:cBhvr>
                                        <p:cTn id="416" dur="indefinite"/>
                                        <p:tgtEl>
                                          <p:spTgt spid="10"/>
                                        </p:tgtEl>
                                        <p:attrNameLst>
                                          <p:attrName>fill.on</p:attrName>
                                        </p:attrNameLst>
                                      </p:cBhvr>
                                      <p:to>
                                        <p:strVal val="true"/>
                                      </p:to>
                                    </p:set>
                                  </p:childTnLst>
                                </p:cTn>
                              </p:par>
                              <p:par>
                                <p:cTn id="417" presetID="3" presetClass="emph" presetSubtype="1" grpId="5" nodeType="withEffect">
                                  <p:stCondLst>
                                    <p:cond delay="0"/>
                                  </p:stCondLst>
                                  <p:childTnLst>
                                    <p:set>
                                      <p:cBhvr override="childStyle">
                                        <p:cTn id="418" dur="indefinite"/>
                                        <p:tgtEl>
                                          <p:spTgt spid="52"/>
                                        </p:tgtEl>
                                        <p:attrNameLst>
                                          <p:attrName>style.color</p:attrName>
                                        </p:attrNameLst>
                                      </p:cBhvr>
                                      <p:to>
                                        <p:clrVal>
                                          <a:srgbClr val="000000"/>
                                        </p:clrVal>
                                      </p:to>
                                    </p:set>
                                  </p:childTnLst>
                                </p:cTn>
                              </p:par>
                              <p:par>
                                <p:cTn id="419" presetID="3" presetClass="emph" presetSubtype="1" grpId="5" nodeType="withEffect">
                                  <p:stCondLst>
                                    <p:cond delay="0"/>
                                  </p:stCondLst>
                                  <p:childTnLst>
                                    <p:set>
                                      <p:cBhvr override="childStyle">
                                        <p:cTn id="420" dur="indefinite"/>
                                        <p:tgtEl>
                                          <p:spTgt spid="55"/>
                                        </p:tgtEl>
                                        <p:attrNameLst>
                                          <p:attrName>style.color</p:attrName>
                                        </p:attrNameLst>
                                      </p:cBhvr>
                                      <p:to>
                                        <p:clrVal>
                                          <a:srgbClr val="000000"/>
                                        </p:clrVal>
                                      </p:to>
                                    </p:set>
                                  </p:childTnLst>
                                </p:cTn>
                              </p:par>
                              <p:par>
                                <p:cTn id="421" presetID="3" presetClass="emph" presetSubtype="1" grpId="5" nodeType="withEffect">
                                  <p:stCondLst>
                                    <p:cond delay="0"/>
                                  </p:stCondLst>
                                  <p:childTnLst>
                                    <p:set>
                                      <p:cBhvr override="childStyle">
                                        <p:cTn id="422" dur="indefinite"/>
                                        <p:tgtEl>
                                          <p:spTgt spid="57"/>
                                        </p:tgtEl>
                                        <p:attrNameLst>
                                          <p:attrName>style.color</p:attrName>
                                        </p:attrNameLst>
                                      </p:cBhvr>
                                      <p:to>
                                        <p:clrVal>
                                          <a:srgbClr val="000000"/>
                                        </p:clrVal>
                                      </p:to>
                                    </p:set>
                                  </p:childTnLst>
                                </p:cTn>
                              </p:par>
                            </p:childTnLst>
                          </p:cTn>
                        </p:par>
                      </p:childTnLst>
                    </p:cTn>
                  </p:par>
                  <p:par>
                    <p:cTn id="423" fill="hold">
                      <p:stCondLst>
                        <p:cond delay="indefinite"/>
                      </p:stCondLst>
                      <p:childTnLst>
                        <p:par>
                          <p:cTn id="424" fill="hold">
                            <p:stCondLst>
                              <p:cond delay="0"/>
                            </p:stCondLst>
                            <p:childTnLst>
                              <p:par>
                                <p:cTn id="425" presetID="1" presetClass="emph" presetSubtype="1" nodeType="clickEffect">
                                  <p:stCondLst>
                                    <p:cond delay="0"/>
                                  </p:stCondLst>
                                  <p:childTnLst>
                                    <p:set>
                                      <p:cBhvr>
                                        <p:cTn id="426" dur="indefinite"/>
                                        <p:tgtEl>
                                          <p:spTgt spid="14"/>
                                        </p:tgtEl>
                                        <p:attrNameLst>
                                          <p:attrName>fillcolor</p:attrName>
                                        </p:attrNameLst>
                                      </p:cBhvr>
                                      <p:to>
                                        <p:clrVal>
                                          <a:srgbClr val="FFFFFF"/>
                                        </p:clrVal>
                                      </p:to>
                                    </p:set>
                                    <p:set>
                                      <p:cBhvr>
                                        <p:cTn id="427" dur="indefinite"/>
                                        <p:tgtEl>
                                          <p:spTgt spid="14"/>
                                        </p:tgtEl>
                                        <p:attrNameLst>
                                          <p:attrName>fill.type</p:attrName>
                                        </p:attrNameLst>
                                      </p:cBhvr>
                                      <p:to>
                                        <p:strVal val="solid"/>
                                      </p:to>
                                    </p:set>
                                    <p:set>
                                      <p:cBhvr>
                                        <p:cTn id="428" dur="indefinit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42" grpId="0"/>
      <p:bldP spid="42" grpId="1"/>
      <p:bldP spid="42" grpId="2"/>
      <p:bldP spid="46" grpId="0"/>
      <p:bldP spid="46" grpId="1"/>
      <p:bldP spid="46" grpId="2"/>
      <p:bldP spid="46" grpId="3"/>
      <p:bldP spid="46" grpId="4"/>
      <p:bldP spid="46" grpId="5"/>
      <p:bldP spid="48" grpId="0"/>
      <p:bldP spid="48" grpId="1"/>
      <p:bldP spid="48" grpId="2"/>
      <p:bldP spid="52" grpId="0"/>
      <p:bldP spid="52" grpId="1"/>
      <p:bldP spid="52" grpId="2"/>
      <p:bldP spid="52" grpId="3"/>
      <p:bldP spid="52" grpId="4"/>
      <p:bldP spid="52" grpId="5"/>
      <p:bldP spid="56" grpId="0"/>
      <p:bldP spid="56" grpId="1"/>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1" animBg="1"/>
      <p:bldP spid="93" grpId="2" animBg="1"/>
      <p:bldP spid="93" grpId="3" animBg="1"/>
      <p:bldP spid="95" grpId="0" animBg="1"/>
      <p:bldP spid="95" grpId="1" animBg="1"/>
      <p:bldP spid="95" grpId="2" animBg="1"/>
      <p:bldP spid="95" grpId="3" animBg="1"/>
      <p:bldP spid="97" grpId="0" animBg="1"/>
      <p:bldP spid="97" grpId="1" animBg="1"/>
      <p:bldP spid="97" grpId="2" animBg="1"/>
      <p:bldP spid="97" grpId="3" animBg="1"/>
      <p:bldP spid="99" grpId="0" animBg="1"/>
      <p:bldP spid="99" grpId="1" animBg="1"/>
      <p:bldP spid="101" grpId="0" animBg="1"/>
      <p:bldP spid="101"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4" grpId="0" animBg="1"/>
      <p:bldP spid="115" grpId="0" animBg="1"/>
      <p:bldP spid="115" grpId="1" animBg="1"/>
      <p:bldP spid="165" grpId="0" animBg="1"/>
      <p:bldP spid="167" grpId="0" animBg="1"/>
      <p:bldP spid="51" grpId="0"/>
      <p:bldP spid="51" grpId="1"/>
      <p:bldP spid="51" grpId="2"/>
      <p:bldP spid="51" grpId="3"/>
      <p:bldP spid="51" grpId="4"/>
      <p:bldP spid="51" grpId="5"/>
      <p:bldP spid="53" grpId="0"/>
      <p:bldP spid="53" grpId="1"/>
      <p:bldP spid="53" grpId="2"/>
      <p:bldP spid="53" grpId="3"/>
      <p:bldP spid="53" grpId="4"/>
      <p:bldP spid="53" grpId="5"/>
      <p:bldP spid="55" grpId="0"/>
      <p:bldP spid="55" grpId="1"/>
      <p:bldP spid="55" grpId="2"/>
      <p:bldP spid="55" grpId="3"/>
      <p:bldP spid="55" grpId="4"/>
      <p:bldP spid="55" grpId="5"/>
      <p:bldP spid="57" grpId="0"/>
      <p:bldP spid="57" grpId="1"/>
      <p:bldP spid="57" grpId="2"/>
      <p:bldP spid="57" grpId="3"/>
      <p:bldP spid="57" grpId="4"/>
      <p:bldP spid="57" grpId="5"/>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pPr marL="0" marR="0" lvl="0" indent="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None/>
              <a:tabLst/>
              <a:defRPr/>
            </a:pPr>
            <a:r>
              <a:rPr kumimoji="0" lang="en-US" sz="3600" b="1" i="0" u="none" strike="noStrike" kern="1200" cap="small" spc="0" normalizeH="0" baseline="0" noProof="0" dirty="0">
                <a:ln>
                  <a:noFill/>
                </a:ln>
                <a:solidFill>
                  <a:prstClr val="black">
                    <a:lumMod val="85000"/>
                    <a:lumOff val="15000"/>
                  </a:prstClr>
                </a:solidFill>
                <a:effectLst/>
                <a:uLnTx/>
                <a:uFillTx/>
                <a:latin typeface="Corbel"/>
                <a:ea typeface="+mn-ea"/>
                <a:cs typeface="+mn-cs"/>
              </a:rPr>
              <a:t>L = {</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mn-ea"/>
                <a:cs typeface="+mn-cs"/>
              </a:rPr>
              <a:t>w | w = </a:t>
            </a:r>
            <a:r>
              <a:rPr kumimoji="0" lang="en-US" sz="3600" b="1" i="1" u="none" strike="noStrike" kern="1200" cap="none" spc="0" normalizeH="0" baseline="0" noProof="0" dirty="0" err="1">
                <a:ln>
                  <a:noFill/>
                </a:ln>
                <a:solidFill>
                  <a:prstClr val="black">
                    <a:lumMod val="85000"/>
                    <a:lumOff val="15000"/>
                  </a:prstClr>
                </a:solidFill>
                <a:effectLst/>
                <a:uLnTx/>
                <a:uFillTx/>
                <a:latin typeface="Corbel"/>
                <a:ea typeface="+mn-ea"/>
                <a:cs typeface="+mn-cs"/>
              </a:rPr>
              <a:t>a</a:t>
            </a:r>
            <a:r>
              <a:rPr kumimoji="0" lang="en-US" sz="3600" b="1" i="0" u="none" strike="noStrike" kern="1200" cap="none" spc="0" normalizeH="0" baseline="30000" noProof="0" dirty="0" err="1">
                <a:ln>
                  <a:noFill/>
                </a:ln>
                <a:solidFill>
                  <a:prstClr val="black">
                    <a:lumMod val="85000"/>
                    <a:lumOff val="15000"/>
                  </a:prstClr>
                </a:solidFill>
                <a:effectLst/>
                <a:uLnTx/>
                <a:uFillTx/>
                <a:latin typeface="Corbel"/>
                <a:ea typeface="+mn-ea"/>
                <a:cs typeface="+mn-cs"/>
              </a:rPr>
              <a:t>M</a:t>
            </a:r>
            <a:r>
              <a:rPr kumimoji="0" lang="en-US" sz="3600" b="1" i="1" u="none" strike="noStrike" kern="1200" cap="none" spc="0" normalizeH="0" baseline="0" noProof="0" dirty="0" err="1">
                <a:ln>
                  <a:noFill/>
                </a:ln>
                <a:solidFill>
                  <a:prstClr val="black">
                    <a:lumMod val="85000"/>
                    <a:lumOff val="15000"/>
                  </a:prstClr>
                </a:solidFill>
                <a:effectLst/>
                <a:uLnTx/>
                <a:uFillTx/>
                <a:latin typeface="Corbel"/>
                <a:ea typeface="+mn-ea"/>
                <a:cs typeface="+mn-cs"/>
              </a:rPr>
              <a:t>b</a:t>
            </a:r>
            <a:r>
              <a:rPr kumimoji="0" lang="en-US" sz="3600" b="1" i="0" u="none" strike="noStrike" kern="1200" cap="none" spc="0" normalizeH="0" baseline="30000" noProof="0" dirty="0" err="1">
                <a:ln>
                  <a:noFill/>
                </a:ln>
                <a:solidFill>
                  <a:prstClr val="black">
                    <a:lumMod val="85000"/>
                    <a:lumOff val="15000"/>
                  </a:prstClr>
                </a:solidFill>
                <a:effectLst/>
                <a:uLnTx/>
                <a:uFillTx/>
                <a:latin typeface="Corbel"/>
                <a:ea typeface="+mn-ea"/>
                <a:cs typeface="+mn-cs"/>
              </a:rPr>
              <a:t>N</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mn-ea"/>
                <a:cs typeface="+mn-cs"/>
              </a:rPr>
              <a:t> and M </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Cambria Math" panose="02040503050406030204" pitchFamily="18" charset="0"/>
                <a:cs typeface="+mn-cs"/>
              </a:rPr>
              <a:t>≤ 2N</a:t>
            </a:r>
            <a:r>
              <a:rPr kumimoji="0" lang="en-US" sz="3600" b="1" i="0" u="none" strike="noStrike" kern="1200" cap="small" spc="0" normalizeH="0" baseline="0" noProof="0" dirty="0">
                <a:ln>
                  <a:noFill/>
                </a:ln>
                <a:solidFill>
                  <a:prstClr val="black">
                    <a:lumMod val="85000"/>
                    <a:lumOff val="15000"/>
                  </a:prstClr>
                </a:solidFill>
                <a:effectLst/>
                <a:uLnTx/>
                <a:uFillTx/>
                <a:latin typeface="Corbel"/>
                <a:ea typeface="Cambria Math" panose="02040503050406030204" pitchFamily="18" charset="0"/>
                <a:cs typeface="+mn-cs"/>
              </a:rPr>
              <a:t>}</a:t>
            </a:r>
            <a:endParaRPr kumimoji="0" lang="en-US" sz="3600" b="1" i="0" u="none" strike="noStrike" kern="1200" cap="small" spc="0" normalizeH="0" baseline="0" noProof="0" dirty="0">
              <a:ln>
                <a:noFill/>
              </a:ln>
              <a:solidFill>
                <a:prstClr val="black">
                  <a:lumMod val="85000"/>
                  <a:lumOff val="15000"/>
                </a:prstClr>
              </a:solidFill>
              <a:effectLst/>
              <a:uLnTx/>
              <a:uFillTx/>
              <a:latin typeface="Corbel"/>
              <a:ea typeface="+mn-ea"/>
              <a:cs typeface="+mn-cs"/>
            </a:endParaRPr>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4" name="Rectangle 43">
            <a:extLst>
              <a:ext uri="{FF2B5EF4-FFF2-40B4-BE49-F238E27FC236}">
                <a16:creationId xmlns:a16="http://schemas.microsoft.com/office/drawing/2014/main" id="{F7DDE3D5-527C-43C3-A3F2-5176C4C9CAC7}"/>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95" name="Rectangle 94">
            <a:extLst>
              <a:ext uri="{FF2B5EF4-FFF2-40B4-BE49-F238E27FC236}">
                <a16:creationId xmlns:a16="http://schemas.microsoft.com/office/drawing/2014/main" id="{9AEFAD88-B6D3-4826-ADE9-B3C465D3E63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t>
            </a:r>
            <a:r>
              <a:rPr lang="en-US" sz="2000" b="1" i="1" dirty="0" err="1">
                <a:solidFill>
                  <a:srgbClr val="FF0000"/>
                </a:solidFill>
                <a:latin typeface="+mj-lt"/>
              </a:rPr>
              <a:t>a</a:t>
            </a:r>
            <a:endParaRPr lang="en-US" sz="2000" b="1" i="1" dirty="0">
              <a:solidFill>
                <a:srgbClr val="FF0000"/>
              </a:solidFill>
              <a:latin typeface="+mj-lt"/>
            </a:endParaRPr>
          </a:p>
        </p:txBody>
      </p:sp>
      <p:sp>
        <p:nvSpPr>
          <p:cNvPr id="97" name="Rectangle 96">
            <a:extLst>
              <a:ext uri="{FF2B5EF4-FFF2-40B4-BE49-F238E27FC236}">
                <a16:creationId xmlns:a16="http://schemas.microsoft.com/office/drawing/2014/main" id="{F7206A7F-8E6E-484F-A022-829E08AFAC2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t>
            </a:r>
            <a:r>
              <a:rPr lang="en-US" sz="2000" b="1" i="1" dirty="0" err="1">
                <a:solidFill>
                  <a:srgbClr val="FF0000"/>
                </a:solidFill>
                <a:latin typeface="+mj-lt"/>
              </a:rPr>
              <a:t>a</a:t>
            </a:r>
            <a:endParaRPr lang="en-US" sz="2000" b="1" i="1" dirty="0">
              <a:solidFill>
                <a:srgbClr val="FF0000"/>
              </a:solidFill>
              <a:latin typeface="+mj-lt"/>
            </a:endParaRPr>
          </a:p>
        </p:txBody>
      </p:sp>
      <p:sp>
        <p:nvSpPr>
          <p:cNvPr id="103" name="Rectangle 102">
            <a:extLst>
              <a:ext uri="{FF2B5EF4-FFF2-40B4-BE49-F238E27FC236}">
                <a16:creationId xmlns:a16="http://schemas.microsoft.com/office/drawing/2014/main" id="{682E7172-74CA-4B5E-A537-E3F76AF852A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aaaaabbb</a:t>
            </a:r>
            <a:endParaRPr lang="en-US" sz="2000" b="1" i="1" dirty="0">
              <a:latin typeface="+mj-lt"/>
            </a:endParaRPr>
          </a:p>
        </p:txBody>
      </p:sp>
      <p:sp>
        <p:nvSpPr>
          <p:cNvPr id="117" name="Rectangle 116">
            <a:extLst>
              <a:ext uri="{FF2B5EF4-FFF2-40B4-BE49-F238E27FC236}">
                <a16:creationId xmlns:a16="http://schemas.microsoft.com/office/drawing/2014/main" id="{6983DDCE-D269-47E4-BB18-434C0E3261A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aaaabbb</a:t>
            </a:r>
            <a:endParaRPr lang="en-US" sz="2000" b="1" i="1" dirty="0">
              <a:latin typeface="+mj-lt"/>
            </a:endParaRPr>
          </a:p>
        </p:txBody>
      </p:sp>
      <p:sp>
        <p:nvSpPr>
          <p:cNvPr id="119" name="Rectangle 118">
            <a:extLst>
              <a:ext uri="{FF2B5EF4-FFF2-40B4-BE49-F238E27FC236}">
                <a16:creationId xmlns:a16="http://schemas.microsoft.com/office/drawing/2014/main" id="{AB6F08CF-7016-4969-872E-852DF0A8134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aaabbb</a:t>
            </a:r>
            <a:endParaRPr lang="en-US" sz="2000" b="1" i="1" dirty="0">
              <a:latin typeface="+mj-lt"/>
            </a:endParaRPr>
          </a:p>
        </p:txBody>
      </p:sp>
      <p:sp>
        <p:nvSpPr>
          <p:cNvPr id="121" name="Rectangle 120">
            <a:extLst>
              <a:ext uri="{FF2B5EF4-FFF2-40B4-BE49-F238E27FC236}">
                <a16:creationId xmlns:a16="http://schemas.microsoft.com/office/drawing/2014/main" id="{FBAE46BA-6AF5-4DC7-A5C7-FBA38C44128A}"/>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aabbb</a:t>
            </a:r>
            <a:endParaRPr lang="en-US" sz="2000" b="1" i="1" dirty="0">
              <a:latin typeface="+mj-lt"/>
            </a:endParaRPr>
          </a:p>
        </p:txBody>
      </p:sp>
      <p:sp>
        <p:nvSpPr>
          <p:cNvPr id="123" name="Rectangle 122">
            <a:extLst>
              <a:ext uri="{FF2B5EF4-FFF2-40B4-BE49-F238E27FC236}">
                <a16:creationId xmlns:a16="http://schemas.microsoft.com/office/drawing/2014/main" id="{20EEA4CC-E666-4DC6-B14A-8ADE0B5A0B5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a</a:t>
            </a:r>
            <a:r>
              <a:rPr lang="en-US" sz="2000" b="1" i="1" dirty="0" err="1">
                <a:latin typeface="+mj-lt"/>
              </a:rPr>
              <a:t>abbb</a:t>
            </a:r>
            <a:endParaRPr lang="en-US" sz="2000" b="1" i="1" dirty="0">
              <a:latin typeface="+mj-lt"/>
            </a:endParaRPr>
          </a:p>
        </p:txBody>
      </p:sp>
      <p:sp>
        <p:nvSpPr>
          <p:cNvPr id="125" name="Rectangle 124">
            <a:extLst>
              <a:ext uri="{FF2B5EF4-FFF2-40B4-BE49-F238E27FC236}">
                <a16:creationId xmlns:a16="http://schemas.microsoft.com/office/drawing/2014/main" id="{F892DD7E-57DB-4989-A505-4BC499FF01E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t>
            </a:r>
            <a:r>
              <a:rPr lang="en-US" sz="2000" b="1" i="1" dirty="0" err="1">
                <a:solidFill>
                  <a:srgbClr val="FF0000"/>
                </a:solidFill>
                <a:latin typeface="+mj-lt"/>
              </a:rPr>
              <a:t>a</a:t>
            </a:r>
            <a:r>
              <a:rPr lang="en-US" sz="2000" b="1" i="1" dirty="0" err="1">
                <a:latin typeface="+mj-lt"/>
              </a:rPr>
              <a:t>bbb</a:t>
            </a:r>
            <a:endParaRPr lang="en-US" sz="2000" b="1" i="1" dirty="0">
              <a:latin typeface="+mj-lt"/>
            </a:endParaRPr>
          </a:p>
        </p:txBody>
      </p:sp>
      <p:sp>
        <p:nvSpPr>
          <p:cNvPr id="127" name="Rectangle 126">
            <a:extLst>
              <a:ext uri="{FF2B5EF4-FFF2-40B4-BE49-F238E27FC236}">
                <a16:creationId xmlns:a16="http://schemas.microsoft.com/office/drawing/2014/main" id="{6327BB5E-5584-43D8-A1FD-97A3D16A3E22}"/>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29" name="Rectangle 128">
            <a:extLst>
              <a:ext uri="{FF2B5EF4-FFF2-40B4-BE49-F238E27FC236}">
                <a16:creationId xmlns:a16="http://schemas.microsoft.com/office/drawing/2014/main" id="{D023AD73-FAC4-41E7-8901-D272A68DC07D}"/>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31" name="Rectangle 130">
            <a:extLst>
              <a:ext uri="{FF2B5EF4-FFF2-40B4-BE49-F238E27FC236}">
                <a16:creationId xmlns:a16="http://schemas.microsoft.com/office/drawing/2014/main" id="{AD116E82-6C1D-45EA-BCFC-ECC9CBC874F4}"/>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a:t>
            </a:r>
            <a:r>
              <a:rPr lang="en-US" sz="2000" b="1" i="1" dirty="0" err="1">
                <a:solidFill>
                  <a:srgbClr val="FF0000"/>
                </a:solidFill>
                <a:latin typeface="+mj-lt"/>
              </a:rPr>
              <a:t>b</a:t>
            </a:r>
            <a:endParaRPr lang="en-US" sz="2000" b="1" i="1" dirty="0">
              <a:solidFill>
                <a:srgbClr val="FF0000"/>
              </a:solidFill>
              <a:latin typeface="+mj-lt"/>
            </a:endParaRPr>
          </a:p>
        </p:txBody>
      </p:sp>
      <p:sp>
        <p:nvSpPr>
          <p:cNvPr id="133" name="Rectangle 132">
            <a:extLst>
              <a:ext uri="{FF2B5EF4-FFF2-40B4-BE49-F238E27FC236}">
                <a16:creationId xmlns:a16="http://schemas.microsoft.com/office/drawing/2014/main" id="{F26F46D3-DA8F-4AB6-B9C4-35BC3EF0927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aaaaabbb</a:t>
            </a:r>
            <a:r>
              <a:rPr lang="en-US" sz="2000" b="1" i="1" dirty="0">
                <a:solidFill>
                  <a:srgbClr val="FF0000"/>
                </a:solidFill>
                <a:latin typeface="+mj-lt"/>
                <a:ea typeface="Cambria Math" panose="02040503050406030204" pitchFamily="18" charset="0"/>
              </a:rPr>
              <a:t>∅</a:t>
            </a:r>
            <a:endParaRPr lang="en-US" sz="2000" b="1" i="1" dirty="0">
              <a:latin typeface="+mj-lt"/>
            </a:endParaRPr>
          </a:p>
        </p:txBody>
      </p:sp>
      <p:sp>
        <p:nvSpPr>
          <p:cNvPr id="67" name="Rectangle 66">
            <a:extLst>
              <a:ext uri="{FF2B5EF4-FFF2-40B4-BE49-F238E27FC236}">
                <a16:creationId xmlns:a16="http://schemas.microsoft.com/office/drawing/2014/main" id="{87D3C95B-E906-4A2D-A81D-48C6E6C3B3E6}"/>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68" name="Rectangle 67">
            <a:extLst>
              <a:ext uri="{FF2B5EF4-FFF2-40B4-BE49-F238E27FC236}">
                <a16:creationId xmlns:a16="http://schemas.microsoft.com/office/drawing/2014/main" id="{2DB2FEF1-E5BE-42F7-98C0-AC860C63DE36}"/>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 name="Rectangle 4">
            <a:extLst>
              <a:ext uri="{FF2B5EF4-FFF2-40B4-BE49-F238E27FC236}">
                <a16:creationId xmlns:a16="http://schemas.microsoft.com/office/drawing/2014/main" id="{F8482376-4686-438F-89AF-33AC6C704579}"/>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7" name="Rectangle 6">
            <a:extLst>
              <a:ext uri="{FF2B5EF4-FFF2-40B4-BE49-F238E27FC236}">
                <a16:creationId xmlns:a16="http://schemas.microsoft.com/office/drawing/2014/main" id="{493F1B68-4021-47A3-B749-2503025CC5E3}"/>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9" name="Rectangle 8">
            <a:extLst>
              <a:ext uri="{FF2B5EF4-FFF2-40B4-BE49-F238E27FC236}">
                <a16:creationId xmlns:a16="http://schemas.microsoft.com/office/drawing/2014/main" id="{A9ADD2B7-1842-4C39-B090-8F3FDCC973AE}"/>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159947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4"/>
                                        </p:tgtEl>
                                        <p:attrNameLst>
                                          <p:attrName>fillcolor</p:attrName>
                                        </p:attrNameLst>
                                      </p:cBhvr>
                                      <p:to>
                                        <p:clrVal>
                                          <a:srgbClr val="00B050"/>
                                        </p:clrVal>
                                      </p:to>
                                    </p:set>
                                    <p:set>
                                      <p:cBhvr>
                                        <p:cTn id="11" dur="indefinite"/>
                                        <p:tgtEl>
                                          <p:spTgt spid="4"/>
                                        </p:tgtEl>
                                        <p:attrNameLst>
                                          <p:attrName>fill.type</p:attrName>
                                        </p:attrNameLst>
                                      </p:cBhvr>
                                      <p:to>
                                        <p:strVal val="solid"/>
                                      </p:to>
                                    </p:set>
                                    <p:set>
                                      <p:cBhvr>
                                        <p:cTn id="12" dur="indefinite"/>
                                        <p:tgtEl>
                                          <p:spTgt spid="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mph" presetSubtype="1" grpId="0" nodeType="clickEffect">
                                  <p:stCondLst>
                                    <p:cond delay="0"/>
                                  </p:stCondLst>
                                  <p:childTnLst>
                                    <p:set>
                                      <p:cBhvr override="childStyle">
                                        <p:cTn id="20" dur="indefinite"/>
                                        <p:tgtEl>
                                          <p:spTgt spid="56"/>
                                        </p:tgtEl>
                                        <p:attrNameLst>
                                          <p:attrName>style.color</p:attrName>
                                        </p:attrNameLst>
                                      </p:cBhvr>
                                      <p:to>
                                        <p:clrVal>
                                          <a:srgbClr val="00B050"/>
                                        </p:clrVal>
                                      </p:to>
                                    </p:set>
                                  </p:childTnLst>
                                </p:cTn>
                              </p:par>
                              <p:par>
                                <p:cTn id="21" presetID="1" presetClass="emph" presetSubtype="1" nodeType="withEffect">
                                  <p:stCondLst>
                                    <p:cond delay="0"/>
                                  </p:stCondLst>
                                  <p:childTnLst>
                                    <p:set>
                                      <p:cBhvr>
                                        <p:cTn id="22" dur="indefinite"/>
                                        <p:tgtEl>
                                          <p:spTgt spid="4"/>
                                        </p:tgtEl>
                                        <p:attrNameLst>
                                          <p:attrName>fillcolor</p:attrName>
                                        </p:attrNameLst>
                                      </p:cBhvr>
                                      <p:to>
                                        <p:clrVal>
                                          <a:srgbClr val="0E57C4"/>
                                        </p:clrVal>
                                      </p:to>
                                    </p:set>
                                    <p:set>
                                      <p:cBhvr>
                                        <p:cTn id="23" dur="indefinite"/>
                                        <p:tgtEl>
                                          <p:spTgt spid="4"/>
                                        </p:tgtEl>
                                        <p:attrNameLst>
                                          <p:attrName>fill.type</p:attrName>
                                        </p:attrNameLst>
                                      </p:cBhvr>
                                      <p:to>
                                        <p:strVal val="solid"/>
                                      </p:to>
                                    </p:set>
                                    <p:set>
                                      <p:cBhvr>
                                        <p:cTn id="24" dur="indefinite"/>
                                        <p:tgtEl>
                                          <p:spTgt spid="4"/>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6"/>
                                        </p:tgtEl>
                                        <p:attrNameLst>
                                          <p:attrName>fillcolor</p:attrName>
                                        </p:attrNameLst>
                                      </p:cBhvr>
                                      <p:to>
                                        <p:clrVal>
                                          <a:srgbClr val="00B050"/>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6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4"/>
                                        </p:tgtEl>
                                        <p:attrNameLst>
                                          <p:attrName>fillcolor</p:attrName>
                                        </p:attrNameLst>
                                      </p:cBhvr>
                                      <p:to>
                                        <p:clrVal>
                                          <a:srgbClr val="FFFFFF"/>
                                        </p:clrVal>
                                      </p:to>
                                    </p:set>
                                    <p:set>
                                      <p:cBhvr>
                                        <p:cTn id="39" dur="indefinite"/>
                                        <p:tgtEl>
                                          <p:spTgt spid="4"/>
                                        </p:tgtEl>
                                        <p:attrNameLst>
                                          <p:attrName>fill.type</p:attrName>
                                        </p:attrNameLst>
                                      </p:cBhvr>
                                      <p:to>
                                        <p:strVal val="solid"/>
                                      </p:to>
                                    </p:set>
                                    <p:set>
                                      <p:cBhvr>
                                        <p:cTn id="40" dur="indefinite"/>
                                        <p:tgtEl>
                                          <p:spTgt spid="4"/>
                                        </p:tgtEl>
                                        <p:attrNameLst>
                                          <p:attrName>fill.on</p:attrName>
                                        </p:attrNameLst>
                                      </p:cBhvr>
                                      <p:to>
                                        <p:strVal val="true"/>
                                      </p:to>
                                    </p:set>
                                  </p:childTnLst>
                                </p:cTn>
                              </p:par>
                              <p:par>
                                <p:cTn id="41" presetID="3" presetClass="emph" presetSubtype="1" grpId="1" nodeType="withEffect">
                                  <p:stCondLst>
                                    <p:cond delay="0"/>
                                  </p:stCondLst>
                                  <p:childTnLst>
                                    <p:set>
                                      <p:cBhvr override="childStyle">
                                        <p:cTn id="42" dur="indefinite"/>
                                        <p:tgtEl>
                                          <p:spTgt spid="56"/>
                                        </p:tgtEl>
                                        <p:attrNameLst>
                                          <p:attrName>style.color</p:attrName>
                                        </p:attrNameLst>
                                      </p:cBhvr>
                                      <p:to>
                                        <p:clrVal>
                                          <a:srgbClr val="000000"/>
                                        </p:clrVal>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7"/>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0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mph" presetSubtype="1" grpId="0" nodeType="clickEffect">
                                  <p:stCondLst>
                                    <p:cond delay="0"/>
                                  </p:stCondLst>
                                  <p:childTnLst>
                                    <p:set>
                                      <p:cBhvr override="childStyle">
                                        <p:cTn id="52" dur="indefinite"/>
                                        <p:tgtEl>
                                          <p:spTgt spid="40"/>
                                        </p:tgtEl>
                                        <p:attrNameLst>
                                          <p:attrName>style.color</p:attrName>
                                        </p:attrNameLst>
                                      </p:cBhvr>
                                      <p:to>
                                        <p:clrVal>
                                          <a:srgbClr val="00B050"/>
                                        </p:clrVal>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6"/>
                                        </p:tgtEl>
                                        <p:attrNameLst>
                                          <p:attrName>fillcolor</p:attrName>
                                        </p:attrNameLst>
                                      </p:cBhvr>
                                      <p:to>
                                        <p:clrVal>
                                          <a:srgbClr val="0E57C4"/>
                                        </p:clrVal>
                                      </p:to>
                                    </p:set>
                                    <p:set>
                                      <p:cBhvr>
                                        <p:cTn id="57" dur="indefinite"/>
                                        <p:tgtEl>
                                          <p:spTgt spid="6"/>
                                        </p:tgtEl>
                                        <p:attrNameLst>
                                          <p:attrName>fill.type</p:attrName>
                                        </p:attrNameLst>
                                      </p:cBhvr>
                                      <p:to>
                                        <p:strVal val="solid"/>
                                      </p:to>
                                    </p:set>
                                    <p:set>
                                      <p:cBhvr>
                                        <p:cTn id="58" dur="indefinite"/>
                                        <p:tgtEl>
                                          <p:spTgt spid="6"/>
                                        </p:tgtEl>
                                        <p:attrNameLst>
                                          <p:attrName>fill.on</p:attrName>
                                        </p:attrNameLst>
                                      </p:cBhvr>
                                      <p:to>
                                        <p:strVal val="true"/>
                                      </p:to>
                                    </p:set>
                                  </p:childTnLst>
                                </p:cTn>
                              </p:par>
                              <p:par>
                                <p:cTn id="59" presetID="1" presetClass="emph" presetSubtype="1" nodeType="withEffect">
                                  <p:stCondLst>
                                    <p:cond delay="0"/>
                                  </p:stCondLst>
                                  <p:childTnLst>
                                    <p:set>
                                      <p:cBhvr>
                                        <p:cTn id="60" dur="indefinite"/>
                                        <p:tgtEl>
                                          <p:spTgt spid="8"/>
                                        </p:tgtEl>
                                        <p:attrNameLst>
                                          <p:attrName>fillcolor</p:attrName>
                                        </p:attrNameLst>
                                      </p:cBhvr>
                                      <p:to>
                                        <p:clrVal>
                                          <a:srgbClr val="00B050"/>
                                        </p:clrVal>
                                      </p:to>
                                    </p:set>
                                    <p:set>
                                      <p:cBhvr>
                                        <p:cTn id="61" dur="indefinite"/>
                                        <p:tgtEl>
                                          <p:spTgt spid="8"/>
                                        </p:tgtEl>
                                        <p:attrNameLst>
                                          <p:attrName>fill.type</p:attrName>
                                        </p:attrNameLst>
                                      </p:cBhvr>
                                      <p:to>
                                        <p:strVal val="solid"/>
                                      </p:to>
                                    </p:set>
                                    <p:set>
                                      <p:cBhvr>
                                        <p:cTn id="62" dur="indefinite"/>
                                        <p:tgtEl>
                                          <p:spTgt spid="8"/>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8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6"/>
                                        </p:tgtEl>
                                        <p:attrNameLst>
                                          <p:attrName>fillcolor</p:attrName>
                                        </p:attrNameLst>
                                      </p:cBhvr>
                                      <p:to>
                                        <p:clrVal>
                                          <a:srgbClr val="FFFFFF"/>
                                        </p:clrVal>
                                      </p:to>
                                    </p:set>
                                    <p:set>
                                      <p:cBhvr>
                                        <p:cTn id="73" dur="indefinite"/>
                                        <p:tgtEl>
                                          <p:spTgt spid="6"/>
                                        </p:tgtEl>
                                        <p:attrNameLst>
                                          <p:attrName>fill.type</p:attrName>
                                        </p:attrNameLst>
                                      </p:cBhvr>
                                      <p:to>
                                        <p:strVal val="solid"/>
                                      </p:to>
                                    </p:set>
                                    <p:set>
                                      <p:cBhvr>
                                        <p:cTn id="74" dur="indefinite"/>
                                        <p:tgtEl>
                                          <p:spTgt spid="6"/>
                                        </p:tgtEl>
                                        <p:attrNameLst>
                                          <p:attrName>fill.on</p:attrName>
                                        </p:attrNameLst>
                                      </p:cBhvr>
                                      <p:to>
                                        <p:strVal val="true"/>
                                      </p:to>
                                    </p:set>
                                  </p:childTnLst>
                                </p:cTn>
                              </p:par>
                              <p:par>
                                <p:cTn id="75" presetID="3" presetClass="emph" presetSubtype="1" grpId="1" nodeType="withEffect">
                                  <p:stCondLst>
                                    <p:cond delay="0"/>
                                  </p:stCondLst>
                                  <p:childTnLst>
                                    <p:set>
                                      <p:cBhvr override="childStyle">
                                        <p:cTn id="76" dur="indefinite"/>
                                        <p:tgtEl>
                                          <p:spTgt spid="40"/>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19"/>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11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0" nodeType="clickEffect">
                                  <p:stCondLst>
                                    <p:cond delay="0"/>
                                  </p:stCondLst>
                                  <p:childTnLst>
                                    <p:set>
                                      <p:cBhvr override="childStyle">
                                        <p:cTn id="86" dur="indefinite"/>
                                        <p:tgtEl>
                                          <p:spTgt spid="48"/>
                                        </p:tgtEl>
                                        <p:attrNameLst>
                                          <p:attrName>style.color</p:attrName>
                                        </p:attrNameLst>
                                      </p:cBhvr>
                                      <p:to>
                                        <p:clrVal>
                                          <a:srgbClr val="00B050"/>
                                        </p:clrVal>
                                      </p:to>
                                    </p:set>
                                  </p:childTnLst>
                                </p:cTn>
                              </p:par>
                              <p:par>
                                <p:cTn id="87" presetID="3" presetClass="emph" presetSubtype="1" grpId="0" nodeType="withEffect">
                                  <p:stCondLst>
                                    <p:cond delay="0"/>
                                  </p:stCondLst>
                                  <p:childTnLst>
                                    <p:set>
                                      <p:cBhvr override="childStyle">
                                        <p:cTn id="88" dur="indefinite"/>
                                        <p:tgtEl>
                                          <p:spTgt spid="42"/>
                                        </p:tgtEl>
                                        <p:attrNameLst>
                                          <p:attrName>style.color</p:attrName>
                                        </p:attrNameLst>
                                      </p:cBhvr>
                                      <p:to>
                                        <p:clrVal>
                                          <a:srgbClr val="0E57C4"/>
                                        </p:clrVal>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par>
                                <p:cTn id="93" presetID="1" presetClass="exit" presetSubtype="0" fill="hold" grpId="1" nodeType="withEffect">
                                  <p:stCondLst>
                                    <p:cond delay="0"/>
                                  </p:stCondLst>
                                  <p:childTnLst>
                                    <p:set>
                                      <p:cBhvr>
                                        <p:cTn id="94" dur="1" fill="hold">
                                          <p:stCondLst>
                                            <p:cond delay="0"/>
                                          </p:stCondLst>
                                        </p:cTn>
                                        <p:tgtEl>
                                          <p:spTgt spid="89"/>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21"/>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119"/>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9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23"/>
                                        </p:tgtEl>
                                        <p:attrNameLst>
                                          <p:attrName>style.visibility</p:attrName>
                                        </p:attrNameLst>
                                      </p:cBhvr>
                                      <p:to>
                                        <p:strVal val="visible"/>
                                      </p:to>
                                    </p:set>
                                  </p:childTnLst>
                                </p:cTn>
                              </p:par>
                              <p:par>
                                <p:cTn id="111" presetID="1" presetClass="exit" presetSubtype="0" fill="hold" grpId="1" nodeType="withEffect">
                                  <p:stCondLst>
                                    <p:cond delay="0"/>
                                  </p:stCondLst>
                                  <p:childTnLst>
                                    <p:set>
                                      <p:cBhvr>
                                        <p:cTn id="112" dur="1" fill="hold">
                                          <p:stCondLst>
                                            <p:cond delay="0"/>
                                          </p:stCondLst>
                                        </p:cTn>
                                        <p:tgtEl>
                                          <p:spTgt spid="12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95"/>
                                        </p:tgtEl>
                                        <p:attrNameLst>
                                          <p:attrName>style.visibility</p:attrName>
                                        </p:attrNameLst>
                                      </p:cBhvr>
                                      <p:to>
                                        <p:strVal val="visible"/>
                                      </p:to>
                                    </p:set>
                                  </p:childTnLst>
                                </p:cTn>
                              </p:par>
                              <p:par>
                                <p:cTn id="117" presetID="1" presetClass="exit" presetSubtype="0" fill="hold" grpId="1" nodeType="withEffect">
                                  <p:stCondLst>
                                    <p:cond delay="0"/>
                                  </p:stCondLst>
                                  <p:childTnLst>
                                    <p:set>
                                      <p:cBhvr>
                                        <p:cTn id="118" dur="1" fill="hold">
                                          <p:stCondLst>
                                            <p:cond delay="0"/>
                                          </p:stCondLst>
                                        </p:cTn>
                                        <p:tgtEl>
                                          <p:spTgt spid="93"/>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25"/>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123"/>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97"/>
                                        </p:tgtEl>
                                        <p:attrNameLst>
                                          <p:attrName>style.visibility</p:attrName>
                                        </p:attrNameLst>
                                      </p:cBhvr>
                                      <p:to>
                                        <p:strVal val="visible"/>
                                      </p:to>
                                    </p:set>
                                  </p:childTnLst>
                                </p:cTn>
                              </p:par>
                              <p:par>
                                <p:cTn id="129" presetID="1" presetClass="exit" presetSubtype="0" fill="hold" grpId="1" nodeType="withEffect">
                                  <p:stCondLst>
                                    <p:cond delay="0"/>
                                  </p:stCondLst>
                                  <p:childTnLst>
                                    <p:set>
                                      <p:cBhvr>
                                        <p:cTn id="130" dur="1" fill="hold">
                                          <p:stCondLst>
                                            <p:cond delay="0"/>
                                          </p:stCondLst>
                                        </p:cTn>
                                        <p:tgtEl>
                                          <p:spTgt spid="95"/>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27"/>
                                        </p:tgtEl>
                                        <p:attrNameLst>
                                          <p:attrName>style.visibility</p:attrName>
                                        </p:attrNameLst>
                                      </p:cBhvr>
                                      <p:to>
                                        <p:strVal val="visible"/>
                                      </p:to>
                                    </p:set>
                                  </p:childTnLst>
                                </p:cTn>
                              </p:par>
                              <p:par>
                                <p:cTn id="135" presetID="1" presetClass="exit" presetSubtype="0" fill="hold" grpId="1" nodeType="withEffect">
                                  <p:stCondLst>
                                    <p:cond delay="0"/>
                                  </p:stCondLst>
                                  <p:childTnLst>
                                    <p:set>
                                      <p:cBhvr>
                                        <p:cTn id="136" dur="1" fill="hold">
                                          <p:stCondLst>
                                            <p:cond delay="0"/>
                                          </p:stCondLst>
                                        </p:cTn>
                                        <p:tgtEl>
                                          <p:spTgt spid="125"/>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3" presetClass="emph" presetSubtype="1" grpId="1" nodeType="clickEffect">
                                  <p:stCondLst>
                                    <p:cond delay="0"/>
                                  </p:stCondLst>
                                  <p:childTnLst>
                                    <p:set>
                                      <p:cBhvr override="childStyle">
                                        <p:cTn id="140" dur="indefinite"/>
                                        <p:tgtEl>
                                          <p:spTgt spid="48"/>
                                        </p:tgtEl>
                                        <p:attrNameLst>
                                          <p:attrName>style.color</p:attrName>
                                        </p:attrNameLst>
                                      </p:cBhvr>
                                      <p:to>
                                        <p:clrVal>
                                          <a:srgbClr val="0E57C4"/>
                                        </p:clrVal>
                                      </p:to>
                                    </p:set>
                                  </p:childTnLst>
                                </p:cTn>
                              </p:par>
                              <p:par>
                                <p:cTn id="141" presetID="3" presetClass="emph" presetSubtype="1" grpId="1" nodeType="withEffect">
                                  <p:stCondLst>
                                    <p:cond delay="0"/>
                                  </p:stCondLst>
                                  <p:childTnLst>
                                    <p:set>
                                      <p:cBhvr override="childStyle">
                                        <p:cTn id="142" dur="indefinite"/>
                                        <p:tgtEl>
                                          <p:spTgt spid="42"/>
                                        </p:tgtEl>
                                        <p:attrNameLst>
                                          <p:attrName>style.color</p:attrName>
                                        </p:attrNameLst>
                                      </p:cBhvr>
                                      <p:to>
                                        <p:clrVal>
                                          <a:srgbClr val="00B050"/>
                                        </p:clrVal>
                                      </p:to>
                                    </p:set>
                                  </p:childTnLst>
                                </p:cTn>
                              </p:par>
                            </p:childTnLst>
                          </p:cTn>
                        </p:par>
                      </p:childTnLst>
                    </p:cTn>
                  </p:par>
                  <p:par>
                    <p:cTn id="143" fill="hold">
                      <p:stCondLst>
                        <p:cond delay="indefinite"/>
                      </p:stCondLst>
                      <p:childTnLst>
                        <p:par>
                          <p:cTn id="144" fill="hold">
                            <p:stCondLst>
                              <p:cond delay="0"/>
                            </p:stCondLst>
                            <p:childTnLst>
                              <p:par>
                                <p:cTn id="145" presetID="1" presetClass="emph" presetSubtype="1" nodeType="clickEffect">
                                  <p:stCondLst>
                                    <p:cond delay="0"/>
                                  </p:stCondLst>
                                  <p:childTnLst>
                                    <p:set>
                                      <p:cBhvr>
                                        <p:cTn id="146" dur="indefinite"/>
                                        <p:tgtEl>
                                          <p:spTgt spid="8"/>
                                        </p:tgtEl>
                                        <p:attrNameLst>
                                          <p:attrName>fillcolor</p:attrName>
                                        </p:attrNameLst>
                                      </p:cBhvr>
                                      <p:to>
                                        <p:clrVal>
                                          <a:srgbClr val="0E57C4"/>
                                        </p:clrVal>
                                      </p:to>
                                    </p:set>
                                    <p:set>
                                      <p:cBhvr>
                                        <p:cTn id="147" dur="indefinite"/>
                                        <p:tgtEl>
                                          <p:spTgt spid="8"/>
                                        </p:tgtEl>
                                        <p:attrNameLst>
                                          <p:attrName>fill.type</p:attrName>
                                        </p:attrNameLst>
                                      </p:cBhvr>
                                      <p:to>
                                        <p:strVal val="solid"/>
                                      </p:to>
                                    </p:set>
                                    <p:set>
                                      <p:cBhvr>
                                        <p:cTn id="148" dur="indefinite"/>
                                        <p:tgtEl>
                                          <p:spTgt spid="8"/>
                                        </p:tgtEl>
                                        <p:attrNameLst>
                                          <p:attrName>fill.on</p:attrName>
                                        </p:attrNameLst>
                                      </p:cBhvr>
                                      <p:to>
                                        <p:strVal val="true"/>
                                      </p:to>
                                    </p:set>
                                  </p:childTnLst>
                                </p:cTn>
                              </p:par>
                              <p:par>
                                <p:cTn id="149" presetID="1" presetClass="emph" presetSubtype="1" nodeType="withEffect">
                                  <p:stCondLst>
                                    <p:cond delay="0"/>
                                  </p:stCondLst>
                                  <p:childTnLst>
                                    <p:set>
                                      <p:cBhvr>
                                        <p:cTn id="150" dur="indefinite"/>
                                        <p:tgtEl>
                                          <p:spTgt spid="12"/>
                                        </p:tgtEl>
                                        <p:attrNameLst>
                                          <p:attrName>fillcolor</p:attrName>
                                        </p:attrNameLst>
                                      </p:cBhvr>
                                      <p:to>
                                        <p:clrVal>
                                          <a:srgbClr val="00B050"/>
                                        </p:clrVal>
                                      </p:to>
                                    </p:set>
                                    <p:set>
                                      <p:cBhvr>
                                        <p:cTn id="151" dur="indefinite"/>
                                        <p:tgtEl>
                                          <p:spTgt spid="12"/>
                                        </p:tgtEl>
                                        <p:attrNameLst>
                                          <p:attrName>fill.type</p:attrName>
                                        </p:attrNameLst>
                                      </p:cBhvr>
                                      <p:to>
                                        <p:strVal val="solid"/>
                                      </p:to>
                                    </p:set>
                                    <p:set>
                                      <p:cBhvr>
                                        <p:cTn id="152" dur="indefinite"/>
                                        <p:tgtEl>
                                          <p:spTgt spid="12"/>
                                        </p:tgtEl>
                                        <p:attrNameLst>
                                          <p:attrName>fill.on</p:attrName>
                                        </p:attrNameLst>
                                      </p:cBhvr>
                                      <p:to>
                                        <p:strVal val="tru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2" nodeType="clickEffect">
                                  <p:stCondLst>
                                    <p:cond delay="0"/>
                                  </p:stCondLst>
                                  <p:childTnLst>
                                    <p:set>
                                      <p:cBhvr>
                                        <p:cTn id="156" dur="1" fill="hold">
                                          <p:stCondLst>
                                            <p:cond delay="0"/>
                                          </p:stCondLst>
                                        </p:cTn>
                                        <p:tgtEl>
                                          <p:spTgt spid="95"/>
                                        </p:tgtEl>
                                        <p:attrNameLst>
                                          <p:attrName>style.visibility</p:attrName>
                                        </p:attrNameLst>
                                      </p:cBhvr>
                                      <p:to>
                                        <p:strVal val="visible"/>
                                      </p:to>
                                    </p:set>
                                  </p:childTnLst>
                                </p:cTn>
                              </p:par>
                              <p:par>
                                <p:cTn id="157" presetID="1" presetClass="exit" presetSubtype="0" fill="hold" grpId="1" nodeType="withEffect">
                                  <p:stCondLst>
                                    <p:cond delay="0"/>
                                  </p:stCondLst>
                                  <p:childTnLst>
                                    <p:set>
                                      <p:cBhvr>
                                        <p:cTn id="158" dur="1" fill="hold">
                                          <p:stCondLst>
                                            <p:cond delay="0"/>
                                          </p:stCondLst>
                                        </p:cTn>
                                        <p:tgtEl>
                                          <p:spTgt spid="9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8"/>
                                        </p:tgtEl>
                                        <p:attrNameLst>
                                          <p:attrName>fillcolor</p:attrName>
                                        </p:attrNameLst>
                                      </p:cBhvr>
                                      <p:to>
                                        <p:clrVal>
                                          <a:srgbClr val="FFFFFF"/>
                                        </p:clrVal>
                                      </p:to>
                                    </p:set>
                                    <p:set>
                                      <p:cBhvr>
                                        <p:cTn id="163" dur="indefinite"/>
                                        <p:tgtEl>
                                          <p:spTgt spid="8"/>
                                        </p:tgtEl>
                                        <p:attrNameLst>
                                          <p:attrName>fill.type</p:attrName>
                                        </p:attrNameLst>
                                      </p:cBhvr>
                                      <p:to>
                                        <p:strVal val="solid"/>
                                      </p:to>
                                    </p:set>
                                    <p:set>
                                      <p:cBhvr>
                                        <p:cTn id="164" dur="indefinite"/>
                                        <p:tgtEl>
                                          <p:spTgt spid="8"/>
                                        </p:tgtEl>
                                        <p:attrNameLst>
                                          <p:attrName>fill.on</p:attrName>
                                        </p:attrNameLst>
                                      </p:cBhvr>
                                      <p:to>
                                        <p:strVal val="true"/>
                                      </p:to>
                                    </p:set>
                                  </p:childTnLst>
                                </p:cTn>
                              </p:par>
                              <p:par>
                                <p:cTn id="165" presetID="3" presetClass="emph" presetSubtype="1" grpId="2" nodeType="withEffect">
                                  <p:stCondLst>
                                    <p:cond delay="0"/>
                                  </p:stCondLst>
                                  <p:childTnLst>
                                    <p:set>
                                      <p:cBhvr override="childStyle">
                                        <p:cTn id="166" dur="indefinite"/>
                                        <p:tgtEl>
                                          <p:spTgt spid="42"/>
                                        </p:tgtEl>
                                        <p:attrNameLst>
                                          <p:attrName>style.color</p:attrName>
                                        </p:attrNameLst>
                                      </p:cBhvr>
                                      <p:to>
                                        <p:clrVal>
                                          <a:srgbClr val="000000"/>
                                        </p:clrVal>
                                      </p:to>
                                    </p:set>
                                  </p:childTnLst>
                                </p:cTn>
                              </p:par>
                              <p:par>
                                <p:cTn id="167" presetID="3" presetClass="emph" presetSubtype="1" grpId="2" nodeType="withEffect">
                                  <p:stCondLst>
                                    <p:cond delay="0"/>
                                  </p:stCondLst>
                                  <p:childTnLst>
                                    <p:set>
                                      <p:cBhvr override="childStyle">
                                        <p:cTn id="168" dur="indefinite"/>
                                        <p:tgtEl>
                                          <p:spTgt spid="48"/>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29"/>
                                        </p:tgtEl>
                                        <p:attrNameLst>
                                          <p:attrName>style.visibility</p:attrName>
                                        </p:attrNameLst>
                                      </p:cBhvr>
                                      <p:to>
                                        <p:strVal val="visible"/>
                                      </p:to>
                                    </p:set>
                                  </p:childTnLst>
                                </p:cTn>
                              </p:par>
                              <p:par>
                                <p:cTn id="173" presetID="1" presetClass="exit" presetSubtype="0" fill="hold" grpId="1" nodeType="withEffect">
                                  <p:stCondLst>
                                    <p:cond delay="0"/>
                                  </p:stCondLst>
                                  <p:childTnLst>
                                    <p:set>
                                      <p:cBhvr>
                                        <p:cTn id="174" dur="1" fill="hold">
                                          <p:stCondLst>
                                            <p:cond delay="0"/>
                                          </p:stCondLst>
                                        </p:cTn>
                                        <p:tgtEl>
                                          <p:spTgt spid="127"/>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3" presetClass="emph" presetSubtype="1" grpId="0" nodeType="clickEffect">
                                  <p:stCondLst>
                                    <p:cond delay="0"/>
                                  </p:stCondLst>
                                  <p:childTnLst>
                                    <p:set>
                                      <p:cBhvr override="childStyle">
                                        <p:cTn id="178" dur="indefinite"/>
                                        <p:tgtEl>
                                          <p:spTgt spid="5"/>
                                        </p:tgtEl>
                                        <p:attrNameLst>
                                          <p:attrName>style.color</p:attrName>
                                        </p:attrNameLst>
                                      </p:cBhvr>
                                      <p:to>
                                        <p:clrVal>
                                          <a:srgbClr val="0E57C4"/>
                                        </p:clrVal>
                                      </p:to>
                                    </p:set>
                                  </p:childTnLst>
                                </p:cTn>
                              </p:par>
                              <p:par>
                                <p:cTn id="179" presetID="3" presetClass="emph" presetSubtype="1" grpId="0" nodeType="withEffect">
                                  <p:stCondLst>
                                    <p:cond delay="0"/>
                                  </p:stCondLst>
                                  <p:childTnLst>
                                    <p:set>
                                      <p:cBhvr override="childStyle">
                                        <p:cTn id="180" dur="indefinite"/>
                                        <p:tgtEl>
                                          <p:spTgt spid="44"/>
                                        </p:tgtEl>
                                        <p:attrNameLst>
                                          <p:attrName>style.color</p:attrName>
                                        </p:attrNameLst>
                                      </p:cBhvr>
                                      <p:to>
                                        <p:clrVal>
                                          <a:srgbClr val="0E57C4"/>
                                        </p:clrVal>
                                      </p:to>
                                    </p:set>
                                  </p:childTnLst>
                                </p:cTn>
                              </p:par>
                              <p:par>
                                <p:cTn id="181" presetID="3" presetClass="emph" presetSubtype="1" grpId="0" nodeType="withEffect">
                                  <p:stCondLst>
                                    <p:cond delay="0"/>
                                  </p:stCondLst>
                                  <p:childTnLst>
                                    <p:set>
                                      <p:cBhvr override="childStyle">
                                        <p:cTn id="182" dur="indefinite"/>
                                        <p:tgtEl>
                                          <p:spTgt spid="46"/>
                                        </p:tgtEl>
                                        <p:attrNameLst>
                                          <p:attrName>style.color</p:attrName>
                                        </p:attrNameLst>
                                      </p:cBhvr>
                                      <p:to>
                                        <p:clrVal>
                                          <a:srgbClr val="00B050"/>
                                        </p:clrVal>
                                      </p:to>
                                    </p:set>
                                  </p:childTnLst>
                                </p:cTn>
                              </p:par>
                            </p:childTnLst>
                          </p:cTn>
                        </p:par>
                      </p:childTnLst>
                    </p:cTn>
                  </p:par>
                  <p:par>
                    <p:cTn id="183" fill="hold">
                      <p:stCondLst>
                        <p:cond delay="indefinite"/>
                      </p:stCondLst>
                      <p:childTnLst>
                        <p:par>
                          <p:cTn id="184" fill="hold">
                            <p:stCondLst>
                              <p:cond delay="0"/>
                            </p:stCondLst>
                            <p:childTnLst>
                              <p:par>
                                <p:cTn id="185" presetID="1" presetClass="emph" presetSubtype="1" nodeType="clickEffect">
                                  <p:stCondLst>
                                    <p:cond delay="0"/>
                                  </p:stCondLst>
                                  <p:childTnLst>
                                    <p:set>
                                      <p:cBhvr>
                                        <p:cTn id="186" dur="indefinite"/>
                                        <p:tgtEl>
                                          <p:spTgt spid="12"/>
                                        </p:tgtEl>
                                        <p:attrNameLst>
                                          <p:attrName>fillcolor</p:attrName>
                                        </p:attrNameLst>
                                      </p:cBhvr>
                                      <p:to>
                                        <p:clrVal>
                                          <a:srgbClr val="0E57C4"/>
                                        </p:clrVal>
                                      </p:to>
                                    </p:set>
                                    <p:set>
                                      <p:cBhvr>
                                        <p:cTn id="187" dur="indefinite"/>
                                        <p:tgtEl>
                                          <p:spTgt spid="12"/>
                                        </p:tgtEl>
                                        <p:attrNameLst>
                                          <p:attrName>fill.type</p:attrName>
                                        </p:attrNameLst>
                                      </p:cBhvr>
                                      <p:to>
                                        <p:strVal val="solid"/>
                                      </p:to>
                                    </p:set>
                                    <p:set>
                                      <p:cBhvr>
                                        <p:cTn id="188" dur="indefinite"/>
                                        <p:tgtEl>
                                          <p:spTgt spid="12"/>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10"/>
                                        </p:tgtEl>
                                        <p:attrNameLst>
                                          <p:attrName>fillcolor</p:attrName>
                                        </p:attrNameLst>
                                      </p:cBhvr>
                                      <p:to>
                                        <p:clrVal>
                                          <a:srgbClr val="00B050"/>
                                        </p:clrVal>
                                      </p:to>
                                    </p:set>
                                    <p:set>
                                      <p:cBhvr>
                                        <p:cTn id="191" dur="indefinite"/>
                                        <p:tgtEl>
                                          <p:spTgt spid="10"/>
                                        </p:tgtEl>
                                        <p:attrNameLst>
                                          <p:attrName>fill.type</p:attrName>
                                        </p:attrNameLst>
                                      </p:cBhvr>
                                      <p:to>
                                        <p:strVal val="solid"/>
                                      </p:to>
                                    </p:set>
                                    <p:set>
                                      <p:cBhvr>
                                        <p:cTn id="192" dur="indefinite"/>
                                        <p:tgtEl>
                                          <p:spTgt spid="10"/>
                                        </p:tgtEl>
                                        <p:attrNameLst>
                                          <p:attrName>fill.on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2" nodeType="clickEffect">
                                  <p:stCondLst>
                                    <p:cond delay="0"/>
                                  </p:stCondLst>
                                  <p:childTnLst>
                                    <p:set>
                                      <p:cBhvr>
                                        <p:cTn id="196" dur="1" fill="hold">
                                          <p:stCondLst>
                                            <p:cond delay="0"/>
                                          </p:stCondLst>
                                        </p:cTn>
                                        <p:tgtEl>
                                          <p:spTgt spid="93"/>
                                        </p:tgtEl>
                                        <p:attrNameLst>
                                          <p:attrName>style.visibility</p:attrName>
                                        </p:attrNameLst>
                                      </p:cBhvr>
                                      <p:to>
                                        <p:strVal val="visible"/>
                                      </p:to>
                                    </p:set>
                                  </p:childTnLst>
                                </p:cTn>
                              </p:par>
                              <p:par>
                                <p:cTn id="197" presetID="1" presetClass="exit" presetSubtype="0" fill="hold" grpId="3" nodeType="withEffect">
                                  <p:stCondLst>
                                    <p:cond delay="0"/>
                                  </p:stCondLst>
                                  <p:childTnLst>
                                    <p:set>
                                      <p:cBhvr>
                                        <p:cTn id="198" dur="1" fill="hold">
                                          <p:stCondLst>
                                            <p:cond delay="0"/>
                                          </p:stCondLst>
                                        </p:cTn>
                                        <p:tgtEl>
                                          <p:spTgt spid="95"/>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 presetClass="emph" presetSubtype="1" nodeType="clickEffect">
                                  <p:stCondLst>
                                    <p:cond delay="0"/>
                                  </p:stCondLst>
                                  <p:childTnLst>
                                    <p:set>
                                      <p:cBhvr>
                                        <p:cTn id="202" dur="indefinite"/>
                                        <p:tgtEl>
                                          <p:spTgt spid="12"/>
                                        </p:tgtEl>
                                        <p:attrNameLst>
                                          <p:attrName>fillcolor</p:attrName>
                                        </p:attrNameLst>
                                      </p:cBhvr>
                                      <p:to>
                                        <p:clrVal>
                                          <a:srgbClr val="FFFFFF"/>
                                        </p:clrVal>
                                      </p:to>
                                    </p:set>
                                    <p:set>
                                      <p:cBhvr>
                                        <p:cTn id="203" dur="indefinite"/>
                                        <p:tgtEl>
                                          <p:spTgt spid="12"/>
                                        </p:tgtEl>
                                        <p:attrNameLst>
                                          <p:attrName>fill.type</p:attrName>
                                        </p:attrNameLst>
                                      </p:cBhvr>
                                      <p:to>
                                        <p:strVal val="solid"/>
                                      </p:to>
                                    </p:set>
                                    <p:set>
                                      <p:cBhvr>
                                        <p:cTn id="204" dur="indefinite"/>
                                        <p:tgtEl>
                                          <p:spTgt spid="12"/>
                                        </p:tgtEl>
                                        <p:attrNameLst>
                                          <p:attrName>fill.on</p:attrName>
                                        </p:attrNameLst>
                                      </p:cBhvr>
                                      <p:to>
                                        <p:strVal val="true"/>
                                      </p:to>
                                    </p:set>
                                  </p:childTnLst>
                                </p:cTn>
                              </p:par>
                              <p:par>
                                <p:cTn id="205" presetID="3" presetClass="emph" presetSubtype="1" grpId="1" nodeType="withEffect">
                                  <p:stCondLst>
                                    <p:cond delay="0"/>
                                  </p:stCondLst>
                                  <p:childTnLst>
                                    <p:set>
                                      <p:cBhvr override="childStyle">
                                        <p:cTn id="206" dur="indefinite"/>
                                        <p:tgtEl>
                                          <p:spTgt spid="46"/>
                                        </p:tgtEl>
                                        <p:attrNameLst>
                                          <p:attrName>style.color</p:attrName>
                                        </p:attrNameLst>
                                      </p:cBhvr>
                                      <p:to>
                                        <p:clrVal>
                                          <a:srgbClr val="000000"/>
                                        </p:clrVal>
                                      </p:to>
                                    </p:set>
                                  </p:childTnLst>
                                </p:cTn>
                              </p:par>
                              <p:par>
                                <p:cTn id="207" presetID="3" presetClass="emph" presetSubtype="1" grpId="5" nodeType="withEffect">
                                  <p:stCondLst>
                                    <p:cond delay="0"/>
                                  </p:stCondLst>
                                  <p:childTnLst>
                                    <p:set>
                                      <p:cBhvr override="childStyle">
                                        <p:cTn id="208" dur="indefinite"/>
                                        <p:tgtEl>
                                          <p:spTgt spid="5"/>
                                        </p:tgtEl>
                                        <p:attrNameLst>
                                          <p:attrName>style.color</p:attrName>
                                        </p:attrNameLst>
                                      </p:cBhvr>
                                      <p:to>
                                        <p:clrVal>
                                          <a:srgbClr val="000000"/>
                                        </p:clrVal>
                                      </p:to>
                                    </p:set>
                                  </p:childTnLst>
                                </p:cTn>
                              </p:par>
                              <p:par>
                                <p:cTn id="209" presetID="3" presetClass="emph" presetSubtype="1" grpId="5" nodeType="withEffect">
                                  <p:stCondLst>
                                    <p:cond delay="0"/>
                                  </p:stCondLst>
                                  <p:childTnLst>
                                    <p:set>
                                      <p:cBhvr override="childStyle">
                                        <p:cTn id="210" dur="indefinite"/>
                                        <p:tgtEl>
                                          <p:spTgt spid="44"/>
                                        </p:tgtEl>
                                        <p:attrNameLst>
                                          <p:attrName>style.color</p:attrName>
                                        </p:attrNameLst>
                                      </p:cBhvr>
                                      <p:to>
                                        <p:clrVal>
                                          <a:srgbClr val="000000"/>
                                        </p:clrVal>
                                      </p:to>
                                    </p:set>
                                  </p:childTnLst>
                                </p:cTn>
                              </p:par>
                            </p:childTnLst>
                          </p:cTn>
                        </p:par>
                      </p:childTnLst>
                    </p:cTn>
                  </p:par>
                  <p:par>
                    <p:cTn id="211" fill="hold">
                      <p:stCondLst>
                        <p:cond delay="indefinite"/>
                      </p:stCondLst>
                      <p:childTnLst>
                        <p:par>
                          <p:cTn id="212" fill="hold">
                            <p:stCondLst>
                              <p:cond delay="0"/>
                            </p:stCondLst>
                            <p:childTnLst>
                              <p:par>
                                <p:cTn id="213" presetID="3" presetClass="emph" presetSubtype="1" grpId="0" nodeType="clickEffect">
                                  <p:stCondLst>
                                    <p:cond delay="0"/>
                                  </p:stCondLst>
                                  <p:childTnLst>
                                    <p:set>
                                      <p:cBhvr override="childStyle">
                                        <p:cTn id="214" dur="indefinite"/>
                                        <p:tgtEl>
                                          <p:spTgt spid="52"/>
                                        </p:tgtEl>
                                        <p:attrNameLst>
                                          <p:attrName>style.color</p:attrName>
                                        </p:attrNameLst>
                                      </p:cBhvr>
                                      <p:to>
                                        <p:clrVal>
                                          <a:srgbClr val="00B050"/>
                                        </p:clrVal>
                                      </p:to>
                                    </p:set>
                                  </p:childTnLst>
                                </p:cTn>
                              </p:par>
                              <p:par>
                                <p:cTn id="215" presetID="3" presetClass="emph" presetSubtype="1" grpId="0" nodeType="withEffect">
                                  <p:stCondLst>
                                    <p:cond delay="0"/>
                                  </p:stCondLst>
                                  <p:childTnLst>
                                    <p:set>
                                      <p:cBhvr override="childStyle">
                                        <p:cTn id="216" dur="indefinite"/>
                                        <p:tgtEl>
                                          <p:spTgt spid="7"/>
                                        </p:tgtEl>
                                        <p:attrNameLst>
                                          <p:attrName>style.color</p:attrName>
                                        </p:attrNameLst>
                                      </p:cBhvr>
                                      <p:to>
                                        <p:clrVal>
                                          <a:srgbClr val="0E57C4"/>
                                        </p:clrVal>
                                      </p:to>
                                    </p:set>
                                  </p:childTnLst>
                                </p:cTn>
                              </p:par>
                              <p:par>
                                <p:cTn id="217" presetID="3" presetClass="emph" presetSubtype="1" grpId="0" nodeType="withEffect">
                                  <p:stCondLst>
                                    <p:cond delay="0"/>
                                  </p:stCondLst>
                                  <p:childTnLst>
                                    <p:set>
                                      <p:cBhvr override="childStyle">
                                        <p:cTn id="218" dur="indefinite"/>
                                        <p:tgtEl>
                                          <p:spTgt spid="9"/>
                                        </p:tgtEl>
                                        <p:attrNameLst>
                                          <p:attrName>style.color</p:attrName>
                                        </p:attrNameLst>
                                      </p:cBhvr>
                                      <p:to>
                                        <p:clrVal>
                                          <a:srgbClr val="0E57C4"/>
                                        </p:clrVal>
                                      </p:to>
                                    </p:set>
                                  </p:childTnLst>
                                </p:cTn>
                              </p:par>
                            </p:childTnLst>
                          </p:cTn>
                        </p:par>
                      </p:childTnLst>
                    </p:cTn>
                  </p:par>
                  <p:par>
                    <p:cTn id="219" fill="hold">
                      <p:stCondLst>
                        <p:cond delay="indefinite"/>
                      </p:stCondLst>
                      <p:childTnLst>
                        <p:par>
                          <p:cTn id="220" fill="hold">
                            <p:stCondLst>
                              <p:cond delay="0"/>
                            </p:stCondLst>
                            <p:childTnLst>
                              <p:par>
                                <p:cTn id="221" presetID="1" presetClass="emph" presetSubtype="1" nodeType="clickEffect">
                                  <p:stCondLst>
                                    <p:cond delay="0"/>
                                  </p:stCondLst>
                                  <p:childTnLst>
                                    <p:set>
                                      <p:cBhvr>
                                        <p:cTn id="222" dur="indefinite"/>
                                        <p:tgtEl>
                                          <p:spTgt spid="12"/>
                                        </p:tgtEl>
                                        <p:attrNameLst>
                                          <p:attrName>fillcolor</p:attrName>
                                        </p:attrNameLst>
                                      </p:cBhvr>
                                      <p:to>
                                        <p:clrVal>
                                          <a:srgbClr val="00B050"/>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1" presetClass="emph" presetSubtype="1" nodeType="withEffect">
                                  <p:stCondLst>
                                    <p:cond delay="0"/>
                                  </p:stCondLst>
                                  <p:childTnLst>
                                    <p:set>
                                      <p:cBhvr>
                                        <p:cTn id="226" dur="indefinite"/>
                                        <p:tgtEl>
                                          <p:spTgt spid="10"/>
                                        </p:tgtEl>
                                        <p:attrNameLst>
                                          <p:attrName>fillcolor</p:attrName>
                                        </p:attrNameLst>
                                      </p:cBhvr>
                                      <p:to>
                                        <p:clrVal>
                                          <a:srgbClr val="0E57C4"/>
                                        </p:clrVal>
                                      </p:to>
                                    </p:set>
                                    <p:set>
                                      <p:cBhvr>
                                        <p:cTn id="227" dur="indefinite"/>
                                        <p:tgtEl>
                                          <p:spTgt spid="10"/>
                                        </p:tgtEl>
                                        <p:attrNameLst>
                                          <p:attrName>fill.type</p:attrName>
                                        </p:attrNameLst>
                                      </p:cBhvr>
                                      <p:to>
                                        <p:strVal val="solid"/>
                                      </p:to>
                                    </p:set>
                                    <p:set>
                                      <p:cBhvr>
                                        <p:cTn id="228" dur="indefinite"/>
                                        <p:tgtEl>
                                          <p:spTgt spid="10"/>
                                        </p:tgtEl>
                                        <p:attrNameLst>
                                          <p:attrName>fill.on</p:attrName>
                                        </p:attrNameLst>
                                      </p:cBhvr>
                                      <p:to>
                                        <p:strVal val="true"/>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grpId="2" nodeType="clickEffect">
                                  <p:stCondLst>
                                    <p:cond delay="0"/>
                                  </p:stCondLst>
                                  <p:childTnLst>
                                    <p:set>
                                      <p:cBhvr>
                                        <p:cTn id="232" dur="1" fill="hold">
                                          <p:stCondLst>
                                            <p:cond delay="0"/>
                                          </p:stCondLst>
                                        </p:cTn>
                                        <p:tgtEl>
                                          <p:spTgt spid="91"/>
                                        </p:tgtEl>
                                        <p:attrNameLst>
                                          <p:attrName>style.visibility</p:attrName>
                                        </p:attrNameLst>
                                      </p:cBhvr>
                                      <p:to>
                                        <p:strVal val="visible"/>
                                      </p:to>
                                    </p:set>
                                  </p:childTnLst>
                                </p:cTn>
                              </p:par>
                              <p:par>
                                <p:cTn id="233" presetID="1" presetClass="exit" presetSubtype="0" fill="hold" grpId="3" nodeType="withEffect">
                                  <p:stCondLst>
                                    <p:cond delay="0"/>
                                  </p:stCondLst>
                                  <p:childTnLst>
                                    <p:set>
                                      <p:cBhvr>
                                        <p:cTn id="234" dur="1" fill="hold">
                                          <p:stCondLst>
                                            <p:cond delay="0"/>
                                          </p:stCondLst>
                                        </p:cTn>
                                        <p:tgtEl>
                                          <p:spTgt spid="93"/>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1" nodeType="clickEffect">
                                  <p:stCondLst>
                                    <p:cond delay="0"/>
                                  </p:stCondLst>
                                  <p:childTnLst>
                                    <p:set>
                                      <p:cBhvr>
                                        <p:cTn id="238" dur="indefinite"/>
                                        <p:tgtEl>
                                          <p:spTgt spid="10"/>
                                        </p:tgtEl>
                                        <p:attrNameLst>
                                          <p:attrName>fillcolor</p:attrName>
                                        </p:attrNameLst>
                                      </p:cBhvr>
                                      <p:to>
                                        <p:clrVal>
                                          <a:srgbClr val="FFFFFF"/>
                                        </p:clrVal>
                                      </p:to>
                                    </p:set>
                                    <p:set>
                                      <p:cBhvr>
                                        <p:cTn id="239" dur="indefinite"/>
                                        <p:tgtEl>
                                          <p:spTgt spid="10"/>
                                        </p:tgtEl>
                                        <p:attrNameLst>
                                          <p:attrName>fill.type</p:attrName>
                                        </p:attrNameLst>
                                      </p:cBhvr>
                                      <p:to>
                                        <p:strVal val="solid"/>
                                      </p:to>
                                    </p:set>
                                    <p:set>
                                      <p:cBhvr>
                                        <p:cTn id="240" dur="indefinite"/>
                                        <p:tgtEl>
                                          <p:spTgt spid="10"/>
                                        </p:tgtEl>
                                        <p:attrNameLst>
                                          <p:attrName>fill.on</p:attrName>
                                        </p:attrNameLst>
                                      </p:cBhvr>
                                      <p:to>
                                        <p:strVal val="true"/>
                                      </p:to>
                                    </p:set>
                                  </p:childTnLst>
                                </p:cTn>
                              </p:par>
                              <p:par>
                                <p:cTn id="241" presetID="3" presetClass="emph" presetSubtype="1" grpId="1" nodeType="withEffect">
                                  <p:stCondLst>
                                    <p:cond delay="0"/>
                                  </p:stCondLst>
                                  <p:childTnLst>
                                    <p:set>
                                      <p:cBhvr override="childStyle">
                                        <p:cTn id="242" dur="indefinite"/>
                                        <p:tgtEl>
                                          <p:spTgt spid="52"/>
                                        </p:tgtEl>
                                        <p:attrNameLst>
                                          <p:attrName>style.color</p:attrName>
                                        </p:attrNameLst>
                                      </p:cBhvr>
                                      <p:to>
                                        <p:clrVal>
                                          <a:srgbClr val="000000"/>
                                        </p:clrVal>
                                      </p:to>
                                    </p:set>
                                  </p:childTnLst>
                                </p:cTn>
                              </p:par>
                              <p:par>
                                <p:cTn id="243" presetID="3" presetClass="emph" presetSubtype="1" grpId="1" nodeType="withEffect">
                                  <p:stCondLst>
                                    <p:cond delay="0"/>
                                  </p:stCondLst>
                                  <p:childTnLst>
                                    <p:set>
                                      <p:cBhvr override="childStyle">
                                        <p:cTn id="244" dur="indefinite"/>
                                        <p:tgtEl>
                                          <p:spTgt spid="7"/>
                                        </p:tgtEl>
                                        <p:attrNameLst>
                                          <p:attrName>style.color</p:attrName>
                                        </p:attrNameLst>
                                      </p:cBhvr>
                                      <p:to>
                                        <p:clrVal>
                                          <a:srgbClr val="000000"/>
                                        </p:clrVal>
                                      </p:to>
                                    </p:set>
                                  </p:childTnLst>
                                </p:cTn>
                              </p:par>
                              <p:par>
                                <p:cTn id="245" presetID="3" presetClass="emph" presetSubtype="1" grpId="1" nodeType="withEffect">
                                  <p:stCondLst>
                                    <p:cond delay="0"/>
                                  </p:stCondLst>
                                  <p:childTnLst>
                                    <p:set>
                                      <p:cBhvr override="childStyle">
                                        <p:cTn id="246" dur="indefinite"/>
                                        <p:tgtEl>
                                          <p:spTgt spid="9"/>
                                        </p:tgtEl>
                                        <p:attrNameLst>
                                          <p:attrName>style.color</p:attrName>
                                        </p:attrNameLst>
                                      </p:cBhvr>
                                      <p:to>
                                        <p:clrVal>
                                          <a:srgbClr val="000000"/>
                                        </p:clrVal>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0" nodeType="clickEffect">
                                  <p:stCondLst>
                                    <p:cond delay="0"/>
                                  </p:stCondLst>
                                  <p:childTnLst>
                                    <p:set>
                                      <p:cBhvr>
                                        <p:cTn id="250" dur="1" fill="hold">
                                          <p:stCondLst>
                                            <p:cond delay="0"/>
                                          </p:stCondLst>
                                        </p:cTn>
                                        <p:tgtEl>
                                          <p:spTgt spid="131"/>
                                        </p:tgtEl>
                                        <p:attrNameLst>
                                          <p:attrName>style.visibility</p:attrName>
                                        </p:attrNameLst>
                                      </p:cBhvr>
                                      <p:to>
                                        <p:strVal val="visible"/>
                                      </p:to>
                                    </p:set>
                                  </p:childTnLst>
                                </p:cTn>
                              </p:par>
                              <p:par>
                                <p:cTn id="251" presetID="1" presetClass="exit" presetSubtype="0" fill="hold" grpId="1" nodeType="withEffect">
                                  <p:stCondLst>
                                    <p:cond delay="0"/>
                                  </p:stCondLst>
                                  <p:childTnLst>
                                    <p:set>
                                      <p:cBhvr>
                                        <p:cTn id="252" dur="1" fill="hold">
                                          <p:stCondLst>
                                            <p:cond delay="0"/>
                                          </p:stCondLst>
                                        </p:cTn>
                                        <p:tgtEl>
                                          <p:spTgt spid="129"/>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3" presetClass="emph" presetSubtype="1" grpId="2" nodeType="clickEffect">
                                  <p:stCondLst>
                                    <p:cond delay="0"/>
                                  </p:stCondLst>
                                  <p:childTnLst>
                                    <p:set>
                                      <p:cBhvr override="childStyle">
                                        <p:cTn id="256" dur="indefinite"/>
                                        <p:tgtEl>
                                          <p:spTgt spid="46"/>
                                        </p:tgtEl>
                                        <p:attrNameLst>
                                          <p:attrName>style.color</p:attrName>
                                        </p:attrNameLst>
                                      </p:cBhvr>
                                      <p:to>
                                        <p:clrVal>
                                          <a:srgbClr val="00B050"/>
                                        </p:clrVal>
                                      </p:to>
                                    </p:set>
                                  </p:childTnLst>
                                </p:cTn>
                              </p:par>
                              <p:par>
                                <p:cTn id="257" presetID="3" presetClass="emph" presetSubtype="1" grpId="1" nodeType="withEffect">
                                  <p:stCondLst>
                                    <p:cond delay="0"/>
                                  </p:stCondLst>
                                  <p:childTnLst>
                                    <p:set>
                                      <p:cBhvr override="childStyle">
                                        <p:cTn id="258" dur="indefinite"/>
                                        <p:tgtEl>
                                          <p:spTgt spid="5"/>
                                        </p:tgtEl>
                                        <p:attrNameLst>
                                          <p:attrName>style.color</p:attrName>
                                        </p:attrNameLst>
                                      </p:cBhvr>
                                      <p:to>
                                        <p:clrVal>
                                          <a:srgbClr val="0E57C4"/>
                                        </p:clrVal>
                                      </p:to>
                                    </p:set>
                                  </p:childTnLst>
                                </p:cTn>
                              </p:par>
                              <p:par>
                                <p:cTn id="259" presetID="3" presetClass="emph" presetSubtype="1" grpId="1" nodeType="withEffect">
                                  <p:stCondLst>
                                    <p:cond delay="0"/>
                                  </p:stCondLst>
                                  <p:childTnLst>
                                    <p:set>
                                      <p:cBhvr override="childStyle">
                                        <p:cTn id="260" dur="indefinite"/>
                                        <p:tgtEl>
                                          <p:spTgt spid="44"/>
                                        </p:tgtEl>
                                        <p:attrNameLst>
                                          <p:attrName>style.color</p:attrName>
                                        </p:attrNameLst>
                                      </p:cBhvr>
                                      <p:to>
                                        <p:clrVal>
                                          <a:srgbClr val="0E57C4"/>
                                        </p:clrVal>
                                      </p:to>
                                    </p:set>
                                  </p:childTnLst>
                                </p:cTn>
                              </p:par>
                            </p:childTnLst>
                          </p:cTn>
                        </p:par>
                      </p:childTnLst>
                    </p:cTn>
                  </p:par>
                  <p:par>
                    <p:cTn id="261" fill="hold">
                      <p:stCondLst>
                        <p:cond delay="indefinite"/>
                      </p:stCondLst>
                      <p:childTnLst>
                        <p:par>
                          <p:cTn id="262" fill="hold">
                            <p:stCondLst>
                              <p:cond delay="0"/>
                            </p:stCondLst>
                            <p:childTnLst>
                              <p:par>
                                <p:cTn id="263" presetID="1" presetClass="emph" presetSubtype="1" nodeType="clickEffect">
                                  <p:stCondLst>
                                    <p:cond delay="0"/>
                                  </p:stCondLst>
                                  <p:childTnLst>
                                    <p:set>
                                      <p:cBhvr>
                                        <p:cTn id="264" dur="indefinite"/>
                                        <p:tgtEl>
                                          <p:spTgt spid="12"/>
                                        </p:tgtEl>
                                        <p:attrNameLst>
                                          <p:attrName>fillcolor</p:attrName>
                                        </p:attrNameLst>
                                      </p:cBhvr>
                                      <p:to>
                                        <p:clrVal>
                                          <a:srgbClr val="0E57C4"/>
                                        </p:clrVal>
                                      </p:to>
                                    </p:set>
                                    <p:set>
                                      <p:cBhvr>
                                        <p:cTn id="265" dur="indefinite"/>
                                        <p:tgtEl>
                                          <p:spTgt spid="12"/>
                                        </p:tgtEl>
                                        <p:attrNameLst>
                                          <p:attrName>fill.type</p:attrName>
                                        </p:attrNameLst>
                                      </p:cBhvr>
                                      <p:to>
                                        <p:strVal val="solid"/>
                                      </p:to>
                                    </p:set>
                                    <p:set>
                                      <p:cBhvr>
                                        <p:cTn id="266" dur="indefinite"/>
                                        <p:tgtEl>
                                          <p:spTgt spid="12"/>
                                        </p:tgtEl>
                                        <p:attrNameLst>
                                          <p:attrName>fill.on</p:attrName>
                                        </p:attrNameLst>
                                      </p:cBhvr>
                                      <p:to>
                                        <p:strVal val="true"/>
                                      </p:to>
                                    </p:set>
                                  </p:childTnLst>
                                </p:cTn>
                              </p:par>
                              <p:par>
                                <p:cTn id="267" presetID="1" presetClass="emph" presetSubtype="1" nodeType="withEffect">
                                  <p:stCondLst>
                                    <p:cond delay="0"/>
                                  </p:stCondLst>
                                  <p:childTnLst>
                                    <p:set>
                                      <p:cBhvr>
                                        <p:cTn id="268" dur="indefinite"/>
                                        <p:tgtEl>
                                          <p:spTgt spid="10"/>
                                        </p:tgtEl>
                                        <p:attrNameLst>
                                          <p:attrName>fillcolor</p:attrName>
                                        </p:attrNameLst>
                                      </p:cBhvr>
                                      <p:to>
                                        <p:clrVal>
                                          <a:srgbClr val="00B050"/>
                                        </p:clrVal>
                                      </p:to>
                                    </p:set>
                                    <p:set>
                                      <p:cBhvr>
                                        <p:cTn id="269" dur="indefinite"/>
                                        <p:tgtEl>
                                          <p:spTgt spid="10"/>
                                        </p:tgtEl>
                                        <p:attrNameLst>
                                          <p:attrName>fill.type</p:attrName>
                                        </p:attrNameLst>
                                      </p:cBhvr>
                                      <p:to>
                                        <p:strVal val="solid"/>
                                      </p:to>
                                    </p:set>
                                    <p:set>
                                      <p:cBhvr>
                                        <p:cTn id="270" dur="indefinite"/>
                                        <p:tgtEl>
                                          <p:spTgt spid="10"/>
                                        </p:tgtEl>
                                        <p:attrNameLst>
                                          <p:attrName>fill.on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1" presetClass="entr" presetSubtype="0" fill="hold" grpId="2" nodeType="clickEffect">
                                  <p:stCondLst>
                                    <p:cond delay="0"/>
                                  </p:stCondLst>
                                  <p:childTnLst>
                                    <p:set>
                                      <p:cBhvr>
                                        <p:cTn id="274" dur="1" fill="hold">
                                          <p:stCondLst>
                                            <p:cond delay="0"/>
                                          </p:stCondLst>
                                        </p:cTn>
                                        <p:tgtEl>
                                          <p:spTgt spid="89"/>
                                        </p:tgtEl>
                                        <p:attrNameLst>
                                          <p:attrName>style.visibility</p:attrName>
                                        </p:attrNameLst>
                                      </p:cBhvr>
                                      <p:to>
                                        <p:strVal val="visible"/>
                                      </p:to>
                                    </p:set>
                                  </p:childTnLst>
                                </p:cTn>
                              </p:par>
                              <p:par>
                                <p:cTn id="275" presetID="1" presetClass="exit" presetSubtype="0" fill="hold" grpId="3" nodeType="withEffect">
                                  <p:stCondLst>
                                    <p:cond delay="0"/>
                                  </p:stCondLst>
                                  <p:childTnLst>
                                    <p:set>
                                      <p:cBhvr>
                                        <p:cTn id="276" dur="1" fill="hold">
                                          <p:stCondLst>
                                            <p:cond delay="0"/>
                                          </p:stCondLst>
                                        </p:cTn>
                                        <p:tgtEl>
                                          <p:spTgt spid="91"/>
                                        </p:tgtEl>
                                        <p:attrNameLst>
                                          <p:attrName>style.visibility</p:attrName>
                                        </p:attrNameLst>
                                      </p:cBhvr>
                                      <p:to>
                                        <p:strVal val="hidden"/>
                                      </p:to>
                                    </p:set>
                                  </p:childTnLst>
                                </p:cTn>
                              </p:par>
                            </p:childTnLst>
                          </p:cTn>
                        </p:par>
                      </p:childTnLst>
                    </p:cTn>
                  </p:par>
                  <p:par>
                    <p:cTn id="277" fill="hold">
                      <p:stCondLst>
                        <p:cond delay="indefinite"/>
                      </p:stCondLst>
                      <p:childTnLst>
                        <p:par>
                          <p:cTn id="278" fill="hold">
                            <p:stCondLst>
                              <p:cond delay="0"/>
                            </p:stCondLst>
                            <p:childTnLst>
                              <p:par>
                                <p:cTn id="279" presetID="1" presetClass="emph" presetSubtype="1" nodeType="clickEffect">
                                  <p:stCondLst>
                                    <p:cond delay="0"/>
                                  </p:stCondLst>
                                  <p:childTnLst>
                                    <p:set>
                                      <p:cBhvr>
                                        <p:cTn id="280" dur="indefinite"/>
                                        <p:tgtEl>
                                          <p:spTgt spid="12"/>
                                        </p:tgtEl>
                                        <p:attrNameLst>
                                          <p:attrName>fillcolor</p:attrName>
                                        </p:attrNameLst>
                                      </p:cBhvr>
                                      <p:to>
                                        <p:clrVal>
                                          <a:srgbClr val="FFFFFF"/>
                                        </p:clrVal>
                                      </p:to>
                                    </p:set>
                                    <p:set>
                                      <p:cBhvr>
                                        <p:cTn id="281" dur="indefinite"/>
                                        <p:tgtEl>
                                          <p:spTgt spid="12"/>
                                        </p:tgtEl>
                                        <p:attrNameLst>
                                          <p:attrName>fill.type</p:attrName>
                                        </p:attrNameLst>
                                      </p:cBhvr>
                                      <p:to>
                                        <p:strVal val="solid"/>
                                      </p:to>
                                    </p:set>
                                    <p:set>
                                      <p:cBhvr>
                                        <p:cTn id="282" dur="indefinite"/>
                                        <p:tgtEl>
                                          <p:spTgt spid="12"/>
                                        </p:tgtEl>
                                        <p:attrNameLst>
                                          <p:attrName>fill.on</p:attrName>
                                        </p:attrNameLst>
                                      </p:cBhvr>
                                      <p:to>
                                        <p:strVal val="true"/>
                                      </p:to>
                                    </p:set>
                                  </p:childTnLst>
                                </p:cTn>
                              </p:par>
                              <p:par>
                                <p:cTn id="283" presetID="3" presetClass="emph" presetSubtype="1" grpId="3" nodeType="withEffect">
                                  <p:stCondLst>
                                    <p:cond delay="0"/>
                                  </p:stCondLst>
                                  <p:childTnLst>
                                    <p:set>
                                      <p:cBhvr override="childStyle">
                                        <p:cTn id="284" dur="indefinite"/>
                                        <p:tgtEl>
                                          <p:spTgt spid="46"/>
                                        </p:tgtEl>
                                        <p:attrNameLst>
                                          <p:attrName>style.color</p:attrName>
                                        </p:attrNameLst>
                                      </p:cBhvr>
                                      <p:to>
                                        <p:clrVal>
                                          <a:srgbClr val="000000"/>
                                        </p:clrVal>
                                      </p:to>
                                    </p:set>
                                  </p:childTnLst>
                                </p:cTn>
                              </p:par>
                              <p:par>
                                <p:cTn id="285" presetID="3" presetClass="emph" presetSubtype="1" grpId="2" nodeType="withEffect">
                                  <p:stCondLst>
                                    <p:cond delay="0"/>
                                  </p:stCondLst>
                                  <p:childTnLst>
                                    <p:set>
                                      <p:cBhvr override="childStyle">
                                        <p:cTn id="286" dur="indefinite"/>
                                        <p:tgtEl>
                                          <p:spTgt spid="5"/>
                                        </p:tgtEl>
                                        <p:attrNameLst>
                                          <p:attrName>style.color</p:attrName>
                                        </p:attrNameLst>
                                      </p:cBhvr>
                                      <p:to>
                                        <p:clrVal>
                                          <a:srgbClr val="000000"/>
                                        </p:clrVal>
                                      </p:to>
                                    </p:set>
                                  </p:childTnLst>
                                </p:cTn>
                              </p:par>
                              <p:par>
                                <p:cTn id="287" presetID="3" presetClass="emph" presetSubtype="1" grpId="2" nodeType="withEffect">
                                  <p:stCondLst>
                                    <p:cond delay="0"/>
                                  </p:stCondLst>
                                  <p:childTnLst>
                                    <p:set>
                                      <p:cBhvr override="childStyle">
                                        <p:cTn id="288" dur="indefinite"/>
                                        <p:tgtEl>
                                          <p:spTgt spid="44"/>
                                        </p:tgtEl>
                                        <p:attrNameLst>
                                          <p:attrName>style.color</p:attrName>
                                        </p:attrNameLst>
                                      </p:cBhvr>
                                      <p:to>
                                        <p:clrVal>
                                          <a:srgbClr val="000000"/>
                                        </p:clrVal>
                                      </p:to>
                                    </p:set>
                                  </p:childTnLst>
                                </p:cTn>
                              </p:par>
                            </p:childTnLst>
                          </p:cTn>
                        </p:par>
                      </p:childTnLst>
                    </p:cTn>
                  </p:par>
                  <p:par>
                    <p:cTn id="289" fill="hold">
                      <p:stCondLst>
                        <p:cond delay="indefinite"/>
                      </p:stCondLst>
                      <p:childTnLst>
                        <p:par>
                          <p:cTn id="290" fill="hold">
                            <p:stCondLst>
                              <p:cond delay="0"/>
                            </p:stCondLst>
                            <p:childTnLst>
                              <p:par>
                                <p:cTn id="291" presetID="3" presetClass="emph" presetSubtype="1" grpId="2" nodeType="clickEffect">
                                  <p:stCondLst>
                                    <p:cond delay="0"/>
                                  </p:stCondLst>
                                  <p:childTnLst>
                                    <p:set>
                                      <p:cBhvr override="childStyle">
                                        <p:cTn id="292" dur="indefinite"/>
                                        <p:tgtEl>
                                          <p:spTgt spid="52"/>
                                        </p:tgtEl>
                                        <p:attrNameLst>
                                          <p:attrName>style.color</p:attrName>
                                        </p:attrNameLst>
                                      </p:cBhvr>
                                      <p:to>
                                        <p:clrVal>
                                          <a:srgbClr val="00B050"/>
                                        </p:clrVal>
                                      </p:to>
                                    </p:set>
                                  </p:childTnLst>
                                </p:cTn>
                              </p:par>
                              <p:par>
                                <p:cTn id="293" presetID="3" presetClass="emph" presetSubtype="1" grpId="2" nodeType="withEffect">
                                  <p:stCondLst>
                                    <p:cond delay="0"/>
                                  </p:stCondLst>
                                  <p:childTnLst>
                                    <p:set>
                                      <p:cBhvr override="childStyle">
                                        <p:cTn id="294" dur="indefinite"/>
                                        <p:tgtEl>
                                          <p:spTgt spid="7"/>
                                        </p:tgtEl>
                                        <p:attrNameLst>
                                          <p:attrName>style.color</p:attrName>
                                        </p:attrNameLst>
                                      </p:cBhvr>
                                      <p:to>
                                        <p:clrVal>
                                          <a:srgbClr val="0E57C4"/>
                                        </p:clrVal>
                                      </p:to>
                                    </p:set>
                                  </p:childTnLst>
                                </p:cTn>
                              </p:par>
                              <p:par>
                                <p:cTn id="295" presetID="3" presetClass="emph" presetSubtype="1" grpId="2" nodeType="withEffect">
                                  <p:stCondLst>
                                    <p:cond delay="0"/>
                                  </p:stCondLst>
                                  <p:childTnLst>
                                    <p:set>
                                      <p:cBhvr override="childStyle">
                                        <p:cTn id="296" dur="indefinite"/>
                                        <p:tgtEl>
                                          <p:spTgt spid="9"/>
                                        </p:tgtEl>
                                        <p:attrNameLst>
                                          <p:attrName>style.color</p:attrName>
                                        </p:attrNameLst>
                                      </p:cBhvr>
                                      <p:to>
                                        <p:clrVal>
                                          <a:srgbClr val="0E57C4"/>
                                        </p:clrVal>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10"/>
                                        </p:tgtEl>
                                        <p:attrNameLst>
                                          <p:attrName>fillcolor</p:attrName>
                                        </p:attrNameLst>
                                      </p:cBhvr>
                                      <p:to>
                                        <p:clrVal>
                                          <a:srgbClr val="0E57C4"/>
                                        </p:clrVal>
                                      </p:to>
                                    </p:set>
                                    <p:set>
                                      <p:cBhvr>
                                        <p:cTn id="301" dur="indefinite"/>
                                        <p:tgtEl>
                                          <p:spTgt spid="10"/>
                                        </p:tgtEl>
                                        <p:attrNameLst>
                                          <p:attrName>fill.type</p:attrName>
                                        </p:attrNameLst>
                                      </p:cBhvr>
                                      <p:to>
                                        <p:strVal val="solid"/>
                                      </p:to>
                                    </p:set>
                                    <p:set>
                                      <p:cBhvr>
                                        <p:cTn id="302" dur="indefinite"/>
                                        <p:tgtEl>
                                          <p:spTgt spid="10"/>
                                        </p:tgtEl>
                                        <p:attrNameLst>
                                          <p:attrName>fill.on</p:attrName>
                                        </p:attrNameLst>
                                      </p:cBhvr>
                                      <p:to>
                                        <p:strVal val="true"/>
                                      </p:to>
                                    </p:set>
                                  </p:childTnLst>
                                </p:cTn>
                              </p:par>
                              <p:par>
                                <p:cTn id="303" presetID="1" presetClass="emph" presetSubtype="1" nodeType="withEffect">
                                  <p:stCondLst>
                                    <p:cond delay="0"/>
                                  </p:stCondLst>
                                  <p:childTnLst>
                                    <p:set>
                                      <p:cBhvr>
                                        <p:cTn id="304" dur="indefinite"/>
                                        <p:tgtEl>
                                          <p:spTgt spid="12"/>
                                        </p:tgtEl>
                                        <p:attrNameLst>
                                          <p:attrName>fillcolor</p:attrName>
                                        </p:attrNameLst>
                                      </p:cBhvr>
                                      <p:to>
                                        <p:clrVal>
                                          <a:srgbClr val="00B050"/>
                                        </p:clrVal>
                                      </p:to>
                                    </p:set>
                                    <p:set>
                                      <p:cBhvr>
                                        <p:cTn id="305" dur="indefinite"/>
                                        <p:tgtEl>
                                          <p:spTgt spid="12"/>
                                        </p:tgtEl>
                                        <p:attrNameLst>
                                          <p:attrName>fill.type</p:attrName>
                                        </p:attrNameLst>
                                      </p:cBhvr>
                                      <p:to>
                                        <p:strVal val="solid"/>
                                      </p:to>
                                    </p:set>
                                    <p:set>
                                      <p:cBhvr>
                                        <p:cTn id="306" dur="indefinite"/>
                                        <p:tgtEl>
                                          <p:spTgt spid="12"/>
                                        </p:tgtEl>
                                        <p:attrNameLst>
                                          <p:attrName>fill.on</p:attrName>
                                        </p:attrNameLst>
                                      </p:cBhvr>
                                      <p:to>
                                        <p:strVal val="true"/>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grpId="2" nodeType="clickEffect">
                                  <p:stCondLst>
                                    <p:cond delay="0"/>
                                  </p:stCondLst>
                                  <p:childTnLst>
                                    <p:set>
                                      <p:cBhvr>
                                        <p:cTn id="310" dur="1" fill="hold">
                                          <p:stCondLst>
                                            <p:cond delay="0"/>
                                          </p:stCondLst>
                                        </p:cTn>
                                        <p:tgtEl>
                                          <p:spTgt spid="87"/>
                                        </p:tgtEl>
                                        <p:attrNameLst>
                                          <p:attrName>style.visibility</p:attrName>
                                        </p:attrNameLst>
                                      </p:cBhvr>
                                      <p:to>
                                        <p:strVal val="visible"/>
                                      </p:to>
                                    </p:set>
                                  </p:childTnLst>
                                </p:cTn>
                              </p:par>
                              <p:par>
                                <p:cTn id="311" presetID="1" presetClass="exit" presetSubtype="0" fill="hold" grpId="3" nodeType="withEffect">
                                  <p:stCondLst>
                                    <p:cond delay="0"/>
                                  </p:stCondLst>
                                  <p:childTnLst>
                                    <p:set>
                                      <p:cBhvr>
                                        <p:cTn id="312" dur="1" fill="hold">
                                          <p:stCondLst>
                                            <p:cond delay="0"/>
                                          </p:stCondLst>
                                        </p:cTn>
                                        <p:tgtEl>
                                          <p:spTgt spid="89"/>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1" presetClass="emph" presetSubtype="1" nodeType="clickEffect">
                                  <p:stCondLst>
                                    <p:cond delay="0"/>
                                  </p:stCondLst>
                                  <p:childTnLst>
                                    <p:set>
                                      <p:cBhvr>
                                        <p:cTn id="316" dur="indefinite"/>
                                        <p:tgtEl>
                                          <p:spTgt spid="10"/>
                                        </p:tgtEl>
                                        <p:attrNameLst>
                                          <p:attrName>fillcolor</p:attrName>
                                        </p:attrNameLst>
                                      </p:cBhvr>
                                      <p:to>
                                        <p:clrVal>
                                          <a:srgbClr val="FFFFFF"/>
                                        </p:clrVal>
                                      </p:to>
                                    </p:set>
                                    <p:set>
                                      <p:cBhvr>
                                        <p:cTn id="317" dur="indefinite"/>
                                        <p:tgtEl>
                                          <p:spTgt spid="10"/>
                                        </p:tgtEl>
                                        <p:attrNameLst>
                                          <p:attrName>fill.type</p:attrName>
                                        </p:attrNameLst>
                                      </p:cBhvr>
                                      <p:to>
                                        <p:strVal val="solid"/>
                                      </p:to>
                                    </p:set>
                                    <p:set>
                                      <p:cBhvr>
                                        <p:cTn id="318" dur="indefinite"/>
                                        <p:tgtEl>
                                          <p:spTgt spid="10"/>
                                        </p:tgtEl>
                                        <p:attrNameLst>
                                          <p:attrName>fill.on</p:attrName>
                                        </p:attrNameLst>
                                      </p:cBhvr>
                                      <p:to>
                                        <p:strVal val="true"/>
                                      </p:to>
                                    </p:set>
                                  </p:childTnLst>
                                </p:cTn>
                              </p:par>
                              <p:par>
                                <p:cTn id="319" presetID="3" presetClass="emph" presetSubtype="1" grpId="3" nodeType="withEffect">
                                  <p:stCondLst>
                                    <p:cond delay="0"/>
                                  </p:stCondLst>
                                  <p:childTnLst>
                                    <p:set>
                                      <p:cBhvr override="childStyle">
                                        <p:cTn id="320" dur="indefinite"/>
                                        <p:tgtEl>
                                          <p:spTgt spid="52"/>
                                        </p:tgtEl>
                                        <p:attrNameLst>
                                          <p:attrName>style.color</p:attrName>
                                        </p:attrNameLst>
                                      </p:cBhvr>
                                      <p:to>
                                        <p:clrVal>
                                          <a:srgbClr val="000000"/>
                                        </p:clrVal>
                                      </p:to>
                                    </p:set>
                                  </p:childTnLst>
                                </p:cTn>
                              </p:par>
                              <p:par>
                                <p:cTn id="321" presetID="3" presetClass="emph" presetSubtype="1" grpId="3" nodeType="withEffect">
                                  <p:stCondLst>
                                    <p:cond delay="0"/>
                                  </p:stCondLst>
                                  <p:childTnLst>
                                    <p:set>
                                      <p:cBhvr override="childStyle">
                                        <p:cTn id="322" dur="indefinite"/>
                                        <p:tgtEl>
                                          <p:spTgt spid="7"/>
                                        </p:tgtEl>
                                        <p:attrNameLst>
                                          <p:attrName>style.color</p:attrName>
                                        </p:attrNameLst>
                                      </p:cBhvr>
                                      <p:to>
                                        <p:clrVal>
                                          <a:srgbClr val="000000"/>
                                        </p:clrVal>
                                      </p:to>
                                    </p:set>
                                  </p:childTnLst>
                                </p:cTn>
                              </p:par>
                              <p:par>
                                <p:cTn id="323" presetID="3" presetClass="emph" presetSubtype="1" grpId="3" nodeType="withEffect">
                                  <p:stCondLst>
                                    <p:cond delay="0"/>
                                  </p:stCondLst>
                                  <p:childTnLst>
                                    <p:set>
                                      <p:cBhvr override="childStyle">
                                        <p:cTn id="324" dur="indefinite"/>
                                        <p:tgtEl>
                                          <p:spTgt spid="9"/>
                                        </p:tgtEl>
                                        <p:attrNameLst>
                                          <p:attrName>style.color</p:attrName>
                                        </p:attrNameLst>
                                      </p:cBhvr>
                                      <p:to>
                                        <p:clrVal>
                                          <a:srgbClr val="000000"/>
                                        </p:clrVal>
                                      </p:to>
                                    </p:se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grpId="0" nodeType="clickEffect">
                                  <p:stCondLst>
                                    <p:cond delay="0"/>
                                  </p:stCondLst>
                                  <p:childTnLst>
                                    <p:set>
                                      <p:cBhvr>
                                        <p:cTn id="328" dur="1" fill="hold">
                                          <p:stCondLst>
                                            <p:cond delay="0"/>
                                          </p:stCondLst>
                                        </p:cTn>
                                        <p:tgtEl>
                                          <p:spTgt spid="133"/>
                                        </p:tgtEl>
                                        <p:attrNameLst>
                                          <p:attrName>style.visibility</p:attrName>
                                        </p:attrNameLst>
                                      </p:cBhvr>
                                      <p:to>
                                        <p:strVal val="visible"/>
                                      </p:to>
                                    </p:set>
                                  </p:childTnLst>
                                </p:cTn>
                              </p:par>
                              <p:par>
                                <p:cTn id="329" presetID="1" presetClass="exit" presetSubtype="0" fill="hold" grpId="1" nodeType="withEffect">
                                  <p:stCondLst>
                                    <p:cond delay="0"/>
                                  </p:stCondLst>
                                  <p:childTnLst>
                                    <p:set>
                                      <p:cBhvr>
                                        <p:cTn id="330" dur="1" fill="hold">
                                          <p:stCondLst>
                                            <p:cond delay="0"/>
                                          </p:stCondLst>
                                        </p:cTn>
                                        <p:tgtEl>
                                          <p:spTgt spid="131"/>
                                        </p:tgtEl>
                                        <p:attrNameLst>
                                          <p:attrName>style.visibility</p:attrName>
                                        </p:attrNameLst>
                                      </p:cBhvr>
                                      <p:to>
                                        <p:strVal val="hidden"/>
                                      </p:to>
                                    </p:set>
                                  </p:childTnLst>
                                </p:cTn>
                              </p:par>
                            </p:childTnLst>
                          </p:cTn>
                        </p:par>
                      </p:childTnLst>
                    </p:cTn>
                  </p:par>
                  <p:par>
                    <p:cTn id="331" fill="hold">
                      <p:stCondLst>
                        <p:cond delay="indefinite"/>
                      </p:stCondLst>
                      <p:childTnLst>
                        <p:par>
                          <p:cTn id="332" fill="hold">
                            <p:stCondLst>
                              <p:cond delay="0"/>
                            </p:stCondLst>
                            <p:childTnLst>
                              <p:par>
                                <p:cTn id="333" presetID="3" presetClass="emph" presetSubtype="1" grpId="4" nodeType="clickEffect">
                                  <p:stCondLst>
                                    <p:cond delay="0"/>
                                  </p:stCondLst>
                                  <p:childTnLst>
                                    <p:set>
                                      <p:cBhvr override="childStyle">
                                        <p:cTn id="334" dur="indefinite"/>
                                        <p:tgtEl>
                                          <p:spTgt spid="46"/>
                                        </p:tgtEl>
                                        <p:attrNameLst>
                                          <p:attrName>style.color</p:attrName>
                                        </p:attrNameLst>
                                      </p:cBhvr>
                                      <p:to>
                                        <p:clrVal>
                                          <a:srgbClr val="0E57C4"/>
                                        </p:clrVal>
                                      </p:to>
                                    </p:set>
                                  </p:childTnLst>
                                </p:cTn>
                              </p:par>
                              <p:par>
                                <p:cTn id="335" presetID="3" presetClass="emph" presetSubtype="1" grpId="3" nodeType="withEffect">
                                  <p:stCondLst>
                                    <p:cond delay="0"/>
                                  </p:stCondLst>
                                  <p:childTnLst>
                                    <p:set>
                                      <p:cBhvr override="childStyle">
                                        <p:cTn id="336" dur="indefinite"/>
                                        <p:tgtEl>
                                          <p:spTgt spid="5"/>
                                        </p:tgtEl>
                                        <p:attrNameLst>
                                          <p:attrName>style.color</p:attrName>
                                        </p:attrNameLst>
                                      </p:cBhvr>
                                      <p:to>
                                        <p:clrVal>
                                          <a:srgbClr val="00B050"/>
                                        </p:clrVal>
                                      </p:to>
                                    </p:set>
                                  </p:childTnLst>
                                </p:cTn>
                              </p:par>
                              <p:par>
                                <p:cTn id="337" presetID="3" presetClass="emph" presetSubtype="1" grpId="3" nodeType="withEffect">
                                  <p:stCondLst>
                                    <p:cond delay="0"/>
                                  </p:stCondLst>
                                  <p:childTnLst>
                                    <p:set>
                                      <p:cBhvr override="childStyle">
                                        <p:cTn id="338" dur="indefinite"/>
                                        <p:tgtEl>
                                          <p:spTgt spid="44"/>
                                        </p:tgtEl>
                                        <p:attrNameLst>
                                          <p:attrName>style.color</p:attrName>
                                        </p:attrNameLst>
                                      </p:cBhvr>
                                      <p:to>
                                        <p:clrVal>
                                          <a:srgbClr val="0E57C4"/>
                                        </p:clrVal>
                                      </p:to>
                                    </p:set>
                                  </p:childTnLst>
                                </p:cTn>
                              </p:par>
                            </p:childTnLst>
                          </p:cTn>
                        </p:par>
                      </p:childTnLst>
                    </p:cTn>
                  </p:par>
                  <p:par>
                    <p:cTn id="339" fill="hold">
                      <p:stCondLst>
                        <p:cond delay="indefinite"/>
                      </p:stCondLst>
                      <p:childTnLst>
                        <p:par>
                          <p:cTn id="340" fill="hold">
                            <p:stCondLst>
                              <p:cond delay="0"/>
                            </p:stCondLst>
                            <p:childTnLst>
                              <p:par>
                                <p:cTn id="341" presetID="1" presetClass="emph" presetSubtype="1" nodeType="clickEffect">
                                  <p:stCondLst>
                                    <p:cond delay="0"/>
                                  </p:stCondLst>
                                  <p:childTnLst>
                                    <p:set>
                                      <p:cBhvr>
                                        <p:cTn id="342" dur="indefinite"/>
                                        <p:tgtEl>
                                          <p:spTgt spid="12"/>
                                        </p:tgtEl>
                                        <p:attrNameLst>
                                          <p:attrName>fillcolor</p:attrName>
                                        </p:attrNameLst>
                                      </p:cBhvr>
                                      <p:to>
                                        <p:clrVal>
                                          <a:srgbClr val="0E57C4"/>
                                        </p:clrVal>
                                      </p:to>
                                    </p:set>
                                    <p:set>
                                      <p:cBhvr>
                                        <p:cTn id="343" dur="indefinite"/>
                                        <p:tgtEl>
                                          <p:spTgt spid="12"/>
                                        </p:tgtEl>
                                        <p:attrNameLst>
                                          <p:attrName>fill.type</p:attrName>
                                        </p:attrNameLst>
                                      </p:cBhvr>
                                      <p:to>
                                        <p:strVal val="solid"/>
                                      </p:to>
                                    </p:set>
                                    <p:set>
                                      <p:cBhvr>
                                        <p:cTn id="344" dur="indefinite"/>
                                        <p:tgtEl>
                                          <p:spTgt spid="12"/>
                                        </p:tgtEl>
                                        <p:attrNameLst>
                                          <p:attrName>fill.on</p:attrName>
                                        </p:attrNameLst>
                                      </p:cBhvr>
                                      <p:to>
                                        <p:strVal val="true"/>
                                      </p:to>
                                    </p:set>
                                  </p:childTnLst>
                                </p:cTn>
                              </p:par>
                              <p:par>
                                <p:cTn id="345" presetID="1" presetClass="emph" presetSubtype="1" nodeType="withEffect">
                                  <p:stCondLst>
                                    <p:cond delay="0"/>
                                  </p:stCondLst>
                                  <p:childTnLst>
                                    <p:set>
                                      <p:cBhvr>
                                        <p:cTn id="346" dur="indefinite"/>
                                        <p:tgtEl>
                                          <p:spTgt spid="14"/>
                                        </p:tgtEl>
                                        <p:attrNameLst>
                                          <p:attrName>fillcolor</p:attrName>
                                        </p:attrNameLst>
                                      </p:cBhvr>
                                      <p:to>
                                        <p:clrVal>
                                          <a:srgbClr val="00B050"/>
                                        </p:clrVal>
                                      </p:to>
                                    </p:set>
                                    <p:set>
                                      <p:cBhvr>
                                        <p:cTn id="347" dur="indefinite"/>
                                        <p:tgtEl>
                                          <p:spTgt spid="14"/>
                                        </p:tgtEl>
                                        <p:attrNameLst>
                                          <p:attrName>fill.type</p:attrName>
                                        </p:attrNameLst>
                                      </p:cBhvr>
                                      <p:to>
                                        <p:strVal val="solid"/>
                                      </p:to>
                                    </p:set>
                                    <p:set>
                                      <p:cBhvr>
                                        <p:cTn id="348" dur="indefinite"/>
                                        <p:tgtEl>
                                          <p:spTgt spid="14"/>
                                        </p:tgtEl>
                                        <p:attrNameLst>
                                          <p:attrName>fill.on</p:attrName>
                                        </p:attrNameLst>
                                      </p:cBhvr>
                                      <p:to>
                                        <p:strVal val="true"/>
                                      </p:to>
                                    </p:set>
                                  </p:childTnLst>
                                </p:cTn>
                              </p:par>
                            </p:childTnLst>
                          </p:cTn>
                        </p:par>
                      </p:childTnLst>
                    </p:cTn>
                  </p:par>
                  <p:par>
                    <p:cTn id="349" fill="hold">
                      <p:stCondLst>
                        <p:cond delay="indefinite"/>
                      </p:stCondLst>
                      <p:childTnLst>
                        <p:par>
                          <p:cTn id="350" fill="hold">
                            <p:stCondLst>
                              <p:cond delay="0"/>
                            </p:stCondLst>
                            <p:childTnLst>
                              <p:par>
                                <p:cTn id="351" presetID="1" presetClass="entr" presetSubtype="0" fill="hold" grpId="2" nodeType="clickEffect">
                                  <p:stCondLst>
                                    <p:cond delay="0"/>
                                  </p:stCondLst>
                                  <p:childTnLst>
                                    <p:set>
                                      <p:cBhvr>
                                        <p:cTn id="352" dur="1" fill="hold">
                                          <p:stCondLst>
                                            <p:cond delay="0"/>
                                          </p:stCondLst>
                                        </p:cTn>
                                        <p:tgtEl>
                                          <p:spTgt spid="65"/>
                                        </p:tgtEl>
                                        <p:attrNameLst>
                                          <p:attrName>style.visibility</p:attrName>
                                        </p:attrNameLst>
                                      </p:cBhvr>
                                      <p:to>
                                        <p:strVal val="visible"/>
                                      </p:to>
                                    </p:set>
                                  </p:childTnLst>
                                </p:cTn>
                              </p:par>
                              <p:par>
                                <p:cTn id="353" presetID="1" presetClass="exit" presetSubtype="0" fill="hold" grpId="3" nodeType="withEffect">
                                  <p:stCondLst>
                                    <p:cond delay="0"/>
                                  </p:stCondLst>
                                  <p:childTnLst>
                                    <p:set>
                                      <p:cBhvr>
                                        <p:cTn id="354" dur="1" fill="hold">
                                          <p:stCondLst>
                                            <p:cond delay="0"/>
                                          </p:stCondLst>
                                        </p:cTn>
                                        <p:tgtEl>
                                          <p:spTgt spid="87"/>
                                        </p:tgtEl>
                                        <p:attrNameLst>
                                          <p:attrName>style.visibility</p:attrName>
                                        </p:attrNameLst>
                                      </p:cBhvr>
                                      <p:to>
                                        <p:strVal val="hidden"/>
                                      </p:to>
                                    </p:set>
                                  </p:childTnLst>
                                </p:cTn>
                              </p:par>
                            </p:childTnLst>
                          </p:cTn>
                        </p:par>
                      </p:childTnLst>
                    </p:cTn>
                  </p:par>
                  <p:par>
                    <p:cTn id="355" fill="hold">
                      <p:stCondLst>
                        <p:cond delay="indefinite"/>
                      </p:stCondLst>
                      <p:childTnLst>
                        <p:par>
                          <p:cTn id="356" fill="hold">
                            <p:stCondLst>
                              <p:cond delay="0"/>
                            </p:stCondLst>
                            <p:childTnLst>
                              <p:par>
                                <p:cTn id="357" presetID="1" presetClass="emph" presetSubtype="1" nodeType="clickEffect">
                                  <p:stCondLst>
                                    <p:cond delay="0"/>
                                  </p:stCondLst>
                                  <p:childTnLst>
                                    <p:set>
                                      <p:cBhvr>
                                        <p:cTn id="358" dur="indefinite"/>
                                        <p:tgtEl>
                                          <p:spTgt spid="12"/>
                                        </p:tgtEl>
                                        <p:attrNameLst>
                                          <p:attrName>fillcolor</p:attrName>
                                        </p:attrNameLst>
                                      </p:cBhvr>
                                      <p:to>
                                        <p:clrVal>
                                          <a:srgbClr val="FFFFFF"/>
                                        </p:clrVal>
                                      </p:to>
                                    </p:set>
                                    <p:set>
                                      <p:cBhvr>
                                        <p:cTn id="359" dur="indefinite"/>
                                        <p:tgtEl>
                                          <p:spTgt spid="12"/>
                                        </p:tgtEl>
                                        <p:attrNameLst>
                                          <p:attrName>fill.type</p:attrName>
                                        </p:attrNameLst>
                                      </p:cBhvr>
                                      <p:to>
                                        <p:strVal val="solid"/>
                                      </p:to>
                                    </p:set>
                                    <p:set>
                                      <p:cBhvr>
                                        <p:cTn id="360" dur="indefinite"/>
                                        <p:tgtEl>
                                          <p:spTgt spid="12"/>
                                        </p:tgtEl>
                                        <p:attrNameLst>
                                          <p:attrName>fill.on</p:attrName>
                                        </p:attrNameLst>
                                      </p:cBhvr>
                                      <p:to>
                                        <p:strVal val="true"/>
                                      </p:to>
                                    </p:set>
                                  </p:childTnLst>
                                </p:cTn>
                              </p:par>
                              <p:par>
                                <p:cTn id="361" presetID="3" presetClass="emph" presetSubtype="1" grpId="4" nodeType="withEffect">
                                  <p:stCondLst>
                                    <p:cond delay="0"/>
                                  </p:stCondLst>
                                  <p:childTnLst>
                                    <p:set>
                                      <p:cBhvr override="childStyle">
                                        <p:cTn id="362" dur="indefinite"/>
                                        <p:tgtEl>
                                          <p:spTgt spid="5"/>
                                        </p:tgtEl>
                                        <p:attrNameLst>
                                          <p:attrName>style.color</p:attrName>
                                        </p:attrNameLst>
                                      </p:cBhvr>
                                      <p:to>
                                        <p:clrVal>
                                          <a:srgbClr val="000000"/>
                                        </p:clrVal>
                                      </p:to>
                                    </p:set>
                                  </p:childTnLst>
                                </p:cTn>
                              </p:par>
                              <p:par>
                                <p:cTn id="363" presetID="3" presetClass="emph" presetSubtype="1" grpId="4" nodeType="withEffect">
                                  <p:stCondLst>
                                    <p:cond delay="0"/>
                                  </p:stCondLst>
                                  <p:childTnLst>
                                    <p:set>
                                      <p:cBhvr override="childStyle">
                                        <p:cTn id="364" dur="indefinite"/>
                                        <p:tgtEl>
                                          <p:spTgt spid="44"/>
                                        </p:tgtEl>
                                        <p:attrNameLst>
                                          <p:attrName>style.color</p:attrName>
                                        </p:attrNameLst>
                                      </p:cBhvr>
                                      <p:to>
                                        <p:clrVal>
                                          <a:srgbClr val="000000"/>
                                        </p:clrVal>
                                      </p:to>
                                    </p:set>
                                  </p:childTnLst>
                                </p:cTn>
                              </p:par>
                              <p:par>
                                <p:cTn id="365" presetID="3" presetClass="emph" presetSubtype="1" grpId="5" nodeType="withEffect">
                                  <p:stCondLst>
                                    <p:cond delay="0"/>
                                  </p:stCondLst>
                                  <p:childTnLst>
                                    <p:set>
                                      <p:cBhvr override="childStyle">
                                        <p:cTn id="366" dur="indefinite"/>
                                        <p:tgtEl>
                                          <p:spTgt spid="46"/>
                                        </p:tgtEl>
                                        <p:attrNameLst>
                                          <p:attrName>style.color</p:attrName>
                                        </p:attrNameLst>
                                      </p:cBhvr>
                                      <p:to>
                                        <p:clrVal>
                                          <a:srgbClr val="000000"/>
                                        </p:clrVal>
                                      </p:to>
                                    </p:set>
                                  </p:childTnLst>
                                </p:cTn>
                              </p:par>
                            </p:childTnLst>
                          </p:cTn>
                        </p:par>
                      </p:childTnLst>
                    </p:cTn>
                  </p:par>
                  <p:par>
                    <p:cTn id="367" fill="hold">
                      <p:stCondLst>
                        <p:cond delay="indefinite"/>
                      </p:stCondLst>
                      <p:childTnLst>
                        <p:par>
                          <p:cTn id="368" fill="hold">
                            <p:stCondLst>
                              <p:cond delay="0"/>
                            </p:stCondLst>
                            <p:childTnLst>
                              <p:par>
                                <p:cTn id="369" presetID="1" presetClass="emph" presetSubtype="1" nodeType="clickEffect">
                                  <p:stCondLst>
                                    <p:cond delay="0"/>
                                  </p:stCondLst>
                                  <p:childTnLst>
                                    <p:set>
                                      <p:cBhvr>
                                        <p:cTn id="370" dur="indefinite"/>
                                        <p:tgtEl>
                                          <p:spTgt spid="14"/>
                                        </p:tgtEl>
                                        <p:attrNameLst>
                                          <p:attrName>fillcolor</p:attrName>
                                        </p:attrNameLst>
                                      </p:cBhvr>
                                      <p:to>
                                        <p:clrVal>
                                          <a:srgbClr val="FFFFFF"/>
                                        </p:clrVal>
                                      </p:to>
                                    </p:set>
                                    <p:set>
                                      <p:cBhvr>
                                        <p:cTn id="371" dur="indefinite"/>
                                        <p:tgtEl>
                                          <p:spTgt spid="14"/>
                                        </p:tgtEl>
                                        <p:attrNameLst>
                                          <p:attrName>fill.type</p:attrName>
                                        </p:attrNameLst>
                                      </p:cBhvr>
                                      <p:to>
                                        <p:strVal val="solid"/>
                                      </p:to>
                                    </p:set>
                                    <p:set>
                                      <p:cBhvr>
                                        <p:cTn id="372" dur="indefinit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42" grpId="0"/>
      <p:bldP spid="42" grpId="1"/>
      <p:bldP spid="42" grpId="2"/>
      <p:bldP spid="44" grpId="0"/>
      <p:bldP spid="44" grpId="1"/>
      <p:bldP spid="44" grpId="2"/>
      <p:bldP spid="44" grpId="3"/>
      <p:bldP spid="44" grpId="4"/>
      <p:bldP spid="44" grpId="5"/>
      <p:bldP spid="46" grpId="0"/>
      <p:bldP spid="46" grpId="1"/>
      <p:bldP spid="46" grpId="2"/>
      <p:bldP spid="46" grpId="3"/>
      <p:bldP spid="46" grpId="4"/>
      <p:bldP spid="46" grpId="5"/>
      <p:bldP spid="48" grpId="0"/>
      <p:bldP spid="48" grpId="1"/>
      <p:bldP spid="48" grpId="2"/>
      <p:bldP spid="52" grpId="0"/>
      <p:bldP spid="52" grpId="1"/>
      <p:bldP spid="52" grpId="2"/>
      <p:bldP spid="52" grpId="3"/>
      <p:bldP spid="56" grpId="0"/>
      <p:bldP spid="56" grpId="1"/>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1" animBg="1"/>
      <p:bldP spid="93" grpId="2" animBg="1"/>
      <p:bldP spid="93" grpId="3" animBg="1"/>
      <p:bldP spid="95" grpId="0" animBg="1"/>
      <p:bldP spid="95" grpId="1" animBg="1"/>
      <p:bldP spid="95" grpId="2" animBg="1"/>
      <p:bldP spid="95" grpId="3" animBg="1"/>
      <p:bldP spid="97" grpId="0" animBg="1"/>
      <p:bldP spid="97" grpId="1" animBg="1"/>
      <p:bldP spid="103" grpId="0" animBg="1"/>
      <p:bldP spid="103" grpId="1" animBg="1"/>
      <p:bldP spid="117" grpId="0" animBg="1"/>
      <p:bldP spid="117" grpId="1" animBg="1"/>
      <p:bldP spid="119" grpId="0" animBg="1"/>
      <p:bldP spid="119" grpId="1" animBg="1"/>
      <p:bldP spid="121" grpId="0" animBg="1"/>
      <p:bldP spid="121" grpId="1" animBg="1"/>
      <p:bldP spid="123" grpId="0" animBg="1"/>
      <p:bldP spid="123" grpId="1" animBg="1"/>
      <p:bldP spid="125" grpId="0" animBg="1"/>
      <p:bldP spid="125" grpId="1" animBg="1"/>
      <p:bldP spid="127" grpId="0" animBg="1"/>
      <p:bldP spid="127" grpId="1" animBg="1"/>
      <p:bldP spid="129" grpId="0" animBg="1"/>
      <p:bldP spid="129" grpId="1" animBg="1"/>
      <p:bldP spid="131" grpId="0" animBg="1"/>
      <p:bldP spid="131" grpId="1" animBg="1"/>
      <p:bldP spid="133" grpId="0" animBg="1"/>
      <p:bldP spid="5" grpId="0"/>
      <p:bldP spid="5" grpId="1"/>
      <p:bldP spid="5" grpId="2"/>
      <p:bldP spid="5" grpId="3"/>
      <p:bldP spid="5" grpId="4"/>
      <p:bldP spid="5" grpId="5"/>
      <p:bldP spid="7" grpId="0"/>
      <p:bldP spid="7" grpId="1"/>
      <p:bldP spid="7" grpId="2"/>
      <p:bldP spid="7" grpId="3"/>
      <p:bldP spid="9" grpId="0"/>
      <p:bldP spid="9" grpId="1"/>
      <p:bldP spid="9" grpId="2"/>
      <p:bldP spid="9" grpId="3"/>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pPr marL="0" marR="0" lvl="0" indent="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None/>
              <a:tabLst/>
              <a:defRPr/>
            </a:pPr>
            <a:r>
              <a:rPr kumimoji="0" lang="en-US" sz="3600" b="1" i="0" u="none" strike="noStrike" kern="1200" cap="small" spc="0" normalizeH="0" baseline="0" noProof="0" dirty="0">
                <a:ln>
                  <a:noFill/>
                </a:ln>
                <a:solidFill>
                  <a:prstClr val="black">
                    <a:lumMod val="85000"/>
                    <a:lumOff val="15000"/>
                  </a:prstClr>
                </a:solidFill>
                <a:effectLst/>
                <a:uLnTx/>
                <a:uFillTx/>
                <a:latin typeface="Corbel"/>
                <a:ea typeface="+mn-ea"/>
                <a:cs typeface="+mn-cs"/>
              </a:rPr>
              <a:t>L = {</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mn-ea"/>
                <a:cs typeface="+mn-cs"/>
              </a:rPr>
              <a:t>w | w = </a:t>
            </a:r>
            <a:r>
              <a:rPr kumimoji="0" lang="en-US" sz="3600" b="1" i="1" u="none" strike="noStrike" kern="1200" cap="none" spc="0" normalizeH="0" baseline="0" noProof="0" dirty="0" err="1">
                <a:ln>
                  <a:noFill/>
                </a:ln>
                <a:solidFill>
                  <a:prstClr val="black">
                    <a:lumMod val="85000"/>
                    <a:lumOff val="15000"/>
                  </a:prstClr>
                </a:solidFill>
                <a:effectLst/>
                <a:uLnTx/>
                <a:uFillTx/>
                <a:latin typeface="Corbel"/>
                <a:ea typeface="+mn-ea"/>
                <a:cs typeface="+mn-cs"/>
              </a:rPr>
              <a:t>a</a:t>
            </a:r>
            <a:r>
              <a:rPr kumimoji="0" lang="en-US" sz="3600" b="1" i="0" u="none" strike="noStrike" kern="1200" cap="none" spc="0" normalizeH="0" baseline="30000" noProof="0" dirty="0" err="1">
                <a:ln>
                  <a:noFill/>
                </a:ln>
                <a:solidFill>
                  <a:prstClr val="black">
                    <a:lumMod val="85000"/>
                    <a:lumOff val="15000"/>
                  </a:prstClr>
                </a:solidFill>
                <a:effectLst/>
                <a:uLnTx/>
                <a:uFillTx/>
                <a:latin typeface="Corbel"/>
                <a:ea typeface="+mn-ea"/>
                <a:cs typeface="+mn-cs"/>
              </a:rPr>
              <a:t>M</a:t>
            </a:r>
            <a:r>
              <a:rPr kumimoji="0" lang="en-US" sz="3600" b="1" i="1" u="none" strike="noStrike" kern="1200" cap="none" spc="0" normalizeH="0" baseline="0" noProof="0" dirty="0" err="1">
                <a:ln>
                  <a:noFill/>
                </a:ln>
                <a:solidFill>
                  <a:prstClr val="black">
                    <a:lumMod val="85000"/>
                    <a:lumOff val="15000"/>
                  </a:prstClr>
                </a:solidFill>
                <a:effectLst/>
                <a:uLnTx/>
                <a:uFillTx/>
                <a:latin typeface="Corbel"/>
                <a:ea typeface="+mn-ea"/>
                <a:cs typeface="+mn-cs"/>
              </a:rPr>
              <a:t>b</a:t>
            </a:r>
            <a:r>
              <a:rPr kumimoji="0" lang="en-US" sz="3600" b="1" i="0" u="none" strike="noStrike" kern="1200" cap="none" spc="0" normalizeH="0" baseline="30000" noProof="0" dirty="0" err="1">
                <a:ln>
                  <a:noFill/>
                </a:ln>
                <a:solidFill>
                  <a:prstClr val="black">
                    <a:lumMod val="85000"/>
                    <a:lumOff val="15000"/>
                  </a:prstClr>
                </a:solidFill>
                <a:effectLst/>
                <a:uLnTx/>
                <a:uFillTx/>
                <a:latin typeface="Corbel"/>
                <a:ea typeface="+mn-ea"/>
                <a:cs typeface="+mn-cs"/>
              </a:rPr>
              <a:t>N</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mn-ea"/>
                <a:cs typeface="+mn-cs"/>
              </a:rPr>
              <a:t> and M </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Cambria Math" panose="02040503050406030204" pitchFamily="18" charset="0"/>
                <a:cs typeface="+mn-cs"/>
              </a:rPr>
              <a:t>≤ 2N</a:t>
            </a:r>
            <a:r>
              <a:rPr kumimoji="0" lang="en-US" sz="3600" b="1" i="0" u="none" strike="noStrike" kern="1200" cap="small" spc="0" normalizeH="0" baseline="0" noProof="0" dirty="0">
                <a:ln>
                  <a:noFill/>
                </a:ln>
                <a:solidFill>
                  <a:prstClr val="black">
                    <a:lumMod val="85000"/>
                    <a:lumOff val="15000"/>
                  </a:prstClr>
                </a:solidFill>
                <a:effectLst/>
                <a:uLnTx/>
                <a:uFillTx/>
                <a:latin typeface="Corbel"/>
                <a:ea typeface="Cambria Math" panose="02040503050406030204" pitchFamily="18" charset="0"/>
                <a:cs typeface="+mn-cs"/>
              </a:rPr>
              <a:t>}</a:t>
            </a:r>
            <a:endParaRPr kumimoji="0" lang="en-US" sz="3600" b="1" i="0" u="none" strike="noStrike" kern="1200" cap="small" spc="0" normalizeH="0" baseline="0" noProof="0" dirty="0">
              <a:ln>
                <a:noFill/>
              </a:ln>
              <a:solidFill>
                <a:prstClr val="black">
                  <a:lumMod val="85000"/>
                  <a:lumOff val="15000"/>
                </a:prstClr>
              </a:solidFill>
              <a:effectLst/>
              <a:uLnTx/>
              <a:uFillTx/>
              <a:latin typeface="Corbel"/>
              <a:ea typeface="+mn-ea"/>
              <a:cs typeface="+mn-cs"/>
            </a:endParaRPr>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105" name="Rectangle 104">
            <a:extLst>
              <a:ext uri="{FF2B5EF4-FFF2-40B4-BE49-F238E27FC236}">
                <a16:creationId xmlns:a16="http://schemas.microsoft.com/office/drawing/2014/main" id="{D8C7A618-BA40-44FC-81C3-215B5A050DE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aaabbbb</a:t>
            </a:r>
            <a:endParaRPr lang="en-US" sz="2000" b="1" i="1" dirty="0">
              <a:latin typeface="+mj-lt"/>
            </a:endParaRPr>
          </a:p>
        </p:txBody>
      </p:sp>
      <p:sp>
        <p:nvSpPr>
          <p:cNvPr id="135" name="Rectangle 134">
            <a:extLst>
              <a:ext uri="{FF2B5EF4-FFF2-40B4-BE49-F238E27FC236}">
                <a16:creationId xmlns:a16="http://schemas.microsoft.com/office/drawing/2014/main" id="{C8EC5CA1-5EC8-444D-AD64-86C0E34DB63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aabbbb</a:t>
            </a:r>
            <a:endParaRPr lang="en-US" sz="2000" b="1" i="1" dirty="0">
              <a:latin typeface="+mj-lt"/>
            </a:endParaRPr>
          </a:p>
        </p:txBody>
      </p:sp>
      <p:sp>
        <p:nvSpPr>
          <p:cNvPr id="137" name="Rectangle 136">
            <a:extLst>
              <a:ext uri="{FF2B5EF4-FFF2-40B4-BE49-F238E27FC236}">
                <a16:creationId xmlns:a16="http://schemas.microsoft.com/office/drawing/2014/main" id="{7BF3DC0B-3518-4C76-A11F-C906F5104AF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abbbb</a:t>
            </a:r>
            <a:endParaRPr lang="en-US" sz="2000" b="1" i="1" dirty="0">
              <a:latin typeface="+mj-lt"/>
            </a:endParaRPr>
          </a:p>
        </p:txBody>
      </p:sp>
      <p:sp>
        <p:nvSpPr>
          <p:cNvPr id="139" name="Rectangle 138">
            <a:extLst>
              <a:ext uri="{FF2B5EF4-FFF2-40B4-BE49-F238E27FC236}">
                <a16:creationId xmlns:a16="http://schemas.microsoft.com/office/drawing/2014/main" id="{D3C766B9-5C82-4275-9A0C-855F57D6B8BA}"/>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bbbb</a:t>
            </a:r>
            <a:endParaRPr lang="en-US" sz="2000" b="1" i="1" dirty="0">
              <a:latin typeface="+mj-lt"/>
            </a:endParaRPr>
          </a:p>
        </p:txBody>
      </p:sp>
      <p:sp>
        <p:nvSpPr>
          <p:cNvPr id="141" name="Rectangle 140">
            <a:extLst>
              <a:ext uri="{FF2B5EF4-FFF2-40B4-BE49-F238E27FC236}">
                <a16:creationId xmlns:a16="http://schemas.microsoft.com/office/drawing/2014/main" id="{D45D65A5-7135-482B-8955-70A080AB8C15}"/>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b</a:t>
            </a:r>
            <a:r>
              <a:rPr lang="en-US" sz="2000" b="1" i="1" dirty="0" err="1">
                <a:latin typeface="+mj-lt"/>
              </a:rPr>
              <a:t>bbb</a:t>
            </a:r>
            <a:endParaRPr lang="en-US" sz="2000" b="1" i="1" dirty="0">
              <a:latin typeface="+mj-lt"/>
            </a:endParaRPr>
          </a:p>
        </p:txBody>
      </p:sp>
      <p:sp>
        <p:nvSpPr>
          <p:cNvPr id="143" name="Rectangle 142">
            <a:extLst>
              <a:ext uri="{FF2B5EF4-FFF2-40B4-BE49-F238E27FC236}">
                <a16:creationId xmlns:a16="http://schemas.microsoft.com/office/drawing/2014/main" id="{E76D08AF-5D95-4390-B7E0-3D06A508128F}"/>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45" name="Rectangle 144">
            <a:extLst>
              <a:ext uri="{FF2B5EF4-FFF2-40B4-BE49-F238E27FC236}">
                <a16:creationId xmlns:a16="http://schemas.microsoft.com/office/drawing/2014/main" id="{8495CF2E-C395-4B25-836F-3742FD4600FE}"/>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47" name="Rectangle 146">
            <a:extLst>
              <a:ext uri="{FF2B5EF4-FFF2-40B4-BE49-F238E27FC236}">
                <a16:creationId xmlns:a16="http://schemas.microsoft.com/office/drawing/2014/main" id="{164B8574-B202-4E86-9B0A-5AFFF7222E2B}"/>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a:t>
            </a:r>
            <a:r>
              <a:rPr lang="en-US" sz="2000" b="1" i="1" dirty="0" err="1">
                <a:solidFill>
                  <a:srgbClr val="FF0000"/>
                </a:solidFill>
                <a:latin typeface="+mj-lt"/>
              </a:rPr>
              <a:t>b</a:t>
            </a:r>
            <a:endParaRPr lang="en-US" sz="2000" b="1" i="1" dirty="0">
              <a:solidFill>
                <a:srgbClr val="FF0000"/>
              </a:solidFill>
              <a:latin typeface="+mj-lt"/>
            </a:endParaRPr>
          </a:p>
        </p:txBody>
      </p:sp>
      <p:sp>
        <p:nvSpPr>
          <p:cNvPr id="149" name="Rectangle 148">
            <a:extLst>
              <a:ext uri="{FF2B5EF4-FFF2-40B4-BE49-F238E27FC236}">
                <a16:creationId xmlns:a16="http://schemas.microsoft.com/office/drawing/2014/main" id="{4D0A3974-2CAF-459B-9A89-36501DC3AB0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aaabbbb</a:t>
            </a:r>
            <a:r>
              <a:rPr lang="en-US" sz="2000" b="1" i="1" dirty="0">
                <a:solidFill>
                  <a:srgbClr val="FF0000"/>
                </a:solidFill>
                <a:latin typeface="+mj-lt"/>
                <a:ea typeface="Cambria Math" panose="02040503050406030204" pitchFamily="18" charset="0"/>
              </a:rPr>
              <a:t>∅</a:t>
            </a:r>
            <a:endParaRPr lang="en-US" sz="2000" b="1" i="1" dirty="0">
              <a:latin typeface="+mj-lt"/>
            </a:endParaRPr>
          </a:p>
        </p:txBody>
      </p:sp>
      <p:sp>
        <p:nvSpPr>
          <p:cNvPr id="55" name="Rectangle 54">
            <a:extLst>
              <a:ext uri="{FF2B5EF4-FFF2-40B4-BE49-F238E27FC236}">
                <a16:creationId xmlns:a16="http://schemas.microsoft.com/office/drawing/2014/main" id="{E820FE5E-0EB2-4097-B4E1-E21D764EC52F}"/>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57" name="Rectangle 56">
            <a:extLst>
              <a:ext uri="{FF2B5EF4-FFF2-40B4-BE49-F238E27FC236}">
                <a16:creationId xmlns:a16="http://schemas.microsoft.com/office/drawing/2014/main" id="{D5D63E65-23BE-460C-9C4F-6982CDBFB8EA}"/>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3" name="Rectangle 52">
            <a:extLst>
              <a:ext uri="{FF2B5EF4-FFF2-40B4-BE49-F238E27FC236}">
                <a16:creationId xmlns:a16="http://schemas.microsoft.com/office/drawing/2014/main" id="{33DAACCD-EB76-49D4-991C-A40CCF1F9066}"/>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8" name="Rectangle 57">
            <a:extLst>
              <a:ext uri="{FF2B5EF4-FFF2-40B4-BE49-F238E27FC236}">
                <a16:creationId xmlns:a16="http://schemas.microsoft.com/office/drawing/2014/main" id="{216753AF-C1BA-4717-B7AF-47A231D074E5}"/>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9" name="Rectangle 58">
            <a:extLst>
              <a:ext uri="{FF2B5EF4-FFF2-40B4-BE49-F238E27FC236}">
                <a16:creationId xmlns:a16="http://schemas.microsoft.com/office/drawing/2014/main" id="{7B3FB28F-9EA7-4FFA-9C2A-C4F6469F0969}"/>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60" name="Rectangle 59">
            <a:extLst>
              <a:ext uri="{FF2B5EF4-FFF2-40B4-BE49-F238E27FC236}">
                <a16:creationId xmlns:a16="http://schemas.microsoft.com/office/drawing/2014/main" id="{7F6B1403-3BB6-4F8C-A6BD-84A99A50D56F}"/>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61" name="Rectangle 60">
            <a:extLst>
              <a:ext uri="{FF2B5EF4-FFF2-40B4-BE49-F238E27FC236}">
                <a16:creationId xmlns:a16="http://schemas.microsoft.com/office/drawing/2014/main" id="{C244E57D-D834-42DD-A524-7B512C7023D1}"/>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62" name="Rectangle 61">
            <a:extLst>
              <a:ext uri="{FF2B5EF4-FFF2-40B4-BE49-F238E27FC236}">
                <a16:creationId xmlns:a16="http://schemas.microsoft.com/office/drawing/2014/main" id="{A103C7FF-8496-4E82-AC64-D6EB2FBD5087}"/>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372129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grpId="0" nodeType="clickEffect">
                                  <p:stCondLst>
                                    <p:cond delay="0"/>
                                  </p:stCondLst>
                                  <p:childTnLst>
                                    <p:set>
                                      <p:cBhvr>
                                        <p:cTn id="10" dur="indefinite"/>
                                        <p:tgtEl>
                                          <p:spTgt spid="4"/>
                                        </p:tgtEl>
                                        <p:attrNameLst>
                                          <p:attrName>fillcolor</p:attrName>
                                        </p:attrNameLst>
                                      </p:cBhvr>
                                      <p:to>
                                        <p:clrVal>
                                          <a:srgbClr val="00B050"/>
                                        </p:clrVal>
                                      </p:to>
                                    </p:set>
                                    <p:set>
                                      <p:cBhvr>
                                        <p:cTn id="11" dur="indefinite"/>
                                        <p:tgtEl>
                                          <p:spTgt spid="4"/>
                                        </p:tgtEl>
                                        <p:attrNameLst>
                                          <p:attrName>fill.type</p:attrName>
                                        </p:attrNameLst>
                                      </p:cBhvr>
                                      <p:to>
                                        <p:strVal val="solid"/>
                                      </p:to>
                                    </p:set>
                                    <p:set>
                                      <p:cBhvr>
                                        <p:cTn id="12" dur="indefinite"/>
                                        <p:tgtEl>
                                          <p:spTgt spid="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1" grpId="1" nodeType="clickEffect">
                                  <p:stCondLst>
                                    <p:cond delay="0"/>
                                  </p:stCondLst>
                                  <p:childTnLst>
                                    <p:set>
                                      <p:cBhvr>
                                        <p:cTn id="20" dur="indefinite"/>
                                        <p:tgtEl>
                                          <p:spTgt spid="4"/>
                                        </p:tgtEl>
                                        <p:attrNameLst>
                                          <p:attrName>fillcolor</p:attrName>
                                        </p:attrNameLst>
                                      </p:cBhvr>
                                      <p:to>
                                        <p:clrVal>
                                          <a:srgbClr val="0E57C4"/>
                                        </p:clrVal>
                                      </p:to>
                                    </p:set>
                                    <p:set>
                                      <p:cBhvr>
                                        <p:cTn id="21" dur="indefinite"/>
                                        <p:tgtEl>
                                          <p:spTgt spid="4"/>
                                        </p:tgtEl>
                                        <p:attrNameLst>
                                          <p:attrName>fill.type</p:attrName>
                                        </p:attrNameLst>
                                      </p:cBhvr>
                                      <p:to>
                                        <p:strVal val="solid"/>
                                      </p:to>
                                    </p:set>
                                    <p:set>
                                      <p:cBhvr>
                                        <p:cTn id="22" dur="indefinite"/>
                                        <p:tgtEl>
                                          <p:spTgt spid="4"/>
                                        </p:tgtEl>
                                        <p:attrNameLst>
                                          <p:attrName>fill.on</p:attrName>
                                        </p:attrNameLst>
                                      </p:cBhvr>
                                      <p:to>
                                        <p:strVal val="true"/>
                                      </p:to>
                                    </p:set>
                                  </p:childTnLst>
                                </p:cTn>
                              </p:par>
                              <p:par>
                                <p:cTn id="23" presetID="1" presetClass="emph" presetSubtype="1" grpId="0" nodeType="withEffect">
                                  <p:stCondLst>
                                    <p:cond delay="0"/>
                                  </p:stCondLst>
                                  <p:childTnLst>
                                    <p:set>
                                      <p:cBhvr>
                                        <p:cTn id="24" dur="indefinite"/>
                                        <p:tgtEl>
                                          <p:spTgt spid="6"/>
                                        </p:tgtEl>
                                        <p:attrNameLst>
                                          <p:attrName>fillcolor</p:attrName>
                                        </p:attrNameLst>
                                      </p:cBhvr>
                                      <p:to>
                                        <p:clrVal>
                                          <a:srgbClr val="00B050"/>
                                        </p:clrVal>
                                      </p:to>
                                    </p:set>
                                    <p:set>
                                      <p:cBhvr>
                                        <p:cTn id="25" dur="indefinite"/>
                                        <p:tgtEl>
                                          <p:spTgt spid="6"/>
                                        </p:tgtEl>
                                        <p:attrNameLst>
                                          <p:attrName>fill.type</p:attrName>
                                        </p:attrNameLst>
                                      </p:cBhvr>
                                      <p:to>
                                        <p:strVal val="solid"/>
                                      </p:to>
                                    </p:set>
                                    <p:set>
                                      <p:cBhvr>
                                        <p:cTn id="26" dur="indefinite"/>
                                        <p:tgtEl>
                                          <p:spTgt spid="6"/>
                                        </p:tgtEl>
                                        <p:attrNameLst>
                                          <p:attrName>fill.on</p:attrName>
                                        </p:attrNameLst>
                                      </p:cBhvr>
                                      <p:to>
                                        <p:strVal val="true"/>
                                      </p:to>
                                    </p:set>
                                  </p:childTnLst>
                                </p:cTn>
                              </p:par>
                              <p:par>
                                <p:cTn id="27" presetID="3" presetClass="emph" presetSubtype="1" grpId="0" nodeType="withEffect">
                                  <p:stCondLst>
                                    <p:cond delay="0"/>
                                  </p:stCondLst>
                                  <p:childTnLst>
                                    <p:set>
                                      <p:cBhvr override="childStyle">
                                        <p:cTn id="28" dur="indefinite"/>
                                        <p:tgtEl>
                                          <p:spTgt spid="56"/>
                                        </p:tgtEl>
                                        <p:attrNameLst>
                                          <p:attrName>style.color</p:attrName>
                                        </p:attrNameLst>
                                      </p:cBhvr>
                                      <p:to>
                                        <p:clrVal>
                                          <a:srgbClr val="00B050"/>
                                        </p:clrVal>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6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grpId="2" nodeType="clickEffect">
                                  <p:stCondLst>
                                    <p:cond delay="0"/>
                                  </p:stCondLst>
                                  <p:childTnLst>
                                    <p:set>
                                      <p:cBhvr>
                                        <p:cTn id="38" dur="indefinite"/>
                                        <p:tgtEl>
                                          <p:spTgt spid="4"/>
                                        </p:tgtEl>
                                        <p:attrNameLst>
                                          <p:attrName>fillcolor</p:attrName>
                                        </p:attrNameLst>
                                      </p:cBhvr>
                                      <p:to>
                                        <p:clrVal>
                                          <a:srgbClr val="FFFFFF"/>
                                        </p:clrVal>
                                      </p:to>
                                    </p:set>
                                    <p:set>
                                      <p:cBhvr>
                                        <p:cTn id="39" dur="indefinite"/>
                                        <p:tgtEl>
                                          <p:spTgt spid="4"/>
                                        </p:tgtEl>
                                        <p:attrNameLst>
                                          <p:attrName>fill.type</p:attrName>
                                        </p:attrNameLst>
                                      </p:cBhvr>
                                      <p:to>
                                        <p:strVal val="solid"/>
                                      </p:to>
                                    </p:set>
                                    <p:set>
                                      <p:cBhvr>
                                        <p:cTn id="40" dur="indefinite"/>
                                        <p:tgtEl>
                                          <p:spTgt spid="4"/>
                                        </p:tgtEl>
                                        <p:attrNameLst>
                                          <p:attrName>fill.on</p:attrName>
                                        </p:attrNameLst>
                                      </p:cBhvr>
                                      <p:to>
                                        <p:strVal val="true"/>
                                      </p:to>
                                    </p:set>
                                  </p:childTnLst>
                                </p:cTn>
                              </p:par>
                              <p:par>
                                <p:cTn id="41" presetID="3" presetClass="emph" presetSubtype="1" grpId="1" nodeType="withEffect">
                                  <p:stCondLst>
                                    <p:cond delay="0"/>
                                  </p:stCondLst>
                                  <p:childTnLst>
                                    <p:set>
                                      <p:cBhvr override="childStyle">
                                        <p:cTn id="42" dur="indefinite"/>
                                        <p:tgtEl>
                                          <p:spTgt spid="56"/>
                                        </p:tgtEl>
                                        <p:attrNameLst>
                                          <p:attrName>style.color</p:attrName>
                                        </p:attrNameLst>
                                      </p:cBhvr>
                                      <p:to>
                                        <p:clrVal>
                                          <a:srgbClr val="000000"/>
                                        </p:clrVal>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5"/>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0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mph" presetSubtype="1" grpId="0" nodeType="clickEffect">
                                  <p:stCondLst>
                                    <p:cond delay="0"/>
                                  </p:stCondLst>
                                  <p:childTnLst>
                                    <p:set>
                                      <p:cBhvr override="childStyle">
                                        <p:cTn id="52" dur="indefinite"/>
                                        <p:tgtEl>
                                          <p:spTgt spid="40"/>
                                        </p:tgtEl>
                                        <p:attrNameLst>
                                          <p:attrName>style.color</p:attrName>
                                        </p:attrNameLst>
                                      </p:cBhvr>
                                      <p:to>
                                        <p:clrVal>
                                          <a:srgbClr val="00B050"/>
                                        </p:clrVal>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grpId="1" nodeType="clickEffect">
                                  <p:stCondLst>
                                    <p:cond delay="0"/>
                                  </p:stCondLst>
                                  <p:childTnLst>
                                    <p:set>
                                      <p:cBhvr>
                                        <p:cTn id="56" dur="indefinite"/>
                                        <p:tgtEl>
                                          <p:spTgt spid="6"/>
                                        </p:tgtEl>
                                        <p:attrNameLst>
                                          <p:attrName>fillcolor</p:attrName>
                                        </p:attrNameLst>
                                      </p:cBhvr>
                                      <p:to>
                                        <p:clrVal>
                                          <a:srgbClr val="0E57C4"/>
                                        </p:clrVal>
                                      </p:to>
                                    </p:set>
                                    <p:set>
                                      <p:cBhvr>
                                        <p:cTn id="57" dur="indefinite"/>
                                        <p:tgtEl>
                                          <p:spTgt spid="6"/>
                                        </p:tgtEl>
                                        <p:attrNameLst>
                                          <p:attrName>fill.type</p:attrName>
                                        </p:attrNameLst>
                                      </p:cBhvr>
                                      <p:to>
                                        <p:strVal val="solid"/>
                                      </p:to>
                                    </p:set>
                                    <p:set>
                                      <p:cBhvr>
                                        <p:cTn id="58" dur="indefinite"/>
                                        <p:tgtEl>
                                          <p:spTgt spid="6"/>
                                        </p:tgtEl>
                                        <p:attrNameLst>
                                          <p:attrName>fill.on</p:attrName>
                                        </p:attrNameLst>
                                      </p:cBhvr>
                                      <p:to>
                                        <p:strVal val="true"/>
                                      </p:to>
                                    </p:set>
                                  </p:childTnLst>
                                </p:cTn>
                              </p:par>
                              <p:par>
                                <p:cTn id="59" presetID="1" presetClass="emph" presetSubtype="1" grpId="0" nodeType="withEffect">
                                  <p:stCondLst>
                                    <p:cond delay="0"/>
                                  </p:stCondLst>
                                  <p:childTnLst>
                                    <p:set>
                                      <p:cBhvr>
                                        <p:cTn id="60" dur="indefinite"/>
                                        <p:tgtEl>
                                          <p:spTgt spid="8"/>
                                        </p:tgtEl>
                                        <p:attrNameLst>
                                          <p:attrName>fillcolor</p:attrName>
                                        </p:attrNameLst>
                                      </p:cBhvr>
                                      <p:to>
                                        <p:clrVal>
                                          <a:srgbClr val="00B050"/>
                                        </p:clrVal>
                                      </p:to>
                                    </p:set>
                                    <p:set>
                                      <p:cBhvr>
                                        <p:cTn id="61" dur="indefinite"/>
                                        <p:tgtEl>
                                          <p:spTgt spid="8"/>
                                        </p:tgtEl>
                                        <p:attrNameLst>
                                          <p:attrName>fill.type</p:attrName>
                                        </p:attrNameLst>
                                      </p:cBhvr>
                                      <p:to>
                                        <p:strVal val="solid"/>
                                      </p:to>
                                    </p:set>
                                    <p:set>
                                      <p:cBhvr>
                                        <p:cTn id="62" dur="indefinite"/>
                                        <p:tgtEl>
                                          <p:spTgt spid="8"/>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8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grpId="2" nodeType="clickEffect">
                                  <p:stCondLst>
                                    <p:cond delay="0"/>
                                  </p:stCondLst>
                                  <p:childTnLst>
                                    <p:set>
                                      <p:cBhvr>
                                        <p:cTn id="72" dur="indefinite"/>
                                        <p:tgtEl>
                                          <p:spTgt spid="6"/>
                                        </p:tgtEl>
                                        <p:attrNameLst>
                                          <p:attrName>fillcolor</p:attrName>
                                        </p:attrNameLst>
                                      </p:cBhvr>
                                      <p:to>
                                        <p:clrVal>
                                          <a:srgbClr val="FFFFFF"/>
                                        </p:clrVal>
                                      </p:to>
                                    </p:set>
                                    <p:set>
                                      <p:cBhvr>
                                        <p:cTn id="73" dur="indefinite"/>
                                        <p:tgtEl>
                                          <p:spTgt spid="6"/>
                                        </p:tgtEl>
                                        <p:attrNameLst>
                                          <p:attrName>fill.type</p:attrName>
                                        </p:attrNameLst>
                                      </p:cBhvr>
                                      <p:to>
                                        <p:strVal val="solid"/>
                                      </p:to>
                                    </p:set>
                                    <p:set>
                                      <p:cBhvr>
                                        <p:cTn id="74" dur="indefinite"/>
                                        <p:tgtEl>
                                          <p:spTgt spid="6"/>
                                        </p:tgtEl>
                                        <p:attrNameLst>
                                          <p:attrName>fill.on</p:attrName>
                                        </p:attrNameLst>
                                      </p:cBhvr>
                                      <p:to>
                                        <p:strVal val="true"/>
                                      </p:to>
                                    </p:set>
                                  </p:childTnLst>
                                </p:cTn>
                              </p:par>
                              <p:par>
                                <p:cTn id="75" presetID="3" presetClass="emph" presetSubtype="1" grpId="1" nodeType="withEffect">
                                  <p:stCondLst>
                                    <p:cond delay="0"/>
                                  </p:stCondLst>
                                  <p:childTnLst>
                                    <p:set>
                                      <p:cBhvr override="childStyle">
                                        <p:cTn id="76" dur="indefinite"/>
                                        <p:tgtEl>
                                          <p:spTgt spid="40"/>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7"/>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13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0" nodeType="clickEffect">
                                  <p:stCondLst>
                                    <p:cond delay="0"/>
                                  </p:stCondLst>
                                  <p:childTnLst>
                                    <p:set>
                                      <p:cBhvr override="childStyle">
                                        <p:cTn id="86" dur="indefinite"/>
                                        <p:tgtEl>
                                          <p:spTgt spid="48"/>
                                        </p:tgtEl>
                                        <p:attrNameLst>
                                          <p:attrName>style.color</p:attrName>
                                        </p:attrNameLst>
                                      </p:cBhvr>
                                      <p:to>
                                        <p:clrVal>
                                          <a:srgbClr val="00B050"/>
                                        </p:clrVal>
                                      </p:to>
                                    </p:set>
                                  </p:childTnLst>
                                </p:cTn>
                              </p:par>
                              <p:par>
                                <p:cTn id="87" presetID="3" presetClass="emph" presetSubtype="1" grpId="0" nodeType="withEffect">
                                  <p:stCondLst>
                                    <p:cond delay="0"/>
                                  </p:stCondLst>
                                  <p:childTnLst>
                                    <p:set>
                                      <p:cBhvr override="childStyle">
                                        <p:cTn id="88" dur="indefinite"/>
                                        <p:tgtEl>
                                          <p:spTgt spid="42"/>
                                        </p:tgtEl>
                                        <p:attrNameLst>
                                          <p:attrName>style.color</p:attrName>
                                        </p:attrNameLst>
                                      </p:cBhvr>
                                      <p:to>
                                        <p:clrVal>
                                          <a:srgbClr val="0E57C4"/>
                                        </p:clrVal>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par>
                                <p:cTn id="93" presetID="1" presetClass="exit" presetSubtype="0" fill="hold" grpId="1" nodeType="withEffect">
                                  <p:stCondLst>
                                    <p:cond delay="0"/>
                                  </p:stCondLst>
                                  <p:childTnLst>
                                    <p:set>
                                      <p:cBhvr>
                                        <p:cTn id="94" dur="1" fill="hold">
                                          <p:stCondLst>
                                            <p:cond delay="0"/>
                                          </p:stCondLst>
                                        </p:cTn>
                                        <p:tgtEl>
                                          <p:spTgt spid="89"/>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39"/>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137"/>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9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41"/>
                                        </p:tgtEl>
                                        <p:attrNameLst>
                                          <p:attrName>style.visibility</p:attrName>
                                        </p:attrNameLst>
                                      </p:cBhvr>
                                      <p:to>
                                        <p:strVal val="visible"/>
                                      </p:to>
                                    </p:set>
                                  </p:childTnLst>
                                </p:cTn>
                              </p:par>
                              <p:par>
                                <p:cTn id="111" presetID="1" presetClass="exit" presetSubtype="0" fill="hold" grpId="1" nodeType="withEffect">
                                  <p:stCondLst>
                                    <p:cond delay="0"/>
                                  </p:stCondLst>
                                  <p:childTnLst>
                                    <p:set>
                                      <p:cBhvr>
                                        <p:cTn id="112" dur="1" fill="hold">
                                          <p:stCondLst>
                                            <p:cond delay="0"/>
                                          </p:stCondLst>
                                        </p:cTn>
                                        <p:tgtEl>
                                          <p:spTgt spid="13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3" presetClass="emph" presetSubtype="1" grpId="1" nodeType="clickEffect">
                                  <p:stCondLst>
                                    <p:cond delay="0"/>
                                  </p:stCondLst>
                                  <p:childTnLst>
                                    <p:set>
                                      <p:cBhvr override="childStyle">
                                        <p:cTn id="116" dur="indefinite"/>
                                        <p:tgtEl>
                                          <p:spTgt spid="48"/>
                                        </p:tgtEl>
                                        <p:attrNameLst>
                                          <p:attrName>style.color</p:attrName>
                                        </p:attrNameLst>
                                      </p:cBhvr>
                                      <p:to>
                                        <p:clrVal>
                                          <a:srgbClr val="0E57C4"/>
                                        </p:clrVal>
                                      </p:to>
                                    </p:set>
                                  </p:childTnLst>
                                </p:cTn>
                              </p:par>
                              <p:par>
                                <p:cTn id="117" presetID="3" presetClass="emph" presetSubtype="1" grpId="1" nodeType="withEffect">
                                  <p:stCondLst>
                                    <p:cond delay="0"/>
                                  </p:stCondLst>
                                  <p:childTnLst>
                                    <p:set>
                                      <p:cBhvr override="childStyle">
                                        <p:cTn id="118" dur="indefinite"/>
                                        <p:tgtEl>
                                          <p:spTgt spid="42"/>
                                        </p:tgtEl>
                                        <p:attrNameLst>
                                          <p:attrName>style.color</p:attrName>
                                        </p:attrNameLst>
                                      </p:cBhvr>
                                      <p:to>
                                        <p:clrVal>
                                          <a:srgbClr val="00B050"/>
                                        </p:clrVal>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grpId="2" nodeType="clickEffect">
                                  <p:stCondLst>
                                    <p:cond delay="0"/>
                                  </p:stCondLst>
                                  <p:childTnLst>
                                    <p:set>
                                      <p:cBhvr>
                                        <p:cTn id="122" dur="indefinite"/>
                                        <p:tgtEl>
                                          <p:spTgt spid="8"/>
                                        </p:tgtEl>
                                        <p:attrNameLst>
                                          <p:attrName>fillcolor</p:attrName>
                                        </p:attrNameLst>
                                      </p:cBhvr>
                                      <p:to>
                                        <p:clrVal>
                                          <a:srgbClr val="0E57C4"/>
                                        </p:clrVal>
                                      </p:to>
                                    </p:set>
                                    <p:set>
                                      <p:cBhvr>
                                        <p:cTn id="123" dur="indefinite"/>
                                        <p:tgtEl>
                                          <p:spTgt spid="8"/>
                                        </p:tgtEl>
                                        <p:attrNameLst>
                                          <p:attrName>fill.type</p:attrName>
                                        </p:attrNameLst>
                                      </p:cBhvr>
                                      <p:to>
                                        <p:strVal val="solid"/>
                                      </p:to>
                                    </p:set>
                                    <p:set>
                                      <p:cBhvr>
                                        <p:cTn id="124" dur="indefinite"/>
                                        <p:tgtEl>
                                          <p:spTgt spid="8"/>
                                        </p:tgtEl>
                                        <p:attrNameLst>
                                          <p:attrName>fill.on</p:attrName>
                                        </p:attrNameLst>
                                      </p:cBhvr>
                                      <p:to>
                                        <p:strVal val="true"/>
                                      </p:to>
                                    </p:set>
                                  </p:childTnLst>
                                </p:cTn>
                              </p:par>
                              <p:par>
                                <p:cTn id="125" presetID="1" presetClass="emph" presetSubtype="1" grpId="0" nodeType="withEffect">
                                  <p:stCondLst>
                                    <p:cond delay="0"/>
                                  </p:stCondLst>
                                  <p:childTnLst>
                                    <p:set>
                                      <p:cBhvr>
                                        <p:cTn id="126" dur="indefinite"/>
                                        <p:tgtEl>
                                          <p:spTgt spid="12"/>
                                        </p:tgtEl>
                                        <p:attrNameLst>
                                          <p:attrName>fillcolor</p:attrName>
                                        </p:attrNameLst>
                                      </p:cBhvr>
                                      <p:to>
                                        <p:clrVal>
                                          <a:srgbClr val="00B050"/>
                                        </p:clrVal>
                                      </p:to>
                                    </p:set>
                                    <p:set>
                                      <p:cBhvr>
                                        <p:cTn id="127" dur="indefinite"/>
                                        <p:tgtEl>
                                          <p:spTgt spid="12"/>
                                        </p:tgtEl>
                                        <p:attrNameLst>
                                          <p:attrName>fill.type</p:attrName>
                                        </p:attrNameLst>
                                      </p:cBhvr>
                                      <p:to>
                                        <p:strVal val="solid"/>
                                      </p:to>
                                    </p:set>
                                    <p:set>
                                      <p:cBhvr>
                                        <p:cTn id="128" dur="indefinite"/>
                                        <p:tgtEl>
                                          <p:spTgt spid="12"/>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2" nodeType="clickEffect">
                                  <p:stCondLst>
                                    <p:cond delay="0"/>
                                  </p:stCondLst>
                                  <p:childTnLst>
                                    <p:set>
                                      <p:cBhvr>
                                        <p:cTn id="132" dur="1" fill="hold">
                                          <p:stCondLst>
                                            <p:cond delay="0"/>
                                          </p:stCondLst>
                                        </p:cTn>
                                        <p:tgtEl>
                                          <p:spTgt spid="91"/>
                                        </p:tgtEl>
                                        <p:attrNameLst>
                                          <p:attrName>style.visibility</p:attrName>
                                        </p:attrNameLst>
                                      </p:cBhvr>
                                      <p:to>
                                        <p:strVal val="visible"/>
                                      </p:to>
                                    </p:set>
                                  </p:childTnLst>
                                </p:cTn>
                              </p:par>
                              <p:par>
                                <p:cTn id="133" presetID="1" presetClass="exit" presetSubtype="0" fill="hold" grpId="1" nodeType="withEffect">
                                  <p:stCondLst>
                                    <p:cond delay="0"/>
                                  </p:stCondLst>
                                  <p:childTnLst>
                                    <p:set>
                                      <p:cBhvr>
                                        <p:cTn id="134" dur="1" fill="hold">
                                          <p:stCondLst>
                                            <p:cond delay="0"/>
                                          </p:stCondLst>
                                        </p:cTn>
                                        <p:tgtEl>
                                          <p:spTgt spid="93"/>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grpId="1" nodeType="clickEffect">
                                  <p:stCondLst>
                                    <p:cond delay="0"/>
                                  </p:stCondLst>
                                  <p:childTnLst>
                                    <p:set>
                                      <p:cBhvr>
                                        <p:cTn id="138" dur="indefinite"/>
                                        <p:tgtEl>
                                          <p:spTgt spid="8"/>
                                        </p:tgtEl>
                                        <p:attrNameLst>
                                          <p:attrName>fillcolor</p:attrName>
                                        </p:attrNameLst>
                                      </p:cBhvr>
                                      <p:to>
                                        <p:clrVal>
                                          <a:srgbClr val="FFFFFF"/>
                                        </p:clrVal>
                                      </p:to>
                                    </p:set>
                                    <p:set>
                                      <p:cBhvr>
                                        <p:cTn id="139" dur="indefinite"/>
                                        <p:tgtEl>
                                          <p:spTgt spid="8"/>
                                        </p:tgtEl>
                                        <p:attrNameLst>
                                          <p:attrName>fill.type</p:attrName>
                                        </p:attrNameLst>
                                      </p:cBhvr>
                                      <p:to>
                                        <p:strVal val="solid"/>
                                      </p:to>
                                    </p:set>
                                    <p:set>
                                      <p:cBhvr>
                                        <p:cTn id="140" dur="indefinite"/>
                                        <p:tgtEl>
                                          <p:spTgt spid="8"/>
                                        </p:tgtEl>
                                        <p:attrNameLst>
                                          <p:attrName>fill.on</p:attrName>
                                        </p:attrNameLst>
                                      </p:cBhvr>
                                      <p:to>
                                        <p:strVal val="true"/>
                                      </p:to>
                                    </p:set>
                                  </p:childTnLst>
                                </p:cTn>
                              </p:par>
                              <p:par>
                                <p:cTn id="141" presetID="3" presetClass="emph" presetSubtype="1" grpId="2" nodeType="withEffect">
                                  <p:stCondLst>
                                    <p:cond delay="0"/>
                                  </p:stCondLst>
                                  <p:childTnLst>
                                    <p:set>
                                      <p:cBhvr override="childStyle">
                                        <p:cTn id="142" dur="indefinite"/>
                                        <p:tgtEl>
                                          <p:spTgt spid="48"/>
                                        </p:tgtEl>
                                        <p:attrNameLst>
                                          <p:attrName>style.color</p:attrName>
                                        </p:attrNameLst>
                                      </p:cBhvr>
                                      <p:to>
                                        <p:clrVal>
                                          <a:srgbClr val="000000"/>
                                        </p:clrVal>
                                      </p:to>
                                    </p:set>
                                  </p:childTnLst>
                                </p:cTn>
                              </p:par>
                              <p:par>
                                <p:cTn id="143" presetID="3" presetClass="emph" presetSubtype="1" grpId="2" nodeType="withEffect">
                                  <p:stCondLst>
                                    <p:cond delay="0"/>
                                  </p:stCondLst>
                                  <p:childTnLst>
                                    <p:set>
                                      <p:cBhvr override="childStyle">
                                        <p:cTn id="144" dur="indefinite"/>
                                        <p:tgtEl>
                                          <p:spTgt spid="42"/>
                                        </p:tgtEl>
                                        <p:attrNameLst>
                                          <p:attrName>style.color</p:attrName>
                                        </p:attrNameLst>
                                      </p:cBhvr>
                                      <p:to>
                                        <p:clrVal>
                                          <a:srgbClr val="000000"/>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43"/>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141"/>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grpId="0" nodeType="clickEffect">
                                  <p:stCondLst>
                                    <p:cond delay="0"/>
                                  </p:stCondLst>
                                  <p:childTnLst>
                                    <p:set>
                                      <p:cBhvr override="childStyle">
                                        <p:cTn id="154" dur="indefinite"/>
                                        <p:tgtEl>
                                          <p:spTgt spid="60"/>
                                        </p:tgtEl>
                                        <p:attrNameLst>
                                          <p:attrName>style.color</p:attrName>
                                        </p:attrNameLst>
                                      </p:cBhvr>
                                      <p:to>
                                        <p:clrVal>
                                          <a:srgbClr val="0E57C4"/>
                                        </p:clrVal>
                                      </p:to>
                                    </p:set>
                                  </p:childTnLst>
                                </p:cTn>
                              </p:par>
                              <p:par>
                                <p:cTn id="155" presetID="3" presetClass="emph" presetSubtype="1" grpId="0" nodeType="withEffect">
                                  <p:stCondLst>
                                    <p:cond delay="0"/>
                                  </p:stCondLst>
                                  <p:childTnLst>
                                    <p:set>
                                      <p:cBhvr override="childStyle">
                                        <p:cTn id="156" dur="indefinite"/>
                                        <p:tgtEl>
                                          <p:spTgt spid="53"/>
                                        </p:tgtEl>
                                        <p:attrNameLst>
                                          <p:attrName>style.color</p:attrName>
                                        </p:attrNameLst>
                                      </p:cBhvr>
                                      <p:to>
                                        <p:clrVal>
                                          <a:srgbClr val="0E57C4"/>
                                        </p:clrVal>
                                      </p:to>
                                    </p:set>
                                  </p:childTnLst>
                                </p:cTn>
                              </p:par>
                              <p:par>
                                <p:cTn id="157" presetID="3" presetClass="emph" presetSubtype="1" grpId="0" nodeType="withEffect">
                                  <p:stCondLst>
                                    <p:cond delay="0"/>
                                  </p:stCondLst>
                                  <p:childTnLst>
                                    <p:set>
                                      <p:cBhvr override="childStyle">
                                        <p:cTn id="158" dur="indefinite"/>
                                        <p:tgtEl>
                                          <p:spTgt spid="58"/>
                                        </p:tgtEl>
                                        <p:attrNameLst>
                                          <p:attrName>style.color</p:attrName>
                                        </p:attrNameLst>
                                      </p:cBhvr>
                                      <p:to>
                                        <p:clrVal>
                                          <a:srgbClr val="00B050"/>
                                        </p:clrVal>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grpId="1" nodeType="clickEffect">
                                  <p:stCondLst>
                                    <p:cond delay="0"/>
                                  </p:stCondLst>
                                  <p:childTnLst>
                                    <p:set>
                                      <p:cBhvr>
                                        <p:cTn id="162" dur="indefinite"/>
                                        <p:tgtEl>
                                          <p:spTgt spid="12"/>
                                        </p:tgtEl>
                                        <p:attrNameLst>
                                          <p:attrName>fillcolor</p:attrName>
                                        </p:attrNameLst>
                                      </p:cBhvr>
                                      <p:to>
                                        <p:clrVal>
                                          <a:srgbClr val="0E57C4"/>
                                        </p:clrVal>
                                      </p:to>
                                    </p:set>
                                    <p:set>
                                      <p:cBhvr>
                                        <p:cTn id="163" dur="indefinite"/>
                                        <p:tgtEl>
                                          <p:spTgt spid="12"/>
                                        </p:tgtEl>
                                        <p:attrNameLst>
                                          <p:attrName>fill.type</p:attrName>
                                        </p:attrNameLst>
                                      </p:cBhvr>
                                      <p:to>
                                        <p:strVal val="solid"/>
                                      </p:to>
                                    </p:set>
                                    <p:set>
                                      <p:cBhvr>
                                        <p:cTn id="164" dur="indefinite"/>
                                        <p:tgtEl>
                                          <p:spTgt spid="12"/>
                                        </p:tgtEl>
                                        <p:attrNameLst>
                                          <p:attrName>fill.on</p:attrName>
                                        </p:attrNameLst>
                                      </p:cBhvr>
                                      <p:to>
                                        <p:strVal val="true"/>
                                      </p:to>
                                    </p:set>
                                  </p:childTnLst>
                                </p:cTn>
                              </p:par>
                              <p:par>
                                <p:cTn id="165" presetID="1" presetClass="emph" presetSubtype="1" grpId="0" nodeType="withEffect">
                                  <p:stCondLst>
                                    <p:cond delay="0"/>
                                  </p:stCondLst>
                                  <p:childTnLst>
                                    <p:set>
                                      <p:cBhvr>
                                        <p:cTn id="166" dur="indefinite"/>
                                        <p:tgtEl>
                                          <p:spTgt spid="10"/>
                                        </p:tgtEl>
                                        <p:attrNameLst>
                                          <p:attrName>fillcolor</p:attrName>
                                        </p:attrNameLst>
                                      </p:cBhvr>
                                      <p:to>
                                        <p:clrVal>
                                          <a:srgbClr val="00B050"/>
                                        </p:clrVal>
                                      </p:to>
                                    </p:set>
                                    <p:set>
                                      <p:cBhvr>
                                        <p:cTn id="167" dur="indefinite"/>
                                        <p:tgtEl>
                                          <p:spTgt spid="10"/>
                                        </p:tgtEl>
                                        <p:attrNameLst>
                                          <p:attrName>fill.type</p:attrName>
                                        </p:attrNameLst>
                                      </p:cBhvr>
                                      <p:to>
                                        <p:strVal val="solid"/>
                                      </p:to>
                                    </p:set>
                                    <p:set>
                                      <p:cBhvr>
                                        <p:cTn id="168" dur="indefinite"/>
                                        <p:tgtEl>
                                          <p:spTgt spid="10"/>
                                        </p:tgtEl>
                                        <p:attrNameLst>
                                          <p:attrName>fill.on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2" nodeType="clickEffect">
                                  <p:stCondLst>
                                    <p:cond delay="0"/>
                                  </p:stCondLst>
                                  <p:childTnLst>
                                    <p:set>
                                      <p:cBhvr>
                                        <p:cTn id="172" dur="1" fill="hold">
                                          <p:stCondLst>
                                            <p:cond delay="0"/>
                                          </p:stCondLst>
                                        </p:cTn>
                                        <p:tgtEl>
                                          <p:spTgt spid="89"/>
                                        </p:tgtEl>
                                        <p:attrNameLst>
                                          <p:attrName>style.visibility</p:attrName>
                                        </p:attrNameLst>
                                      </p:cBhvr>
                                      <p:to>
                                        <p:strVal val="visible"/>
                                      </p:to>
                                    </p:set>
                                  </p:childTnLst>
                                </p:cTn>
                              </p:par>
                              <p:par>
                                <p:cTn id="173" presetID="1" presetClass="exit" presetSubtype="0" fill="hold" grpId="3" nodeType="withEffect">
                                  <p:stCondLst>
                                    <p:cond delay="0"/>
                                  </p:stCondLst>
                                  <p:childTnLst>
                                    <p:set>
                                      <p:cBhvr>
                                        <p:cTn id="174" dur="1" fill="hold">
                                          <p:stCondLst>
                                            <p:cond delay="0"/>
                                          </p:stCondLst>
                                        </p:cTn>
                                        <p:tgtEl>
                                          <p:spTgt spid="91"/>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mph" presetSubtype="1" grpId="2" nodeType="clickEffect">
                                  <p:stCondLst>
                                    <p:cond delay="0"/>
                                  </p:stCondLst>
                                  <p:childTnLst>
                                    <p:set>
                                      <p:cBhvr>
                                        <p:cTn id="178" dur="indefinite"/>
                                        <p:tgtEl>
                                          <p:spTgt spid="12"/>
                                        </p:tgtEl>
                                        <p:attrNameLst>
                                          <p:attrName>fillcolor</p:attrName>
                                        </p:attrNameLst>
                                      </p:cBhvr>
                                      <p:to>
                                        <p:clrVal>
                                          <a:srgbClr val="FFFFFF"/>
                                        </p:clrVal>
                                      </p:to>
                                    </p:set>
                                    <p:set>
                                      <p:cBhvr>
                                        <p:cTn id="179" dur="indefinite"/>
                                        <p:tgtEl>
                                          <p:spTgt spid="12"/>
                                        </p:tgtEl>
                                        <p:attrNameLst>
                                          <p:attrName>fill.type</p:attrName>
                                        </p:attrNameLst>
                                      </p:cBhvr>
                                      <p:to>
                                        <p:strVal val="solid"/>
                                      </p:to>
                                    </p:set>
                                    <p:set>
                                      <p:cBhvr>
                                        <p:cTn id="180" dur="indefinite"/>
                                        <p:tgtEl>
                                          <p:spTgt spid="12"/>
                                        </p:tgtEl>
                                        <p:attrNameLst>
                                          <p:attrName>fill.on</p:attrName>
                                        </p:attrNameLst>
                                      </p:cBhvr>
                                      <p:to>
                                        <p:strVal val="true"/>
                                      </p:to>
                                    </p:set>
                                  </p:childTnLst>
                                </p:cTn>
                              </p:par>
                              <p:par>
                                <p:cTn id="181" presetID="3" presetClass="emph" presetSubtype="1" grpId="1" nodeType="withEffect">
                                  <p:stCondLst>
                                    <p:cond delay="0"/>
                                  </p:stCondLst>
                                  <p:childTnLst>
                                    <p:set>
                                      <p:cBhvr override="childStyle">
                                        <p:cTn id="182" dur="indefinite"/>
                                        <p:tgtEl>
                                          <p:spTgt spid="58"/>
                                        </p:tgtEl>
                                        <p:attrNameLst>
                                          <p:attrName>style.color</p:attrName>
                                        </p:attrNameLst>
                                      </p:cBhvr>
                                      <p:to>
                                        <p:clrVal>
                                          <a:srgbClr val="000000"/>
                                        </p:clrVal>
                                      </p:to>
                                    </p:set>
                                  </p:childTnLst>
                                </p:cTn>
                              </p:par>
                              <p:par>
                                <p:cTn id="183" presetID="3" presetClass="emph" presetSubtype="1" grpId="3" nodeType="withEffect">
                                  <p:stCondLst>
                                    <p:cond delay="0"/>
                                  </p:stCondLst>
                                  <p:childTnLst>
                                    <p:set>
                                      <p:cBhvr override="childStyle">
                                        <p:cTn id="184" dur="indefinite"/>
                                        <p:tgtEl>
                                          <p:spTgt spid="60"/>
                                        </p:tgtEl>
                                        <p:attrNameLst>
                                          <p:attrName>style.color</p:attrName>
                                        </p:attrNameLst>
                                      </p:cBhvr>
                                      <p:to>
                                        <p:clrVal>
                                          <a:srgbClr val="000000"/>
                                        </p:clrVal>
                                      </p:to>
                                    </p:set>
                                  </p:childTnLst>
                                </p:cTn>
                              </p:par>
                              <p:par>
                                <p:cTn id="185" presetID="3" presetClass="emph" presetSubtype="1" grpId="3" nodeType="withEffect">
                                  <p:stCondLst>
                                    <p:cond delay="0"/>
                                  </p:stCondLst>
                                  <p:childTnLst>
                                    <p:set>
                                      <p:cBhvr override="childStyle">
                                        <p:cTn id="186" dur="indefinite"/>
                                        <p:tgtEl>
                                          <p:spTgt spid="53"/>
                                        </p:tgtEl>
                                        <p:attrNameLst>
                                          <p:attrName>style.color</p:attrName>
                                        </p:attrNameLst>
                                      </p:cBhvr>
                                      <p:to>
                                        <p:clrVal>
                                          <a:srgbClr val="000000"/>
                                        </p:clrVal>
                                      </p:to>
                                    </p:set>
                                  </p:childTnLst>
                                </p:cTn>
                              </p:par>
                            </p:childTnLst>
                          </p:cTn>
                        </p:par>
                      </p:childTnLst>
                    </p:cTn>
                  </p:par>
                  <p:par>
                    <p:cTn id="187" fill="hold">
                      <p:stCondLst>
                        <p:cond delay="indefinite"/>
                      </p:stCondLst>
                      <p:childTnLst>
                        <p:par>
                          <p:cTn id="188" fill="hold">
                            <p:stCondLst>
                              <p:cond delay="0"/>
                            </p:stCondLst>
                            <p:childTnLst>
                              <p:par>
                                <p:cTn id="189" presetID="3" presetClass="emph" presetSubtype="1" grpId="0" nodeType="clickEffect">
                                  <p:stCondLst>
                                    <p:cond delay="0"/>
                                  </p:stCondLst>
                                  <p:childTnLst>
                                    <p:set>
                                      <p:cBhvr override="childStyle">
                                        <p:cTn id="190" dur="indefinite"/>
                                        <p:tgtEl>
                                          <p:spTgt spid="59"/>
                                        </p:tgtEl>
                                        <p:attrNameLst>
                                          <p:attrName>style.color</p:attrName>
                                        </p:attrNameLst>
                                      </p:cBhvr>
                                      <p:to>
                                        <p:clrVal>
                                          <a:srgbClr val="00B050"/>
                                        </p:clrVal>
                                      </p:to>
                                    </p:set>
                                  </p:childTnLst>
                                </p:cTn>
                              </p:par>
                              <p:par>
                                <p:cTn id="191" presetID="3" presetClass="emph" presetSubtype="1" grpId="0" nodeType="withEffect">
                                  <p:stCondLst>
                                    <p:cond delay="0"/>
                                  </p:stCondLst>
                                  <p:childTnLst>
                                    <p:set>
                                      <p:cBhvr override="childStyle">
                                        <p:cTn id="192" dur="indefinite"/>
                                        <p:tgtEl>
                                          <p:spTgt spid="61"/>
                                        </p:tgtEl>
                                        <p:attrNameLst>
                                          <p:attrName>style.color</p:attrName>
                                        </p:attrNameLst>
                                      </p:cBhvr>
                                      <p:to>
                                        <p:clrVal>
                                          <a:srgbClr val="0E57C4"/>
                                        </p:clrVal>
                                      </p:to>
                                    </p:set>
                                  </p:childTnLst>
                                </p:cTn>
                              </p:par>
                              <p:par>
                                <p:cTn id="193" presetID="3" presetClass="emph" presetSubtype="1" grpId="0" nodeType="withEffect">
                                  <p:stCondLst>
                                    <p:cond delay="0"/>
                                  </p:stCondLst>
                                  <p:childTnLst>
                                    <p:set>
                                      <p:cBhvr override="childStyle">
                                        <p:cTn id="194" dur="indefinite"/>
                                        <p:tgtEl>
                                          <p:spTgt spid="62"/>
                                        </p:tgtEl>
                                        <p:attrNameLst>
                                          <p:attrName>style.color</p:attrName>
                                        </p:attrNameLst>
                                      </p:cBhvr>
                                      <p:to>
                                        <p:clrVal>
                                          <a:srgbClr val="0E57C4"/>
                                        </p:clrVal>
                                      </p:to>
                                    </p:set>
                                  </p:childTnLst>
                                </p:cTn>
                              </p:par>
                            </p:childTnLst>
                          </p:cTn>
                        </p:par>
                      </p:childTnLst>
                    </p:cTn>
                  </p:par>
                  <p:par>
                    <p:cTn id="195" fill="hold">
                      <p:stCondLst>
                        <p:cond delay="indefinite"/>
                      </p:stCondLst>
                      <p:childTnLst>
                        <p:par>
                          <p:cTn id="196" fill="hold">
                            <p:stCondLst>
                              <p:cond delay="0"/>
                            </p:stCondLst>
                            <p:childTnLst>
                              <p:par>
                                <p:cTn id="197" presetID="1" presetClass="emph" presetSubtype="1" grpId="1" nodeType="clickEffect">
                                  <p:stCondLst>
                                    <p:cond delay="0"/>
                                  </p:stCondLst>
                                  <p:childTnLst>
                                    <p:set>
                                      <p:cBhvr>
                                        <p:cTn id="198" dur="indefinite"/>
                                        <p:tgtEl>
                                          <p:spTgt spid="10"/>
                                        </p:tgtEl>
                                        <p:attrNameLst>
                                          <p:attrName>fillcolor</p:attrName>
                                        </p:attrNameLst>
                                      </p:cBhvr>
                                      <p:to>
                                        <p:clrVal>
                                          <a:srgbClr val="0E57C4"/>
                                        </p:clrVal>
                                      </p:to>
                                    </p:set>
                                    <p:set>
                                      <p:cBhvr>
                                        <p:cTn id="199" dur="indefinite"/>
                                        <p:tgtEl>
                                          <p:spTgt spid="10"/>
                                        </p:tgtEl>
                                        <p:attrNameLst>
                                          <p:attrName>fill.type</p:attrName>
                                        </p:attrNameLst>
                                      </p:cBhvr>
                                      <p:to>
                                        <p:strVal val="solid"/>
                                      </p:to>
                                    </p:set>
                                    <p:set>
                                      <p:cBhvr>
                                        <p:cTn id="200" dur="indefinite"/>
                                        <p:tgtEl>
                                          <p:spTgt spid="10"/>
                                        </p:tgtEl>
                                        <p:attrNameLst>
                                          <p:attrName>fill.on</p:attrName>
                                        </p:attrNameLst>
                                      </p:cBhvr>
                                      <p:to>
                                        <p:strVal val="true"/>
                                      </p:to>
                                    </p:set>
                                  </p:childTnLst>
                                </p:cTn>
                              </p:par>
                              <p:par>
                                <p:cTn id="201" presetID="1" presetClass="emph" presetSubtype="1" grpId="3" nodeType="withEffect">
                                  <p:stCondLst>
                                    <p:cond delay="0"/>
                                  </p:stCondLst>
                                  <p:childTnLst>
                                    <p:set>
                                      <p:cBhvr>
                                        <p:cTn id="202" dur="indefinite"/>
                                        <p:tgtEl>
                                          <p:spTgt spid="12"/>
                                        </p:tgtEl>
                                        <p:attrNameLst>
                                          <p:attrName>fillcolor</p:attrName>
                                        </p:attrNameLst>
                                      </p:cBhvr>
                                      <p:to>
                                        <p:clrVal>
                                          <a:srgbClr val="00B050"/>
                                        </p:clrVal>
                                      </p:to>
                                    </p:set>
                                    <p:set>
                                      <p:cBhvr>
                                        <p:cTn id="203" dur="indefinite"/>
                                        <p:tgtEl>
                                          <p:spTgt spid="12"/>
                                        </p:tgtEl>
                                        <p:attrNameLst>
                                          <p:attrName>fill.type</p:attrName>
                                        </p:attrNameLst>
                                      </p:cBhvr>
                                      <p:to>
                                        <p:strVal val="solid"/>
                                      </p:to>
                                    </p:set>
                                    <p:set>
                                      <p:cBhvr>
                                        <p:cTn id="204" dur="indefinite"/>
                                        <p:tgtEl>
                                          <p:spTgt spid="12"/>
                                        </p:tgtEl>
                                        <p:attrNameLst>
                                          <p:attrName>fill.on</p:attrName>
                                        </p:attrNameLst>
                                      </p:cBhvr>
                                      <p:to>
                                        <p:strVal val="tru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2" nodeType="clickEffect">
                                  <p:stCondLst>
                                    <p:cond delay="0"/>
                                  </p:stCondLst>
                                  <p:childTnLst>
                                    <p:set>
                                      <p:cBhvr>
                                        <p:cTn id="208" dur="1" fill="hold">
                                          <p:stCondLst>
                                            <p:cond delay="0"/>
                                          </p:stCondLst>
                                        </p:cTn>
                                        <p:tgtEl>
                                          <p:spTgt spid="87"/>
                                        </p:tgtEl>
                                        <p:attrNameLst>
                                          <p:attrName>style.visibility</p:attrName>
                                        </p:attrNameLst>
                                      </p:cBhvr>
                                      <p:to>
                                        <p:strVal val="visible"/>
                                      </p:to>
                                    </p:set>
                                  </p:childTnLst>
                                </p:cTn>
                              </p:par>
                              <p:par>
                                <p:cTn id="209" presetID="1" presetClass="exit" presetSubtype="0" fill="hold" grpId="3" nodeType="withEffect">
                                  <p:stCondLst>
                                    <p:cond delay="0"/>
                                  </p:stCondLst>
                                  <p:childTnLst>
                                    <p:set>
                                      <p:cBhvr>
                                        <p:cTn id="210" dur="1" fill="hold">
                                          <p:stCondLst>
                                            <p:cond delay="0"/>
                                          </p:stCondLst>
                                        </p:cTn>
                                        <p:tgtEl>
                                          <p:spTgt spid="89"/>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1" presetClass="emph" presetSubtype="1" grpId="2" nodeType="clickEffect">
                                  <p:stCondLst>
                                    <p:cond delay="0"/>
                                  </p:stCondLst>
                                  <p:childTnLst>
                                    <p:set>
                                      <p:cBhvr>
                                        <p:cTn id="214" dur="indefinite"/>
                                        <p:tgtEl>
                                          <p:spTgt spid="10"/>
                                        </p:tgtEl>
                                        <p:attrNameLst>
                                          <p:attrName>fillcolor</p:attrName>
                                        </p:attrNameLst>
                                      </p:cBhvr>
                                      <p:to>
                                        <p:clrVal>
                                          <a:srgbClr val="FFFFFF"/>
                                        </p:clrVal>
                                      </p:to>
                                    </p:set>
                                    <p:set>
                                      <p:cBhvr>
                                        <p:cTn id="215" dur="indefinite"/>
                                        <p:tgtEl>
                                          <p:spTgt spid="10"/>
                                        </p:tgtEl>
                                        <p:attrNameLst>
                                          <p:attrName>fill.type</p:attrName>
                                        </p:attrNameLst>
                                      </p:cBhvr>
                                      <p:to>
                                        <p:strVal val="solid"/>
                                      </p:to>
                                    </p:set>
                                    <p:set>
                                      <p:cBhvr>
                                        <p:cTn id="216" dur="indefinite"/>
                                        <p:tgtEl>
                                          <p:spTgt spid="10"/>
                                        </p:tgtEl>
                                        <p:attrNameLst>
                                          <p:attrName>fill.on</p:attrName>
                                        </p:attrNameLst>
                                      </p:cBhvr>
                                      <p:to>
                                        <p:strVal val="true"/>
                                      </p:to>
                                    </p:set>
                                  </p:childTnLst>
                                </p:cTn>
                              </p:par>
                              <p:par>
                                <p:cTn id="217" presetID="3" presetClass="emph" presetSubtype="1" grpId="1" nodeType="withEffect">
                                  <p:stCondLst>
                                    <p:cond delay="0"/>
                                  </p:stCondLst>
                                  <p:childTnLst>
                                    <p:set>
                                      <p:cBhvr override="childStyle">
                                        <p:cTn id="218" dur="indefinite"/>
                                        <p:tgtEl>
                                          <p:spTgt spid="59"/>
                                        </p:tgtEl>
                                        <p:attrNameLst>
                                          <p:attrName>style.color</p:attrName>
                                        </p:attrNameLst>
                                      </p:cBhvr>
                                      <p:to>
                                        <p:clrVal>
                                          <a:srgbClr val="000000"/>
                                        </p:clrVal>
                                      </p:to>
                                    </p:set>
                                  </p:childTnLst>
                                </p:cTn>
                              </p:par>
                              <p:par>
                                <p:cTn id="219" presetID="3" presetClass="emph" presetSubtype="1" grpId="1" nodeType="withEffect">
                                  <p:stCondLst>
                                    <p:cond delay="0"/>
                                  </p:stCondLst>
                                  <p:childTnLst>
                                    <p:set>
                                      <p:cBhvr override="childStyle">
                                        <p:cTn id="220" dur="indefinite"/>
                                        <p:tgtEl>
                                          <p:spTgt spid="61"/>
                                        </p:tgtEl>
                                        <p:attrNameLst>
                                          <p:attrName>style.color</p:attrName>
                                        </p:attrNameLst>
                                      </p:cBhvr>
                                      <p:to>
                                        <p:clrVal>
                                          <a:srgbClr val="000000"/>
                                        </p:clrVal>
                                      </p:to>
                                    </p:set>
                                  </p:childTnLst>
                                </p:cTn>
                              </p:par>
                              <p:par>
                                <p:cTn id="221" presetID="3" presetClass="emph" presetSubtype="1" grpId="1" nodeType="withEffect">
                                  <p:stCondLst>
                                    <p:cond delay="0"/>
                                  </p:stCondLst>
                                  <p:childTnLst>
                                    <p:set>
                                      <p:cBhvr override="childStyle">
                                        <p:cTn id="222" dur="indefinite"/>
                                        <p:tgtEl>
                                          <p:spTgt spid="62"/>
                                        </p:tgtEl>
                                        <p:attrNameLst>
                                          <p:attrName>style.color</p:attrName>
                                        </p:attrNameLst>
                                      </p:cBhvr>
                                      <p:to>
                                        <p:clrVal>
                                          <a:srgbClr val="000000"/>
                                        </p:clrVal>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145"/>
                                        </p:tgtEl>
                                        <p:attrNameLst>
                                          <p:attrName>style.visibility</p:attrName>
                                        </p:attrNameLst>
                                      </p:cBhvr>
                                      <p:to>
                                        <p:strVal val="visible"/>
                                      </p:to>
                                    </p:set>
                                  </p:childTnLst>
                                </p:cTn>
                              </p:par>
                              <p:par>
                                <p:cTn id="227" presetID="1" presetClass="exit" presetSubtype="0" fill="hold" grpId="1" nodeType="withEffect">
                                  <p:stCondLst>
                                    <p:cond delay="0"/>
                                  </p:stCondLst>
                                  <p:childTnLst>
                                    <p:set>
                                      <p:cBhvr>
                                        <p:cTn id="228" dur="1" fill="hold">
                                          <p:stCondLst>
                                            <p:cond delay="0"/>
                                          </p:stCondLst>
                                        </p:cTn>
                                        <p:tgtEl>
                                          <p:spTgt spid="143"/>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3" presetClass="emph" presetSubtype="1" grpId="2" nodeType="clickEffect">
                                  <p:stCondLst>
                                    <p:cond delay="0"/>
                                  </p:stCondLst>
                                  <p:childTnLst>
                                    <p:set>
                                      <p:cBhvr override="childStyle">
                                        <p:cTn id="232" dur="indefinite"/>
                                        <p:tgtEl>
                                          <p:spTgt spid="58"/>
                                        </p:tgtEl>
                                        <p:attrNameLst>
                                          <p:attrName>style.color</p:attrName>
                                        </p:attrNameLst>
                                      </p:cBhvr>
                                      <p:to>
                                        <p:clrVal>
                                          <a:srgbClr val="0E57C4"/>
                                        </p:clrVal>
                                      </p:to>
                                    </p:set>
                                  </p:childTnLst>
                                </p:cTn>
                              </p:par>
                              <p:par>
                                <p:cTn id="233" presetID="3" presetClass="emph" presetSubtype="1" grpId="1" nodeType="withEffect">
                                  <p:stCondLst>
                                    <p:cond delay="0"/>
                                  </p:stCondLst>
                                  <p:childTnLst>
                                    <p:set>
                                      <p:cBhvr override="childStyle">
                                        <p:cTn id="234" dur="indefinite"/>
                                        <p:tgtEl>
                                          <p:spTgt spid="60"/>
                                        </p:tgtEl>
                                        <p:attrNameLst>
                                          <p:attrName>style.color</p:attrName>
                                        </p:attrNameLst>
                                      </p:cBhvr>
                                      <p:to>
                                        <p:clrVal>
                                          <a:srgbClr val="0E57C4"/>
                                        </p:clrVal>
                                      </p:to>
                                    </p:set>
                                  </p:childTnLst>
                                </p:cTn>
                              </p:par>
                              <p:par>
                                <p:cTn id="235" presetID="3" presetClass="emph" presetSubtype="1" grpId="1" nodeType="withEffect">
                                  <p:stCondLst>
                                    <p:cond delay="0"/>
                                  </p:stCondLst>
                                  <p:childTnLst>
                                    <p:set>
                                      <p:cBhvr override="childStyle">
                                        <p:cTn id="236" dur="indefinite"/>
                                        <p:tgtEl>
                                          <p:spTgt spid="53"/>
                                        </p:tgtEl>
                                        <p:attrNameLst>
                                          <p:attrName>style.color</p:attrName>
                                        </p:attrNameLst>
                                      </p:cBhvr>
                                      <p:to>
                                        <p:clrVal>
                                          <a:srgbClr val="00B050"/>
                                        </p:clrVal>
                                      </p:to>
                                    </p:set>
                                  </p:childTnLst>
                                </p:cTn>
                              </p:par>
                            </p:childTnLst>
                          </p:cTn>
                        </p:par>
                      </p:childTnLst>
                    </p:cTn>
                  </p:par>
                  <p:par>
                    <p:cTn id="237" fill="hold">
                      <p:stCondLst>
                        <p:cond delay="indefinite"/>
                      </p:stCondLst>
                      <p:childTnLst>
                        <p:par>
                          <p:cTn id="238" fill="hold">
                            <p:stCondLst>
                              <p:cond delay="0"/>
                            </p:stCondLst>
                            <p:childTnLst>
                              <p:par>
                                <p:cTn id="239" presetID="1" presetClass="emph" presetSubtype="1" grpId="4" nodeType="clickEffect">
                                  <p:stCondLst>
                                    <p:cond delay="0"/>
                                  </p:stCondLst>
                                  <p:childTnLst>
                                    <p:set>
                                      <p:cBhvr>
                                        <p:cTn id="240" dur="indefinite"/>
                                        <p:tgtEl>
                                          <p:spTgt spid="12"/>
                                        </p:tgtEl>
                                        <p:attrNameLst>
                                          <p:attrName>fillcolor</p:attrName>
                                        </p:attrNameLst>
                                      </p:cBhvr>
                                      <p:to>
                                        <p:clrVal>
                                          <a:srgbClr val="0E57C4"/>
                                        </p:clrVal>
                                      </p:to>
                                    </p:set>
                                    <p:set>
                                      <p:cBhvr>
                                        <p:cTn id="241" dur="indefinite"/>
                                        <p:tgtEl>
                                          <p:spTgt spid="12"/>
                                        </p:tgtEl>
                                        <p:attrNameLst>
                                          <p:attrName>fill.type</p:attrName>
                                        </p:attrNameLst>
                                      </p:cBhvr>
                                      <p:to>
                                        <p:strVal val="solid"/>
                                      </p:to>
                                    </p:set>
                                    <p:set>
                                      <p:cBhvr>
                                        <p:cTn id="242" dur="indefinite"/>
                                        <p:tgtEl>
                                          <p:spTgt spid="12"/>
                                        </p:tgtEl>
                                        <p:attrNameLst>
                                          <p:attrName>fill.on</p:attrName>
                                        </p:attrNameLst>
                                      </p:cBhvr>
                                      <p:to>
                                        <p:strVal val="true"/>
                                      </p:to>
                                    </p:set>
                                  </p:childTnLst>
                                </p:cTn>
                              </p:par>
                              <p:par>
                                <p:cTn id="243" presetID="1" presetClass="emph" presetSubtype="1" grpId="0" nodeType="withEffect">
                                  <p:stCondLst>
                                    <p:cond delay="0"/>
                                  </p:stCondLst>
                                  <p:childTnLst>
                                    <p:set>
                                      <p:cBhvr>
                                        <p:cTn id="244" dur="indefinite"/>
                                        <p:tgtEl>
                                          <p:spTgt spid="14"/>
                                        </p:tgtEl>
                                        <p:attrNameLst>
                                          <p:attrName>fillcolor</p:attrName>
                                        </p:attrNameLst>
                                      </p:cBhvr>
                                      <p:to>
                                        <p:clrVal>
                                          <a:srgbClr val="00B050"/>
                                        </p:clrVal>
                                      </p:to>
                                    </p:set>
                                    <p:set>
                                      <p:cBhvr>
                                        <p:cTn id="245" dur="indefinite"/>
                                        <p:tgtEl>
                                          <p:spTgt spid="14"/>
                                        </p:tgtEl>
                                        <p:attrNameLst>
                                          <p:attrName>fill.type</p:attrName>
                                        </p:attrNameLst>
                                      </p:cBhvr>
                                      <p:to>
                                        <p:strVal val="solid"/>
                                      </p:to>
                                    </p:set>
                                    <p:set>
                                      <p:cBhvr>
                                        <p:cTn id="246" dur="indefinite"/>
                                        <p:tgtEl>
                                          <p:spTgt spid="14"/>
                                        </p:tgtEl>
                                        <p:attrNameLst>
                                          <p:attrName>fill.on</p:attrName>
                                        </p:attrNameLst>
                                      </p:cBhvr>
                                      <p:to>
                                        <p:strVal val="tru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2" nodeType="clickEffect">
                                  <p:stCondLst>
                                    <p:cond delay="0"/>
                                  </p:stCondLst>
                                  <p:childTnLst>
                                    <p:set>
                                      <p:cBhvr>
                                        <p:cTn id="250" dur="1" fill="hold">
                                          <p:stCondLst>
                                            <p:cond delay="0"/>
                                          </p:stCondLst>
                                        </p:cTn>
                                        <p:tgtEl>
                                          <p:spTgt spid="65"/>
                                        </p:tgtEl>
                                        <p:attrNameLst>
                                          <p:attrName>style.visibility</p:attrName>
                                        </p:attrNameLst>
                                      </p:cBhvr>
                                      <p:to>
                                        <p:strVal val="visible"/>
                                      </p:to>
                                    </p:set>
                                  </p:childTnLst>
                                </p:cTn>
                              </p:par>
                              <p:par>
                                <p:cTn id="251" presetID="1" presetClass="exit" presetSubtype="0" fill="hold" grpId="3" nodeType="withEffect">
                                  <p:stCondLst>
                                    <p:cond delay="0"/>
                                  </p:stCondLst>
                                  <p:childTnLst>
                                    <p:set>
                                      <p:cBhvr>
                                        <p:cTn id="252" dur="1" fill="hold">
                                          <p:stCondLst>
                                            <p:cond delay="0"/>
                                          </p:stCondLst>
                                        </p:cTn>
                                        <p:tgtEl>
                                          <p:spTgt spid="87"/>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1" presetClass="emph" presetSubtype="1" grpId="5" nodeType="clickEffect">
                                  <p:stCondLst>
                                    <p:cond delay="0"/>
                                  </p:stCondLst>
                                  <p:childTnLst>
                                    <p:set>
                                      <p:cBhvr>
                                        <p:cTn id="256" dur="indefinite"/>
                                        <p:tgtEl>
                                          <p:spTgt spid="12"/>
                                        </p:tgtEl>
                                        <p:attrNameLst>
                                          <p:attrName>fillcolor</p:attrName>
                                        </p:attrNameLst>
                                      </p:cBhvr>
                                      <p:to>
                                        <p:clrVal>
                                          <a:srgbClr val="FFFFFF"/>
                                        </p:clrVal>
                                      </p:to>
                                    </p:set>
                                    <p:set>
                                      <p:cBhvr>
                                        <p:cTn id="257" dur="indefinite"/>
                                        <p:tgtEl>
                                          <p:spTgt spid="12"/>
                                        </p:tgtEl>
                                        <p:attrNameLst>
                                          <p:attrName>fill.type</p:attrName>
                                        </p:attrNameLst>
                                      </p:cBhvr>
                                      <p:to>
                                        <p:strVal val="solid"/>
                                      </p:to>
                                    </p:set>
                                    <p:set>
                                      <p:cBhvr>
                                        <p:cTn id="258" dur="indefinite"/>
                                        <p:tgtEl>
                                          <p:spTgt spid="12"/>
                                        </p:tgtEl>
                                        <p:attrNameLst>
                                          <p:attrName>fill.on</p:attrName>
                                        </p:attrNameLst>
                                      </p:cBhvr>
                                      <p:to>
                                        <p:strVal val="true"/>
                                      </p:to>
                                    </p:set>
                                  </p:childTnLst>
                                </p:cTn>
                              </p:par>
                              <p:par>
                                <p:cTn id="259" presetID="3" presetClass="emph" presetSubtype="1" grpId="3" nodeType="withEffect">
                                  <p:stCondLst>
                                    <p:cond delay="0"/>
                                  </p:stCondLst>
                                  <p:childTnLst>
                                    <p:set>
                                      <p:cBhvr override="childStyle">
                                        <p:cTn id="260" dur="indefinite"/>
                                        <p:tgtEl>
                                          <p:spTgt spid="58"/>
                                        </p:tgtEl>
                                        <p:attrNameLst>
                                          <p:attrName>style.color</p:attrName>
                                        </p:attrNameLst>
                                      </p:cBhvr>
                                      <p:to>
                                        <p:clrVal>
                                          <a:srgbClr val="000000"/>
                                        </p:clrVal>
                                      </p:to>
                                    </p:set>
                                  </p:childTnLst>
                                </p:cTn>
                              </p:par>
                              <p:par>
                                <p:cTn id="261" presetID="3" presetClass="emph" presetSubtype="1" grpId="2" nodeType="withEffect">
                                  <p:stCondLst>
                                    <p:cond delay="0"/>
                                  </p:stCondLst>
                                  <p:childTnLst>
                                    <p:set>
                                      <p:cBhvr override="childStyle">
                                        <p:cTn id="262" dur="indefinite"/>
                                        <p:tgtEl>
                                          <p:spTgt spid="60"/>
                                        </p:tgtEl>
                                        <p:attrNameLst>
                                          <p:attrName>style.color</p:attrName>
                                        </p:attrNameLst>
                                      </p:cBhvr>
                                      <p:to>
                                        <p:clrVal>
                                          <a:srgbClr val="000000"/>
                                        </p:clrVal>
                                      </p:to>
                                    </p:set>
                                  </p:childTnLst>
                                </p:cTn>
                              </p:par>
                              <p:par>
                                <p:cTn id="263" presetID="3" presetClass="emph" presetSubtype="1" grpId="2" nodeType="withEffect">
                                  <p:stCondLst>
                                    <p:cond delay="0"/>
                                  </p:stCondLst>
                                  <p:childTnLst>
                                    <p:set>
                                      <p:cBhvr override="childStyle">
                                        <p:cTn id="264" dur="indefinite"/>
                                        <p:tgtEl>
                                          <p:spTgt spid="53"/>
                                        </p:tgtEl>
                                        <p:attrNameLst>
                                          <p:attrName>style.color</p:attrName>
                                        </p:attrNameLst>
                                      </p:cBhvr>
                                      <p:to>
                                        <p:clrVal>
                                          <a:srgbClr val="000000"/>
                                        </p:clrVal>
                                      </p:to>
                                    </p:set>
                                  </p:childTnLst>
                                </p:cTn>
                              </p:par>
                            </p:childTnLst>
                          </p:cTn>
                        </p:par>
                      </p:childTnLst>
                    </p:cTn>
                  </p:par>
                  <p:par>
                    <p:cTn id="265" fill="hold">
                      <p:stCondLst>
                        <p:cond delay="indefinite"/>
                      </p:stCondLst>
                      <p:childTnLst>
                        <p:par>
                          <p:cTn id="266" fill="hold">
                            <p:stCondLst>
                              <p:cond delay="0"/>
                            </p:stCondLst>
                            <p:childTnLst>
                              <p:par>
                                <p:cTn id="267" presetID="3" presetClass="emph" presetSubtype="1" grpId="0" nodeType="clickEffect">
                                  <p:stCondLst>
                                    <p:cond delay="0"/>
                                  </p:stCondLst>
                                  <p:childTnLst>
                                    <p:set>
                                      <p:cBhvr override="childStyle">
                                        <p:cTn id="268" dur="indefinite"/>
                                        <p:tgtEl>
                                          <p:spTgt spid="50"/>
                                        </p:tgtEl>
                                        <p:attrNameLst>
                                          <p:attrName>style.color</p:attrName>
                                        </p:attrNameLst>
                                      </p:cBhvr>
                                      <p:to>
                                        <p:clrVal>
                                          <a:srgbClr val="00B050"/>
                                        </p:clrVal>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childTnLst>
                                    <p:set>
                                      <p:cBhvr>
                                        <p:cTn id="272" dur="1" fill="hold">
                                          <p:stCondLst>
                                            <p:cond delay="0"/>
                                          </p:stCondLst>
                                        </p:cTn>
                                        <p:tgtEl>
                                          <p:spTgt spid="147"/>
                                        </p:tgtEl>
                                        <p:attrNameLst>
                                          <p:attrName>style.visibility</p:attrName>
                                        </p:attrNameLst>
                                      </p:cBhvr>
                                      <p:to>
                                        <p:strVal val="visible"/>
                                      </p:to>
                                    </p:set>
                                  </p:childTnLst>
                                </p:cTn>
                              </p:par>
                              <p:par>
                                <p:cTn id="273" presetID="1" presetClass="exit" presetSubtype="0" fill="hold" grpId="1" nodeType="withEffect">
                                  <p:stCondLst>
                                    <p:cond delay="0"/>
                                  </p:stCondLst>
                                  <p:childTnLst>
                                    <p:set>
                                      <p:cBhvr>
                                        <p:cTn id="274" dur="1" fill="hold">
                                          <p:stCondLst>
                                            <p:cond delay="0"/>
                                          </p:stCondLst>
                                        </p:cTn>
                                        <p:tgtEl>
                                          <p:spTgt spid="145"/>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grpId="0" nodeType="clickEffect">
                                  <p:stCondLst>
                                    <p:cond delay="0"/>
                                  </p:stCondLst>
                                  <p:childTnLst>
                                    <p:set>
                                      <p:cBhvr>
                                        <p:cTn id="278" dur="1" fill="hold">
                                          <p:stCondLst>
                                            <p:cond delay="0"/>
                                          </p:stCondLst>
                                        </p:cTn>
                                        <p:tgtEl>
                                          <p:spTgt spid="149"/>
                                        </p:tgtEl>
                                        <p:attrNameLst>
                                          <p:attrName>style.visibility</p:attrName>
                                        </p:attrNameLst>
                                      </p:cBhvr>
                                      <p:to>
                                        <p:strVal val="visible"/>
                                      </p:to>
                                    </p:set>
                                  </p:childTnLst>
                                </p:cTn>
                              </p:par>
                              <p:par>
                                <p:cTn id="279" presetID="1" presetClass="exit" presetSubtype="0" fill="hold" grpId="1" nodeType="withEffect">
                                  <p:stCondLst>
                                    <p:cond delay="0"/>
                                  </p:stCondLst>
                                  <p:childTnLst>
                                    <p:set>
                                      <p:cBhvr>
                                        <p:cTn id="280" dur="1" fill="hold">
                                          <p:stCondLst>
                                            <p:cond delay="0"/>
                                          </p:stCondLst>
                                        </p:cTn>
                                        <p:tgtEl>
                                          <p:spTgt spid="147"/>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3" presetClass="emph" presetSubtype="1" grpId="1" nodeType="clickEffect">
                                  <p:stCondLst>
                                    <p:cond delay="0"/>
                                  </p:stCondLst>
                                  <p:childTnLst>
                                    <p:set>
                                      <p:cBhvr override="childStyle">
                                        <p:cTn id="284" dur="indefinite"/>
                                        <p:tgtEl>
                                          <p:spTgt spid="50"/>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6" grpId="0" animBg="1"/>
      <p:bldP spid="6" grpId="1" animBg="1"/>
      <p:bldP spid="6" grpId="2" animBg="1"/>
      <p:bldP spid="8" grpId="0" animBg="1"/>
      <p:bldP spid="8" grpId="1" animBg="1"/>
      <p:bldP spid="8" grpId="2" animBg="1"/>
      <p:bldP spid="10" grpId="0" animBg="1"/>
      <p:bldP spid="10" grpId="1" animBg="1"/>
      <p:bldP spid="10" grpId="2" animBg="1"/>
      <p:bldP spid="12" grpId="0" animBg="1"/>
      <p:bldP spid="12" grpId="1" animBg="1"/>
      <p:bldP spid="12" grpId="2" animBg="1"/>
      <p:bldP spid="12" grpId="3" animBg="1"/>
      <p:bldP spid="12" grpId="4" animBg="1"/>
      <p:bldP spid="12" grpId="5" animBg="1"/>
      <p:bldP spid="14" grpId="0" animBg="1"/>
      <p:bldP spid="40" grpId="0"/>
      <p:bldP spid="40" grpId="1"/>
      <p:bldP spid="42" grpId="0"/>
      <p:bldP spid="42" grpId="1"/>
      <p:bldP spid="42" grpId="2"/>
      <p:bldP spid="48" grpId="0"/>
      <p:bldP spid="48" grpId="1"/>
      <p:bldP spid="48" grpId="2"/>
      <p:bldP spid="50" grpId="0"/>
      <p:bldP spid="50" grpId="1"/>
      <p:bldP spid="56" grpId="0"/>
      <p:bldP spid="56" grpId="1"/>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1" animBg="1"/>
      <p:bldP spid="105" grpId="0" animBg="1"/>
      <p:bldP spid="105" grpId="1" animBg="1"/>
      <p:bldP spid="135" grpId="0" animBg="1"/>
      <p:bldP spid="135" grpId="1" animBg="1"/>
      <p:bldP spid="137" grpId="0" animBg="1"/>
      <p:bldP spid="137" grpId="1" animBg="1"/>
      <p:bldP spid="139" grpId="0" animBg="1"/>
      <p:bldP spid="139" grpId="1" animBg="1"/>
      <p:bldP spid="141" grpId="0" animBg="1"/>
      <p:bldP spid="141" grpId="1" animBg="1"/>
      <p:bldP spid="143" grpId="0" animBg="1"/>
      <p:bldP spid="143" grpId="1" animBg="1"/>
      <p:bldP spid="145" grpId="0" animBg="1"/>
      <p:bldP spid="145" grpId="1" animBg="1"/>
      <p:bldP spid="147" grpId="0" animBg="1"/>
      <p:bldP spid="147" grpId="1" animBg="1"/>
      <p:bldP spid="149" grpId="0" animBg="1"/>
      <p:bldP spid="53" grpId="0"/>
      <p:bldP spid="53" grpId="1"/>
      <p:bldP spid="53" grpId="2"/>
      <p:bldP spid="53" grpId="3"/>
      <p:bldP spid="58" grpId="0"/>
      <p:bldP spid="58" grpId="1"/>
      <p:bldP spid="58" grpId="2"/>
      <p:bldP spid="58" grpId="3"/>
      <p:bldP spid="59" grpId="0"/>
      <p:bldP spid="59" grpId="1"/>
      <p:bldP spid="60" grpId="0"/>
      <p:bldP spid="60" grpId="1"/>
      <p:bldP spid="60" grpId="2"/>
      <p:bldP spid="60" grpId="3"/>
      <p:bldP spid="61" grpId="0"/>
      <p:bldP spid="61" grpId="1"/>
      <p:bldP spid="62" grpId="0"/>
      <p:bldP spid="62"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5F8D30-0DE6-4EEF-86BE-FC1BE7B943C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DF04672-4796-4373-BFCD-E22079275657}"/>
              </a:ext>
            </a:extLst>
          </p:cNvPr>
          <p:cNvSpPr>
            <a:spLocks noGrp="1"/>
          </p:cNvSpPr>
          <p:nvPr>
            <p:ph type="body" sz="quarter" idx="12"/>
          </p:nvPr>
        </p:nvSpPr>
        <p:spPr/>
        <p:txBody>
          <a:bodyPr/>
          <a:lstStyle/>
          <a:p>
            <a:r>
              <a:rPr lang="en-US" dirty="0"/>
              <a:t>Non-Context Free Language</a:t>
            </a:r>
          </a:p>
        </p:txBody>
      </p:sp>
      <p:sp>
        <p:nvSpPr>
          <p:cNvPr id="4" name="Text Placeholder 3">
            <a:extLst>
              <a:ext uri="{FF2B5EF4-FFF2-40B4-BE49-F238E27FC236}">
                <a16:creationId xmlns:a16="http://schemas.microsoft.com/office/drawing/2014/main" id="{F8860BD9-6D82-49A9-9D35-02BA8675216D}"/>
              </a:ext>
            </a:extLst>
          </p:cNvPr>
          <p:cNvSpPr>
            <a:spLocks noGrp="1"/>
          </p:cNvSpPr>
          <p:nvPr>
            <p:ph type="body" sz="quarter" idx="13"/>
          </p:nvPr>
        </p:nvSpPr>
        <p:spPr/>
        <p:txBody>
          <a:bodyPr/>
          <a:lstStyle/>
          <a:p>
            <a:r>
              <a:rPr lang="en-US" dirty="0"/>
              <a:t>Consider the language, L = {</a:t>
            </a:r>
            <a:r>
              <a:rPr lang="en-US" dirty="0" err="1"/>
              <a:t>a</a:t>
            </a:r>
            <a:r>
              <a:rPr lang="en-US" baseline="30000" dirty="0" err="1"/>
              <a:t>n</a:t>
            </a:r>
            <a:r>
              <a:rPr lang="en-US" dirty="0" err="1"/>
              <a:t>b</a:t>
            </a:r>
            <a:r>
              <a:rPr lang="en-US" baseline="30000" dirty="0" err="1"/>
              <a:t>n</a:t>
            </a:r>
            <a:r>
              <a:rPr lang="en-US" dirty="0" err="1"/>
              <a:t>c</a:t>
            </a:r>
            <a:r>
              <a:rPr lang="en-US" baseline="30000" dirty="0" err="1"/>
              <a:t>n</a:t>
            </a:r>
            <a:r>
              <a:rPr lang="en-US" dirty="0"/>
              <a:t> | n </a:t>
            </a:r>
            <a:r>
              <a:rPr lang="en-US" dirty="0">
                <a:latin typeface="Cambria Math" panose="02040503050406030204" pitchFamily="18" charset="0"/>
                <a:ea typeface="Cambria Math" panose="02040503050406030204" pitchFamily="18" charset="0"/>
              </a:rPr>
              <a:t>≥</a:t>
            </a:r>
            <a:r>
              <a:rPr lang="en-US" dirty="0"/>
              <a:t> 0} for </a:t>
            </a:r>
            <a:r>
              <a:rPr lang="en-US" dirty="0">
                <a:latin typeface="Cambria Math" panose="02040503050406030204" pitchFamily="18" charset="0"/>
                <a:ea typeface="Cambria Math" panose="02040503050406030204" pitchFamily="18" charset="0"/>
              </a:rPr>
              <a:t>∑</a:t>
            </a:r>
            <a:r>
              <a:rPr lang="en-US" dirty="0"/>
              <a:t>={a, b, c}.</a:t>
            </a:r>
          </a:p>
          <a:p>
            <a:r>
              <a:rPr lang="en-US" dirty="0"/>
              <a:t>Neither a CFG nor a PDA can be constructed for this language L.</a:t>
            </a:r>
          </a:p>
          <a:p>
            <a:r>
              <a:rPr lang="en-US" dirty="0"/>
              <a:t>Such language cannot be represented using CFL.</a:t>
            </a:r>
          </a:p>
          <a:p>
            <a:r>
              <a:rPr lang="en-US" dirty="0"/>
              <a:t>A pumping lemma (</a:t>
            </a:r>
            <a:r>
              <a:rPr lang="en-US" dirty="0">
                <a:hlinkClick r:id="rId2" action="ppaction://hlinkfile"/>
              </a:rPr>
              <a:t>Theorem 2.34</a:t>
            </a:r>
            <a:r>
              <a:rPr lang="en-US" dirty="0"/>
              <a:t>) for CFL can be used to prove if a given language is context free. </a:t>
            </a:r>
          </a:p>
        </p:txBody>
      </p:sp>
    </p:spTree>
    <p:extLst>
      <p:ext uri="{BB962C8B-B14F-4D97-AF65-F5344CB8AC3E}">
        <p14:creationId xmlns:p14="http://schemas.microsoft.com/office/powerpoint/2010/main" val="35359261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Pushdown Automata</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CFL-2</a:t>
            </a:r>
            <a:r>
              <a:rPr lang="en-US" dirty="0"/>
              <a:t>; </a:t>
            </a:r>
            <a:r>
              <a:rPr lang="en-US" dirty="0">
                <a:hlinkClick r:id="rId3" action="ppaction://hlinkfile"/>
              </a:rPr>
              <a:t>All Exercises</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4" action="ppaction://hlinkfile"/>
              </a:rPr>
              <a:t>CFL-2</a:t>
            </a:r>
            <a:r>
              <a:rPr lang="en-US" dirty="0"/>
              <a:t>.</a:t>
            </a:r>
          </a:p>
        </p:txBody>
      </p:sp>
    </p:spTree>
    <p:extLst>
      <p:ext uri="{BB962C8B-B14F-4D97-AF65-F5344CB8AC3E}">
        <p14:creationId xmlns:p14="http://schemas.microsoft.com/office/powerpoint/2010/main" val="1189117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A183D9-AC11-404C-AEEA-92E3733692A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194D328-2405-4790-B099-00E03B485415}"/>
              </a:ext>
            </a:extLst>
          </p:cNvPr>
          <p:cNvSpPr>
            <a:spLocks noGrp="1"/>
          </p:cNvSpPr>
          <p:nvPr>
            <p:ph type="body" sz="quarter" idx="12"/>
          </p:nvPr>
        </p:nvSpPr>
        <p:spPr/>
        <p:txBody>
          <a:bodyPr/>
          <a:lstStyle/>
          <a:p>
            <a:r>
              <a:rPr lang="en-US" dirty="0"/>
              <a:t>Example: Context-Free Grammars</a:t>
            </a:r>
          </a:p>
        </p:txBody>
      </p:sp>
      <p:sp>
        <p:nvSpPr>
          <p:cNvPr id="4" name="Text Placeholder 3">
            <a:extLst>
              <a:ext uri="{FF2B5EF4-FFF2-40B4-BE49-F238E27FC236}">
                <a16:creationId xmlns:a16="http://schemas.microsoft.com/office/drawing/2014/main" id="{519354FF-BB25-48A4-B796-C34A32DE7D1C}"/>
              </a:ext>
            </a:extLst>
          </p:cNvPr>
          <p:cNvSpPr>
            <a:spLocks noGrp="1"/>
          </p:cNvSpPr>
          <p:nvPr>
            <p:ph type="body" sz="quarter" idx="13"/>
          </p:nvPr>
        </p:nvSpPr>
        <p:spPr/>
        <p:txBody>
          <a:bodyPr>
            <a:normAutofit lnSpcReduction="10000"/>
          </a:bodyPr>
          <a:lstStyle/>
          <a:p>
            <a:pPr eaLnBrk="1" hangingPunct="1">
              <a:lnSpc>
                <a:spcPct val="80000"/>
              </a:lnSpc>
              <a:buFontTx/>
              <a:buNone/>
            </a:pPr>
            <a:r>
              <a:rPr lang="en-US" altLang="en-US" sz="1800" dirty="0"/>
              <a:t>					A </a:t>
            </a:r>
            <a:r>
              <a:rPr lang="en-US" altLang="en-US" sz="1800" dirty="0">
                <a:sym typeface="Wingdings" panose="05000000000000000000" pitchFamily="2" charset="2"/>
              </a:rPr>
              <a:t> 0A1				A  0A1 | B</a:t>
            </a:r>
          </a:p>
          <a:p>
            <a:pPr eaLnBrk="1" hangingPunct="1">
              <a:lnSpc>
                <a:spcPct val="80000"/>
              </a:lnSpc>
              <a:buFontTx/>
              <a:buNone/>
            </a:pPr>
            <a:r>
              <a:rPr lang="en-US" altLang="en-US" sz="1800" dirty="0"/>
              <a:t>					A </a:t>
            </a:r>
            <a:r>
              <a:rPr lang="en-US" altLang="en-US" sz="1800" dirty="0">
                <a:sym typeface="Wingdings" panose="05000000000000000000" pitchFamily="2" charset="2"/>
              </a:rPr>
              <a:t> B		    or		B  #</a:t>
            </a:r>
          </a:p>
          <a:p>
            <a:pPr eaLnBrk="1" hangingPunct="1">
              <a:lnSpc>
                <a:spcPct val="80000"/>
              </a:lnSpc>
              <a:buFontTx/>
              <a:buNone/>
            </a:pPr>
            <a:r>
              <a:rPr lang="en-US" altLang="en-US" sz="1800" dirty="0"/>
              <a:t>					B </a:t>
            </a:r>
            <a:r>
              <a:rPr lang="en-US" altLang="en-US" sz="1800" dirty="0">
                <a:sym typeface="Wingdings" panose="05000000000000000000" pitchFamily="2" charset="2"/>
              </a:rPr>
              <a:t> #</a:t>
            </a:r>
            <a:endParaRPr lang="en-US" altLang="en-US" sz="1800" dirty="0"/>
          </a:p>
          <a:p>
            <a:pPr eaLnBrk="1" hangingPunct="1">
              <a:spcBef>
                <a:spcPts val="1800"/>
              </a:spcBef>
            </a:pPr>
            <a:r>
              <a:rPr lang="en-US" altLang="en-US" sz="2000" dirty="0"/>
              <a:t>A grammar consists of a collection of </a:t>
            </a:r>
            <a:r>
              <a:rPr lang="en-US" altLang="en-US" sz="2000" b="1" i="1" dirty="0"/>
              <a:t>Substitution</a:t>
            </a:r>
            <a:r>
              <a:rPr lang="en-US" altLang="en-US" sz="2000" dirty="0"/>
              <a:t> (or </a:t>
            </a:r>
            <a:r>
              <a:rPr lang="en-US" altLang="en-US" sz="2000" b="1" i="1" dirty="0"/>
              <a:t>Production</a:t>
            </a:r>
            <a:r>
              <a:rPr lang="en-US" altLang="en-US" sz="2000" dirty="0"/>
              <a:t>) </a:t>
            </a:r>
            <a:r>
              <a:rPr lang="en-US" altLang="en-US" sz="2000" b="1" i="1" dirty="0"/>
              <a:t>rules</a:t>
            </a:r>
            <a:r>
              <a:rPr lang="en-US" altLang="en-US" sz="2000" dirty="0"/>
              <a:t>.</a:t>
            </a:r>
          </a:p>
          <a:p>
            <a:pPr eaLnBrk="1" hangingPunct="1"/>
            <a:r>
              <a:rPr lang="en-US" altLang="en-US" sz="2000" dirty="0"/>
              <a:t>Each </a:t>
            </a:r>
            <a:r>
              <a:rPr lang="en-US" altLang="en-US" sz="2000" b="1" i="1" dirty="0"/>
              <a:t>rule</a:t>
            </a:r>
            <a:r>
              <a:rPr lang="en-US" altLang="en-US" sz="2000" dirty="0"/>
              <a:t> appears as a line in the grammar.</a:t>
            </a:r>
          </a:p>
          <a:p>
            <a:pPr eaLnBrk="1" hangingPunct="1"/>
            <a:r>
              <a:rPr lang="en-US" altLang="en-US" sz="2000" dirty="0"/>
              <a:t>Each line has a </a:t>
            </a:r>
            <a:r>
              <a:rPr lang="en-US" altLang="en-US" sz="2000" b="1" i="1" dirty="0"/>
              <a:t>variable</a:t>
            </a:r>
            <a:r>
              <a:rPr lang="en-US" altLang="en-US" sz="2000" dirty="0"/>
              <a:t> and a </a:t>
            </a:r>
            <a:r>
              <a:rPr lang="en-US" altLang="en-US" sz="2000" b="1" i="1" dirty="0"/>
              <a:t>string</a:t>
            </a:r>
            <a:r>
              <a:rPr lang="en-US" altLang="en-US" sz="2000" dirty="0"/>
              <a:t> separated by an </a:t>
            </a:r>
            <a:r>
              <a:rPr lang="en-US" altLang="en-US" sz="2000" b="1" i="1" dirty="0"/>
              <a:t>arrow</a:t>
            </a:r>
            <a:r>
              <a:rPr lang="en-US" altLang="en-US" sz="2000" dirty="0"/>
              <a:t>.</a:t>
            </a:r>
          </a:p>
          <a:p>
            <a:pPr lvl="1" eaLnBrk="1" hangingPunct="1"/>
            <a:r>
              <a:rPr lang="en-US" altLang="en-US" sz="1900" dirty="0"/>
              <a:t>Variable consists of a </a:t>
            </a:r>
            <a:r>
              <a:rPr lang="en-US" altLang="en-US" sz="1900" b="1" i="1" dirty="0"/>
              <a:t>symbol</a:t>
            </a:r>
            <a:r>
              <a:rPr lang="en-US" altLang="en-US" sz="1900" b="1" dirty="0"/>
              <a:t>.</a:t>
            </a:r>
            <a:r>
              <a:rPr lang="en-US" altLang="en-US" sz="1900" dirty="0"/>
              <a:t> </a:t>
            </a:r>
          </a:p>
          <a:p>
            <a:pPr lvl="2" eaLnBrk="1" hangingPunct="1"/>
            <a:r>
              <a:rPr lang="en-US" altLang="en-US" sz="1800" dirty="0"/>
              <a:t>represented as uppercase letters. </a:t>
            </a:r>
          </a:p>
          <a:p>
            <a:pPr lvl="2" eaLnBrk="1" hangingPunct="1"/>
            <a:r>
              <a:rPr lang="en-US" altLang="en-US" sz="1800" dirty="0"/>
              <a:t>might include index or subscript.</a:t>
            </a:r>
          </a:p>
          <a:p>
            <a:pPr lvl="1" eaLnBrk="1" hangingPunct="1"/>
            <a:r>
              <a:rPr lang="en-US" altLang="en-US" sz="1900" dirty="0"/>
              <a:t>Strings consists of variables and/or other symbols called </a:t>
            </a:r>
            <a:r>
              <a:rPr lang="en-US" altLang="en-US" sz="1900" b="1" i="1" dirty="0"/>
              <a:t>terminals</a:t>
            </a:r>
            <a:r>
              <a:rPr lang="en-US" altLang="en-US" sz="1900" dirty="0"/>
              <a:t>. </a:t>
            </a:r>
          </a:p>
          <a:p>
            <a:pPr lvl="2" eaLnBrk="1" hangingPunct="1"/>
            <a:r>
              <a:rPr lang="en-US" altLang="en-US" sz="1800" dirty="0"/>
              <a:t>terminals are analogous to input alphabet, represented as lowercase letters, numbers, or special symbols. </a:t>
            </a:r>
          </a:p>
          <a:p>
            <a:pPr lvl="2" eaLnBrk="1" hangingPunct="1"/>
            <a:r>
              <a:rPr lang="en-US" altLang="en-US" sz="1800" dirty="0"/>
              <a:t>might include index or subscript.</a:t>
            </a:r>
          </a:p>
          <a:p>
            <a:pPr eaLnBrk="1" hangingPunct="1"/>
            <a:r>
              <a:rPr lang="en-US" altLang="en-US" sz="2000" dirty="0"/>
              <a:t>One variable is designated the </a:t>
            </a:r>
            <a:r>
              <a:rPr lang="en-US" altLang="en-US" sz="2000" b="1" i="1" dirty="0"/>
              <a:t>start variable</a:t>
            </a:r>
            <a:r>
              <a:rPr lang="en-US" altLang="en-US" sz="2000" dirty="0"/>
              <a:t>, usually the left-hand side of the topmost rule.</a:t>
            </a:r>
          </a:p>
          <a:p>
            <a:pPr eaLnBrk="1" hangingPunct="1"/>
            <a:r>
              <a:rPr lang="en-US" altLang="en-US" sz="2000" dirty="0"/>
              <a:t>Several rules for the same left-hand variable can be written using “|” as an “or”.</a:t>
            </a:r>
          </a:p>
        </p:txBody>
      </p:sp>
      <p:sp>
        <p:nvSpPr>
          <p:cNvPr id="5" name="Rectangle 4">
            <a:extLst>
              <a:ext uri="{FF2B5EF4-FFF2-40B4-BE49-F238E27FC236}">
                <a16:creationId xmlns:a16="http://schemas.microsoft.com/office/drawing/2014/main" id="{E4AA0E4F-FF96-4213-9C99-F40F4C1322B9}"/>
              </a:ext>
            </a:extLst>
          </p:cNvPr>
          <p:cNvSpPr>
            <a:spLocks noChangeArrowheads="1"/>
          </p:cNvSpPr>
          <p:nvPr/>
        </p:nvSpPr>
        <p:spPr bwMode="auto">
          <a:xfrm>
            <a:off x="1905000" y="876291"/>
            <a:ext cx="1572489" cy="903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endParaRPr lang="en-US" altLang="en-US"/>
          </a:p>
        </p:txBody>
      </p:sp>
      <p:sp>
        <p:nvSpPr>
          <p:cNvPr id="6" name="Rectangle 5">
            <a:extLst>
              <a:ext uri="{FF2B5EF4-FFF2-40B4-BE49-F238E27FC236}">
                <a16:creationId xmlns:a16="http://schemas.microsoft.com/office/drawing/2014/main" id="{C7741088-4CD6-4BD0-8E11-CDF991B13AD2}"/>
              </a:ext>
            </a:extLst>
          </p:cNvPr>
          <p:cNvSpPr>
            <a:spLocks noChangeArrowheads="1"/>
          </p:cNvSpPr>
          <p:nvPr/>
        </p:nvSpPr>
        <p:spPr bwMode="auto">
          <a:xfrm>
            <a:off x="4572000" y="876291"/>
            <a:ext cx="1572489" cy="903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16071709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Computability Theory</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13</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8</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Fall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32574667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r>
              <a:rPr lang="en-US" dirty="0"/>
              <a:t>Computability &amp; Turing Machine</a:t>
            </a:r>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fontScale="92500" lnSpcReduction="10000"/>
          </a:bodyPr>
          <a:lstStyle/>
          <a:p>
            <a:r>
              <a:rPr lang="en-US" dirty="0">
                <a:solidFill>
                  <a:schemeClr val="tx1">
                    <a:lumMod val="95000"/>
                    <a:lumOff val="5000"/>
                  </a:schemeClr>
                </a:solidFill>
              </a:rPr>
              <a:t>Following FA, PDA, Regular &amp; Context-free language towards Computability &amp; Turing Machine (TM).</a:t>
            </a:r>
          </a:p>
          <a:p>
            <a:r>
              <a:rPr lang="en-US" dirty="0">
                <a:solidFill>
                  <a:schemeClr val="tx1">
                    <a:lumMod val="95000"/>
                    <a:lumOff val="5000"/>
                  </a:schemeClr>
                </a:solidFill>
              </a:rPr>
              <a:t>Computability Theory, History.</a:t>
            </a:r>
          </a:p>
          <a:p>
            <a:r>
              <a:rPr lang="en-US" dirty="0">
                <a:solidFill>
                  <a:schemeClr val="tx1">
                    <a:lumMod val="95000"/>
                    <a:lumOff val="5000"/>
                  </a:schemeClr>
                </a:solidFill>
              </a:rPr>
              <a:t>Turing Machine</a:t>
            </a:r>
          </a:p>
          <a:p>
            <a:pPr lvl="1"/>
            <a:r>
              <a:rPr lang="en-US" dirty="0">
                <a:solidFill>
                  <a:schemeClr val="tx1">
                    <a:lumMod val="95000"/>
                    <a:lumOff val="5000"/>
                  </a:schemeClr>
                </a:solidFill>
              </a:rPr>
              <a:t>Informal Description</a:t>
            </a:r>
          </a:p>
          <a:p>
            <a:pPr lvl="1"/>
            <a:r>
              <a:rPr lang="en-US" dirty="0">
                <a:solidFill>
                  <a:schemeClr val="tx1">
                    <a:lumMod val="95000"/>
                    <a:lumOff val="5000"/>
                  </a:schemeClr>
                </a:solidFill>
              </a:rPr>
              <a:t>Input/output convention</a:t>
            </a:r>
          </a:p>
          <a:p>
            <a:pPr lvl="1"/>
            <a:r>
              <a:rPr lang="en-US" dirty="0">
                <a:solidFill>
                  <a:schemeClr val="tx1">
                    <a:lumMod val="95000"/>
                    <a:lumOff val="5000"/>
                  </a:schemeClr>
                </a:solidFill>
              </a:rPr>
              <a:t>Abstraction</a:t>
            </a:r>
          </a:p>
          <a:p>
            <a:pPr lvl="1"/>
            <a:r>
              <a:rPr lang="en-US" dirty="0">
                <a:solidFill>
                  <a:schemeClr val="tx1">
                    <a:lumMod val="95000"/>
                    <a:lumOff val="5000"/>
                  </a:schemeClr>
                </a:solidFill>
              </a:rPr>
              <a:t>Implementation level description</a:t>
            </a:r>
          </a:p>
          <a:p>
            <a:pPr lvl="1"/>
            <a:r>
              <a:rPr lang="en-US" dirty="0">
                <a:solidFill>
                  <a:schemeClr val="tx1">
                    <a:lumMod val="95000"/>
                    <a:lumOff val="5000"/>
                  </a:schemeClr>
                </a:solidFill>
              </a:rPr>
              <a:t>Low level description</a:t>
            </a:r>
          </a:p>
          <a:p>
            <a:pPr lvl="2"/>
            <a:r>
              <a:rPr lang="en-US" dirty="0">
                <a:solidFill>
                  <a:schemeClr val="tx1">
                    <a:lumMod val="95000"/>
                    <a:lumOff val="5000"/>
                  </a:schemeClr>
                </a:solidFill>
              </a:rPr>
              <a:t>Formal Definition</a:t>
            </a:r>
          </a:p>
          <a:p>
            <a:pPr lvl="2"/>
            <a:r>
              <a:rPr lang="en-US" dirty="0">
                <a:solidFill>
                  <a:schemeClr val="tx1">
                    <a:lumMod val="95000"/>
                    <a:lumOff val="5000"/>
                  </a:schemeClr>
                </a:solidFill>
              </a:rPr>
              <a:t>State Diagram</a:t>
            </a: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10867621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Difference among FA, PDA, and TM</a:t>
            </a:r>
          </a:p>
          <a:p>
            <a:pPr>
              <a:lnSpc>
                <a:spcPct val="80000"/>
              </a:lnSpc>
              <a:defRPr/>
            </a:pPr>
            <a:r>
              <a:rPr lang="en-US" dirty="0"/>
              <a:t>Understand Computability Theory through Turing Machine model.</a:t>
            </a:r>
          </a:p>
          <a:p>
            <a:pPr>
              <a:lnSpc>
                <a:spcPct val="80000"/>
              </a:lnSpc>
              <a:defRPr/>
            </a:pPr>
            <a:r>
              <a:rPr lang="en-US" dirty="0"/>
              <a:t>Description of Turing Machine</a:t>
            </a:r>
          </a:p>
        </p:txBody>
      </p:sp>
    </p:spTree>
    <p:extLst>
      <p:ext uri="{BB962C8B-B14F-4D97-AF65-F5344CB8AC3E}">
        <p14:creationId xmlns:p14="http://schemas.microsoft.com/office/powerpoint/2010/main" val="24877851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Understand why we need TM through understanding the difference among FA, PDA, Regular &amp; Context-free languages with Computability and Turing machine.</a:t>
            </a:r>
          </a:p>
          <a:p>
            <a:pPr algn="just">
              <a:lnSpc>
                <a:spcPct val="80000"/>
              </a:lnSpc>
              <a:defRPr/>
            </a:pPr>
            <a:r>
              <a:rPr lang="en-US" dirty="0"/>
              <a:t>Basic concept of Computability Theory and its history.</a:t>
            </a:r>
          </a:p>
          <a:p>
            <a:pPr algn="just">
              <a:lnSpc>
                <a:spcPct val="80000"/>
              </a:lnSpc>
              <a:defRPr/>
            </a:pPr>
            <a:r>
              <a:rPr lang="en-US" dirty="0"/>
              <a:t>Description of Turing Machine – </a:t>
            </a:r>
          </a:p>
          <a:p>
            <a:pPr lvl="1" algn="just">
              <a:lnSpc>
                <a:spcPct val="80000"/>
              </a:lnSpc>
              <a:defRPr/>
            </a:pPr>
            <a:r>
              <a:rPr lang="en-US" dirty="0"/>
              <a:t>Informal</a:t>
            </a:r>
          </a:p>
          <a:p>
            <a:pPr lvl="1" algn="just">
              <a:lnSpc>
                <a:spcPct val="80000"/>
              </a:lnSpc>
              <a:defRPr/>
            </a:pPr>
            <a:r>
              <a:rPr lang="en-US" dirty="0"/>
              <a:t>Implementation level</a:t>
            </a:r>
          </a:p>
          <a:p>
            <a:pPr lvl="1" algn="just">
              <a:lnSpc>
                <a:spcPct val="80000"/>
              </a:lnSpc>
              <a:defRPr/>
            </a:pPr>
            <a:r>
              <a:rPr lang="en-US" dirty="0"/>
              <a:t>Low level</a:t>
            </a:r>
          </a:p>
          <a:p>
            <a:pPr lvl="2" algn="just">
              <a:lnSpc>
                <a:spcPct val="80000"/>
              </a:lnSpc>
              <a:defRPr/>
            </a:pPr>
            <a:r>
              <a:rPr lang="en-US" dirty="0"/>
              <a:t>Formal</a:t>
            </a:r>
          </a:p>
          <a:p>
            <a:pPr lvl="2" algn="just">
              <a:lnSpc>
                <a:spcPct val="80000"/>
              </a:lnSpc>
              <a:defRPr/>
            </a:pPr>
            <a:r>
              <a:rPr lang="en-US" dirty="0"/>
              <a:t>State Diagram</a:t>
            </a:r>
          </a:p>
        </p:txBody>
      </p:sp>
    </p:spTree>
    <p:extLst>
      <p:ext uri="{BB962C8B-B14F-4D97-AF65-F5344CB8AC3E}">
        <p14:creationId xmlns:p14="http://schemas.microsoft.com/office/powerpoint/2010/main" val="14208611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FC7EB6-2756-4DF3-9978-17ED59059636}"/>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A888CE-AAEF-4DE1-A7C2-928EE0BB4EC6}"/>
              </a:ext>
            </a:extLst>
          </p:cNvPr>
          <p:cNvSpPr>
            <a:spLocks noGrp="1"/>
          </p:cNvSpPr>
          <p:nvPr>
            <p:ph type="body" sz="quarter" idx="12"/>
          </p:nvPr>
        </p:nvSpPr>
        <p:spPr/>
        <p:txBody>
          <a:bodyPr/>
          <a:lstStyle/>
          <a:p>
            <a:r>
              <a:rPr lang="en-US" dirty="0"/>
              <a:t>We have Learned so far…</a:t>
            </a:r>
          </a:p>
        </p:txBody>
      </p:sp>
      <p:sp>
        <p:nvSpPr>
          <p:cNvPr id="7" name="TextBox 6">
            <a:extLst>
              <a:ext uri="{FF2B5EF4-FFF2-40B4-BE49-F238E27FC236}">
                <a16:creationId xmlns:a16="http://schemas.microsoft.com/office/drawing/2014/main" id="{7DFB25AB-D65B-49FC-97BC-A3F1F3FB2FFF}"/>
              </a:ext>
            </a:extLst>
          </p:cNvPr>
          <p:cNvSpPr txBox="1"/>
          <p:nvPr/>
        </p:nvSpPr>
        <p:spPr>
          <a:xfrm>
            <a:off x="4861560" y="1235743"/>
            <a:ext cx="4282440" cy="5262979"/>
          </a:xfrm>
          <a:prstGeom prst="rect">
            <a:avLst/>
          </a:prstGeom>
          <a:noFill/>
        </p:spPr>
        <p:txBody>
          <a:bodyPr wrap="square" rtlCol="0">
            <a:spAutoFit/>
          </a:bodyPr>
          <a:lstStyle/>
          <a:p>
            <a:r>
              <a:rPr lang="en-US" altLang="en-US" sz="2400" b="1" dirty="0"/>
              <a:t>Push Down Automaton (PDA) Computational Model with additional stack memory can be used to compute these languages.</a:t>
            </a:r>
          </a:p>
          <a:p>
            <a:endParaRPr lang="en-US" altLang="en-US" sz="2400" b="1" dirty="0"/>
          </a:p>
          <a:p>
            <a:r>
              <a:rPr lang="en-US" altLang="en-US" sz="2400" b="1" dirty="0"/>
              <a:t>Regular language is member of CFL.</a:t>
            </a:r>
          </a:p>
          <a:p>
            <a:endParaRPr lang="en-US" altLang="en-US" sz="2400" b="1" dirty="0"/>
          </a:p>
          <a:p>
            <a:r>
              <a:rPr lang="en-US" altLang="en-US" sz="2400" b="1" dirty="0"/>
              <a:t>Can be generated by CFG.</a:t>
            </a:r>
          </a:p>
          <a:p>
            <a:endParaRPr lang="en-US" altLang="en-US" sz="2400" b="1" dirty="0"/>
          </a:p>
          <a:p>
            <a:r>
              <a:rPr lang="en-US" altLang="en-US" sz="2400" b="1" dirty="0"/>
              <a:t>Can be recognized by PDA.</a:t>
            </a:r>
          </a:p>
          <a:p>
            <a:endParaRPr lang="en-US" altLang="en-US" sz="2400" b="1" dirty="0"/>
          </a:p>
          <a:p>
            <a:r>
              <a:rPr lang="en-US" altLang="en-US" sz="2400" b="1" dirty="0"/>
              <a:t>CFG can be decided by PDA.</a:t>
            </a:r>
          </a:p>
        </p:txBody>
      </p:sp>
      <p:sp>
        <p:nvSpPr>
          <p:cNvPr id="4" name="Oval 3">
            <a:extLst>
              <a:ext uri="{FF2B5EF4-FFF2-40B4-BE49-F238E27FC236}">
                <a16:creationId xmlns:a16="http://schemas.microsoft.com/office/drawing/2014/main" id="{3A011186-5B59-454C-B074-2C5F4957698F}"/>
              </a:ext>
            </a:extLst>
          </p:cNvPr>
          <p:cNvSpPr/>
          <p:nvPr/>
        </p:nvSpPr>
        <p:spPr>
          <a:xfrm>
            <a:off x="304800" y="960119"/>
            <a:ext cx="4114800" cy="41148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3200" b="1" cap="small" dirty="0"/>
              <a:t>Context Free Languages</a:t>
            </a:r>
          </a:p>
          <a:p>
            <a:pPr algn="ctr"/>
            <a:endParaRPr lang="en-US" cap="small" dirty="0"/>
          </a:p>
        </p:txBody>
      </p:sp>
      <p:sp>
        <p:nvSpPr>
          <p:cNvPr id="8" name="Oval 7">
            <a:extLst>
              <a:ext uri="{FF2B5EF4-FFF2-40B4-BE49-F238E27FC236}">
                <a16:creationId xmlns:a16="http://schemas.microsoft.com/office/drawing/2014/main" id="{5FEE63EC-39B4-4020-914C-44873E160576}"/>
              </a:ext>
            </a:extLst>
          </p:cNvPr>
          <p:cNvSpPr/>
          <p:nvPr/>
        </p:nvSpPr>
        <p:spPr>
          <a:xfrm>
            <a:off x="990599" y="1235743"/>
            <a:ext cx="2727961" cy="192024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b="1" cap="small" dirty="0"/>
              <a:t>Regular Languages</a:t>
            </a:r>
          </a:p>
        </p:txBody>
      </p:sp>
      <p:sp>
        <p:nvSpPr>
          <p:cNvPr id="9" name="TextBox 8">
            <a:extLst>
              <a:ext uri="{FF2B5EF4-FFF2-40B4-BE49-F238E27FC236}">
                <a16:creationId xmlns:a16="http://schemas.microsoft.com/office/drawing/2014/main" id="{44895DA2-FB88-48A6-AB17-2551258F0A0C}"/>
              </a:ext>
            </a:extLst>
          </p:cNvPr>
          <p:cNvSpPr txBox="1"/>
          <p:nvPr/>
        </p:nvSpPr>
        <p:spPr>
          <a:xfrm>
            <a:off x="5306290" y="1235743"/>
            <a:ext cx="3837710" cy="5262979"/>
          </a:xfrm>
          <a:prstGeom prst="rect">
            <a:avLst/>
          </a:prstGeom>
          <a:noFill/>
        </p:spPr>
        <p:txBody>
          <a:bodyPr wrap="square" rtlCol="0">
            <a:spAutoFit/>
          </a:bodyPr>
          <a:lstStyle/>
          <a:p>
            <a:r>
              <a:rPr lang="en-US" altLang="en-US" sz="2400" b="1" dirty="0"/>
              <a:t>Finite Automaton (FA) Computational Model with limited memory can be used to compute these languages.</a:t>
            </a:r>
          </a:p>
          <a:p>
            <a:endParaRPr lang="en-US" altLang="en-US" sz="2400" b="1" dirty="0"/>
          </a:p>
          <a:p>
            <a:r>
              <a:rPr lang="en-US" altLang="en-US" sz="2400" b="1" dirty="0"/>
              <a:t>Can be decided by a DFA.</a:t>
            </a:r>
          </a:p>
          <a:p>
            <a:endParaRPr lang="en-US" altLang="en-US" sz="2400" b="1" dirty="0"/>
          </a:p>
          <a:p>
            <a:r>
              <a:rPr lang="en-US" altLang="en-US" sz="2400" b="1" dirty="0"/>
              <a:t>Can be decided by an NFA.</a:t>
            </a:r>
          </a:p>
          <a:p>
            <a:endParaRPr lang="en-US" altLang="en-US" sz="2400" b="1" dirty="0"/>
          </a:p>
          <a:p>
            <a:r>
              <a:rPr lang="en-US" altLang="en-US" sz="2400" b="1" dirty="0"/>
              <a:t>Can be expressed by a regular expression.</a:t>
            </a:r>
          </a:p>
          <a:p>
            <a:endParaRPr lang="en-US" altLang="en-US" sz="2400" b="1" dirty="0"/>
          </a:p>
          <a:p>
            <a:r>
              <a:rPr lang="en-US" altLang="en-US" sz="2400" b="1" dirty="0"/>
              <a:t>Regular language is closed under regular operations.</a:t>
            </a:r>
          </a:p>
        </p:txBody>
      </p:sp>
      <p:sp>
        <p:nvSpPr>
          <p:cNvPr id="5" name="TextBox 4">
            <a:extLst>
              <a:ext uri="{FF2B5EF4-FFF2-40B4-BE49-F238E27FC236}">
                <a16:creationId xmlns:a16="http://schemas.microsoft.com/office/drawing/2014/main" id="{BCE4BE7B-FCA7-4E51-87E3-CB8039CBFD22}"/>
              </a:ext>
            </a:extLst>
          </p:cNvPr>
          <p:cNvSpPr txBox="1"/>
          <p:nvPr/>
        </p:nvSpPr>
        <p:spPr>
          <a:xfrm>
            <a:off x="19587" y="5163912"/>
            <a:ext cx="4841973" cy="923330"/>
          </a:xfrm>
          <a:prstGeom prst="rect">
            <a:avLst/>
          </a:prstGeom>
          <a:noFill/>
        </p:spPr>
        <p:txBody>
          <a:bodyPr wrap="square" rtlCol="0">
            <a:spAutoFit/>
          </a:bodyPr>
          <a:lstStyle/>
          <a:p>
            <a:pPr algn="just"/>
            <a:r>
              <a:rPr lang="en-US" b="1" dirty="0">
                <a:solidFill>
                  <a:srgbClr val="222222"/>
                </a:solidFill>
                <a:latin typeface="arial" panose="020B0604020202020204" pitchFamily="34" charset="0"/>
              </a:rPr>
              <a:t>Finite automata is used in text processing, pattern matching, parity checking, compilers, and hardware design, etc.</a:t>
            </a:r>
          </a:p>
        </p:txBody>
      </p:sp>
      <p:sp>
        <p:nvSpPr>
          <p:cNvPr id="10" name="TextBox 9">
            <a:extLst>
              <a:ext uri="{FF2B5EF4-FFF2-40B4-BE49-F238E27FC236}">
                <a16:creationId xmlns:a16="http://schemas.microsoft.com/office/drawing/2014/main" id="{84B82720-426C-4558-9452-A9CDD702D385}"/>
              </a:ext>
            </a:extLst>
          </p:cNvPr>
          <p:cNvSpPr txBox="1"/>
          <p:nvPr/>
        </p:nvSpPr>
        <p:spPr>
          <a:xfrm>
            <a:off x="0" y="5163912"/>
            <a:ext cx="4841973" cy="1200329"/>
          </a:xfrm>
          <a:prstGeom prst="rect">
            <a:avLst/>
          </a:prstGeom>
          <a:noFill/>
        </p:spPr>
        <p:txBody>
          <a:bodyPr wrap="square" rtlCol="0">
            <a:spAutoFit/>
          </a:bodyPr>
          <a:lstStyle/>
          <a:p>
            <a:pPr algn="just"/>
            <a:r>
              <a:rPr lang="en-US" b="1" dirty="0">
                <a:solidFill>
                  <a:srgbClr val="222222"/>
                </a:solidFill>
                <a:latin typeface="arial" panose="020B0604020202020204" pitchFamily="34" charset="0"/>
              </a:rPr>
              <a:t>Pushdown automata is used in programming languages, AI tools, Natural Language processing, parsing (math expressions), etc.</a:t>
            </a:r>
          </a:p>
        </p:txBody>
      </p:sp>
    </p:spTree>
    <p:extLst>
      <p:ext uri="{BB962C8B-B14F-4D97-AF65-F5344CB8AC3E}">
        <p14:creationId xmlns:p14="http://schemas.microsoft.com/office/powerpoint/2010/main" val="271383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8)">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wipe(left)">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wipe(left)">
                                      <p:cBhvr>
                                        <p:cTn id="27" dur="500"/>
                                        <p:tgtEl>
                                          <p:spTgt spid="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wipe(left)">
                                      <p:cBhvr>
                                        <p:cTn id="32" dur="500"/>
                                        <p:tgtEl>
                                          <p:spTgt spid="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1" presetClass="entr" presetSubtype="8"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heel(8)">
                                      <p:cBhvr>
                                        <p:cTn id="41" dur="500"/>
                                        <p:tgtEl>
                                          <p:spTgt spid="4"/>
                                        </p:tgtEl>
                                      </p:cBhvr>
                                    </p:animEffect>
                                  </p:childTnLst>
                                </p:cTn>
                              </p:par>
                              <p:par>
                                <p:cTn id="42" presetID="3" presetClass="emph" presetSubtype="1" grpId="1" nodeType="withEffect">
                                  <p:stCondLst>
                                    <p:cond delay="0"/>
                                  </p:stCondLst>
                                  <p:childTnLst>
                                    <p:set>
                                      <p:cBhvr override="childStyle">
                                        <p:cTn id="43" dur="indefinite"/>
                                        <p:tgtEl>
                                          <p:spTgt spid="8"/>
                                        </p:tgtEl>
                                        <p:attrNameLst>
                                          <p:attrName>style.color</p:attrName>
                                        </p:attrNameLst>
                                      </p:cBhvr>
                                      <p:to>
                                        <p:clrVal>
                                          <a:srgbClr val="D8D8D8"/>
                                        </p:clrVal>
                                      </p:to>
                                    </p:set>
                                  </p:childTnLst>
                                </p:cTn>
                              </p:par>
                              <p:par>
                                <p:cTn id="44" presetID="1" presetClass="exit" presetSubtype="0" fill="hold" grpId="0" nodeType="withEffect">
                                  <p:stCondLst>
                                    <p:cond delay="0"/>
                                  </p:stCondLst>
                                  <p:childTnLst>
                                    <p:set>
                                      <p:cBhvr>
                                        <p:cTn id="45" dur="1" fill="hold">
                                          <p:stCondLst>
                                            <p:cond delay="0"/>
                                          </p:stCondLst>
                                        </p:cTn>
                                        <p:tgtEl>
                                          <p:spTgt spid="9">
                                            <p:txEl>
                                              <p:pRg st="0" end="0"/>
                                            </p:txEl>
                                          </p:spTgt>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9">
                                            <p:txEl>
                                              <p:pRg st="2" end="2"/>
                                            </p:txEl>
                                          </p:spTgt>
                                        </p:tgtEl>
                                        <p:attrNameLst>
                                          <p:attrName>style.visibility</p:attrName>
                                        </p:attrNameLst>
                                      </p:cBhvr>
                                      <p:to>
                                        <p:strVal val="hidden"/>
                                      </p:to>
                                    </p:set>
                                  </p:childTnLst>
                                </p:cTn>
                              </p:par>
                              <p:par>
                                <p:cTn id="48" presetID="1" presetClass="exit" presetSubtype="0" fill="hold" grpId="0" nodeType="withEffect">
                                  <p:stCondLst>
                                    <p:cond delay="0"/>
                                  </p:stCondLst>
                                  <p:childTnLst>
                                    <p:set>
                                      <p:cBhvr>
                                        <p:cTn id="49" dur="1" fill="hold">
                                          <p:stCondLst>
                                            <p:cond delay="0"/>
                                          </p:stCondLst>
                                        </p:cTn>
                                        <p:tgtEl>
                                          <p:spTgt spid="9">
                                            <p:txEl>
                                              <p:pRg st="4" end="4"/>
                                            </p:txEl>
                                          </p:spTgt>
                                        </p:tgtEl>
                                        <p:attrNameLst>
                                          <p:attrName>style.visibility</p:attrName>
                                        </p:attrNameLst>
                                      </p:cBhvr>
                                      <p:to>
                                        <p:strVal val="hidden"/>
                                      </p:to>
                                    </p:set>
                                  </p:childTnLst>
                                </p:cTn>
                              </p:par>
                              <p:par>
                                <p:cTn id="50" presetID="1" presetClass="exit" presetSubtype="0" fill="hold" grpId="0" nodeType="withEffect">
                                  <p:stCondLst>
                                    <p:cond delay="0"/>
                                  </p:stCondLst>
                                  <p:childTnLst>
                                    <p:set>
                                      <p:cBhvr>
                                        <p:cTn id="51" dur="1" fill="hold">
                                          <p:stCondLst>
                                            <p:cond delay="0"/>
                                          </p:stCondLst>
                                        </p:cTn>
                                        <p:tgtEl>
                                          <p:spTgt spid="9">
                                            <p:txEl>
                                              <p:pRg st="6" end="6"/>
                                            </p:txEl>
                                          </p:spTgt>
                                        </p:tgtEl>
                                        <p:attrNameLst>
                                          <p:attrName>style.visibility</p:attrName>
                                        </p:attrNameLst>
                                      </p:cBhvr>
                                      <p:to>
                                        <p:strVal val="hidden"/>
                                      </p:to>
                                    </p:set>
                                  </p:childTnLst>
                                </p:cTn>
                              </p:par>
                              <p:par>
                                <p:cTn id="52" presetID="1" presetClass="exit" presetSubtype="0" fill="hold" grpId="0" nodeType="withEffect">
                                  <p:stCondLst>
                                    <p:cond delay="0"/>
                                  </p:stCondLst>
                                  <p:childTnLst>
                                    <p:set>
                                      <p:cBhvr>
                                        <p:cTn id="53" dur="1" fill="hold">
                                          <p:stCondLst>
                                            <p:cond delay="0"/>
                                          </p:stCondLst>
                                        </p:cTn>
                                        <p:tgtEl>
                                          <p:spTgt spid="9">
                                            <p:txEl>
                                              <p:pRg st="8" end="8"/>
                                            </p:txEl>
                                          </p:spTgt>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7">
                                            <p:txEl>
                                              <p:pRg st="0" end="0"/>
                                            </p:txEl>
                                          </p:spTgt>
                                        </p:tgtEl>
                                        <p:attrNameLst>
                                          <p:attrName>style.visibility</p:attrName>
                                        </p:attrNameLst>
                                      </p:cBhvr>
                                      <p:to>
                                        <p:strVal val="visible"/>
                                      </p:to>
                                    </p:set>
                                    <p:animEffect transition="in" filter="wipe(left)">
                                      <p:cBhvr>
                                        <p:cTn id="60" dur="500"/>
                                        <p:tgtEl>
                                          <p:spTgt spid="7">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7">
                                            <p:txEl>
                                              <p:pRg st="2" end="2"/>
                                            </p:txEl>
                                          </p:spTgt>
                                        </p:tgtEl>
                                        <p:attrNameLst>
                                          <p:attrName>style.visibility</p:attrName>
                                        </p:attrNameLst>
                                      </p:cBhvr>
                                      <p:to>
                                        <p:strVal val="visible"/>
                                      </p:to>
                                    </p:set>
                                    <p:animEffect transition="in" filter="wipe(left)">
                                      <p:cBhvr>
                                        <p:cTn id="65" dur="500"/>
                                        <p:tgtEl>
                                          <p:spTgt spid="7">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7">
                                            <p:txEl>
                                              <p:pRg st="4" end="4"/>
                                            </p:txEl>
                                          </p:spTgt>
                                        </p:tgtEl>
                                        <p:attrNameLst>
                                          <p:attrName>style.visibility</p:attrName>
                                        </p:attrNameLst>
                                      </p:cBhvr>
                                      <p:to>
                                        <p:strVal val="visible"/>
                                      </p:to>
                                    </p:set>
                                    <p:animEffect transition="in" filter="wipe(left)">
                                      <p:cBhvr>
                                        <p:cTn id="70" dur="500"/>
                                        <p:tgtEl>
                                          <p:spTgt spid="7">
                                            <p:txEl>
                                              <p:pRg st="4" end="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7">
                                            <p:txEl>
                                              <p:pRg st="6" end="6"/>
                                            </p:txEl>
                                          </p:spTgt>
                                        </p:tgtEl>
                                        <p:attrNameLst>
                                          <p:attrName>style.visibility</p:attrName>
                                        </p:attrNameLst>
                                      </p:cBhvr>
                                      <p:to>
                                        <p:strVal val="visible"/>
                                      </p:to>
                                    </p:set>
                                    <p:animEffect transition="in" filter="wipe(left)">
                                      <p:cBhvr>
                                        <p:cTn id="75" dur="500"/>
                                        <p:tgtEl>
                                          <p:spTgt spid="7">
                                            <p:txEl>
                                              <p:pRg st="6" end="6"/>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7">
                                            <p:txEl>
                                              <p:pRg st="8" end="8"/>
                                            </p:txEl>
                                          </p:spTgt>
                                        </p:tgtEl>
                                        <p:attrNameLst>
                                          <p:attrName>style.visibility</p:attrName>
                                        </p:attrNameLst>
                                      </p:cBhvr>
                                      <p:to>
                                        <p:strVal val="visible"/>
                                      </p:to>
                                    </p:set>
                                    <p:animEffect transition="in" filter="wipe(left)">
                                      <p:cBhvr>
                                        <p:cTn id="80" dur="500"/>
                                        <p:tgtEl>
                                          <p:spTgt spid="7">
                                            <p:txEl>
                                              <p:pRg st="8" end="8"/>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8" grpId="1" animBg="1"/>
      <p:bldP spid="9" grpId="0" build="allAtOnce"/>
      <p:bldP spid="5" grpId="0"/>
      <p:bldP spid="5" grpId="1"/>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FC7EB6-2756-4DF3-9978-17ED59059636}"/>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A888CE-AAEF-4DE1-A7C2-928EE0BB4EC6}"/>
              </a:ext>
            </a:extLst>
          </p:cNvPr>
          <p:cNvSpPr>
            <a:spLocks noGrp="1"/>
          </p:cNvSpPr>
          <p:nvPr>
            <p:ph type="body" sz="quarter" idx="12"/>
          </p:nvPr>
        </p:nvSpPr>
        <p:spPr/>
        <p:txBody>
          <a:bodyPr/>
          <a:lstStyle/>
          <a:p>
            <a:r>
              <a:rPr lang="en-US" dirty="0"/>
              <a:t>Next: We will Learn</a:t>
            </a:r>
          </a:p>
        </p:txBody>
      </p:sp>
      <p:grpSp>
        <p:nvGrpSpPr>
          <p:cNvPr id="6" name="Group 5">
            <a:extLst>
              <a:ext uri="{FF2B5EF4-FFF2-40B4-BE49-F238E27FC236}">
                <a16:creationId xmlns:a16="http://schemas.microsoft.com/office/drawing/2014/main" id="{F5339F66-386F-4E72-AE3B-58445D6DBD54}"/>
              </a:ext>
            </a:extLst>
          </p:cNvPr>
          <p:cNvGrpSpPr/>
          <p:nvPr/>
        </p:nvGrpSpPr>
        <p:grpSpPr>
          <a:xfrm>
            <a:off x="301752" y="960120"/>
            <a:ext cx="4114800" cy="4114800"/>
            <a:chOff x="152400" y="960120"/>
            <a:chExt cx="4572000" cy="4572000"/>
          </a:xfrm>
        </p:grpSpPr>
        <p:sp>
          <p:nvSpPr>
            <p:cNvPr id="5" name="Oval 4">
              <a:extLst>
                <a:ext uri="{FF2B5EF4-FFF2-40B4-BE49-F238E27FC236}">
                  <a16:creationId xmlns:a16="http://schemas.microsoft.com/office/drawing/2014/main" id="{2B262B66-7298-46A1-B6E1-324DEE63601D}"/>
                </a:ext>
              </a:extLst>
            </p:cNvPr>
            <p:cNvSpPr/>
            <p:nvPr/>
          </p:nvSpPr>
          <p:spPr>
            <a:xfrm>
              <a:off x="914400" y="1254760"/>
              <a:ext cx="3027680" cy="21336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b="1" cap="small" dirty="0"/>
                <a:t>Regular Languages</a:t>
              </a:r>
            </a:p>
          </p:txBody>
        </p:sp>
        <p:sp>
          <p:nvSpPr>
            <p:cNvPr id="4" name="Oval 3">
              <a:extLst>
                <a:ext uri="{FF2B5EF4-FFF2-40B4-BE49-F238E27FC236}">
                  <a16:creationId xmlns:a16="http://schemas.microsoft.com/office/drawing/2014/main" id="{3A011186-5B59-454C-B074-2C5F4957698F}"/>
                </a:ext>
              </a:extLst>
            </p:cNvPr>
            <p:cNvSpPr/>
            <p:nvPr/>
          </p:nvSpPr>
          <p:spPr>
            <a:xfrm>
              <a:off x="152400" y="960120"/>
              <a:ext cx="4572000" cy="45720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3200" b="1" cap="small" dirty="0"/>
                <a:t>Context Free Languages</a:t>
              </a:r>
            </a:p>
            <a:p>
              <a:pPr algn="ctr"/>
              <a:endParaRPr lang="en-US" cap="small" dirty="0"/>
            </a:p>
          </p:txBody>
        </p:sp>
      </p:grpSp>
      <p:sp>
        <p:nvSpPr>
          <p:cNvPr id="8" name="Oval 7">
            <a:extLst>
              <a:ext uri="{FF2B5EF4-FFF2-40B4-BE49-F238E27FC236}">
                <a16:creationId xmlns:a16="http://schemas.microsoft.com/office/drawing/2014/main" id="{1DBE9456-4395-4B5A-8A1E-466A3559D73C}"/>
              </a:ext>
            </a:extLst>
          </p:cNvPr>
          <p:cNvSpPr/>
          <p:nvPr/>
        </p:nvSpPr>
        <p:spPr>
          <a:xfrm>
            <a:off x="411480" y="912289"/>
            <a:ext cx="3870960" cy="4315031"/>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4000" b="1" cap="small" dirty="0"/>
              <a:t>Computable</a:t>
            </a:r>
          </a:p>
        </p:txBody>
      </p:sp>
      <p:sp>
        <p:nvSpPr>
          <p:cNvPr id="9" name="Text Placeholder 3">
            <a:extLst>
              <a:ext uri="{FF2B5EF4-FFF2-40B4-BE49-F238E27FC236}">
                <a16:creationId xmlns:a16="http://schemas.microsoft.com/office/drawing/2014/main" id="{FC93D975-B8AE-4B30-BCC8-091953170336}"/>
              </a:ext>
            </a:extLst>
          </p:cNvPr>
          <p:cNvSpPr txBox="1">
            <a:spLocks/>
          </p:cNvSpPr>
          <p:nvPr/>
        </p:nvSpPr>
        <p:spPr>
          <a:xfrm>
            <a:off x="4221480" y="846142"/>
            <a:ext cx="4914585" cy="5591175"/>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sz="2200" b="1" dirty="0"/>
              <a:t>Can be decided by a Turing Machine (TM).</a:t>
            </a:r>
          </a:p>
          <a:p>
            <a:pPr algn="just"/>
            <a:r>
              <a:rPr lang="en-US" altLang="en-US" sz="2200" b="1" dirty="0"/>
              <a:t>A model of computation that is – </a:t>
            </a:r>
          </a:p>
          <a:p>
            <a:pPr lvl="1" algn="just"/>
            <a:r>
              <a:rPr lang="en-US" altLang="en-US" b="1" i="1" dirty="0"/>
              <a:t>General purpose</a:t>
            </a:r>
            <a:r>
              <a:rPr lang="en-US" altLang="en-US" b="1" dirty="0"/>
              <a:t>: Captures all algorithms that can be implemented in any programming language.</a:t>
            </a:r>
          </a:p>
          <a:p>
            <a:pPr lvl="1" algn="just"/>
            <a:r>
              <a:rPr lang="en-US" altLang="en-US" b="1" i="1" dirty="0"/>
              <a:t>Mathematically simple</a:t>
            </a:r>
            <a:r>
              <a:rPr lang="en-US" altLang="en-US" b="1" dirty="0"/>
              <a:t>: We can hope to prove that things are not computable in this model.</a:t>
            </a:r>
          </a:p>
          <a:p>
            <a:r>
              <a:rPr lang="en-US" altLang="en-US" sz="2200" b="1" dirty="0"/>
              <a:t>Turing Machine is deterministic</a:t>
            </a:r>
          </a:p>
          <a:p>
            <a:pPr lvl="1"/>
            <a:r>
              <a:rPr lang="en-US" altLang="en-US" sz="1900" b="1" dirty="0"/>
              <a:t>Must reach Accept/Reject state</a:t>
            </a:r>
          </a:p>
          <a:p>
            <a:pPr lvl="1"/>
            <a:r>
              <a:rPr lang="en-US" altLang="en-US" sz="1900" b="1" dirty="0"/>
              <a:t>Halts once it reaches Accept/Reject state</a:t>
            </a:r>
          </a:p>
          <a:p>
            <a:pPr lvl="1"/>
            <a:r>
              <a:rPr lang="en-US" altLang="en-US" sz="1900" b="1" dirty="0"/>
              <a:t>Might loop forever</a:t>
            </a:r>
          </a:p>
          <a:p>
            <a:endParaRPr lang="en-US" altLang="en-US" sz="2400" b="1" dirty="0"/>
          </a:p>
          <a:p>
            <a:endParaRPr lang="en-US" dirty="0"/>
          </a:p>
        </p:txBody>
      </p:sp>
    </p:spTree>
    <p:extLst>
      <p:ext uri="{BB962C8B-B14F-4D97-AF65-F5344CB8AC3E}">
        <p14:creationId xmlns:p14="http://schemas.microsoft.com/office/powerpoint/2010/main" val="328042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6"/>
                                        </p:tgtEl>
                                      </p:cBhvr>
                                      <p:by x="50000" y="50000"/>
                                    </p:animScale>
                                  </p:childTnLst>
                                </p:cTn>
                              </p:par>
                            </p:childTnLst>
                          </p:cTn>
                        </p:par>
                        <p:par>
                          <p:cTn id="7" fill="hold">
                            <p:stCondLst>
                              <p:cond delay="1000"/>
                            </p:stCondLst>
                            <p:childTnLst>
                              <p:par>
                                <p:cTn id="8" presetID="64" presetClass="path" presetSubtype="0" accel="50000" decel="50000" fill="hold" nodeType="afterEffect">
                                  <p:stCondLst>
                                    <p:cond delay="0"/>
                                  </p:stCondLst>
                                  <p:childTnLst>
                                    <p:animMotion origin="layout" path="M 3.88889E-6 3.7037E-6 L -0.00174 -0.12894 " pathEditMode="relative" rAng="0" ptsTypes="AA">
                                      <p:cBhvr>
                                        <p:cTn id="9" dur="1000" fill="hold"/>
                                        <p:tgtEl>
                                          <p:spTgt spid="6"/>
                                        </p:tgtEl>
                                        <p:attrNameLst>
                                          <p:attrName>ppt_x</p:attrName>
                                          <p:attrName>ppt_y</p:attrName>
                                        </p:attrNameLst>
                                      </p:cBhvr>
                                      <p:rCtr x="-87" y="-6458"/>
                                    </p:animMotion>
                                  </p:childTnLst>
                                </p:cTn>
                              </p:par>
                            </p:childTnLst>
                          </p:cTn>
                        </p:par>
                        <p:par>
                          <p:cTn id="10" fill="hold">
                            <p:stCondLst>
                              <p:cond delay="2000"/>
                            </p:stCondLst>
                            <p:childTnLst>
                              <p:par>
                                <p:cTn id="11" presetID="21"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8)">
                                      <p:cBhvr>
                                        <p:cTn id="13" dur="1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ECF9ED-239E-4E28-B75D-55A1A60DEB2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782D091-D274-41C6-8BCD-93B8CD437DC6}"/>
              </a:ext>
            </a:extLst>
          </p:cNvPr>
          <p:cNvSpPr>
            <a:spLocks noGrp="1"/>
          </p:cNvSpPr>
          <p:nvPr>
            <p:ph type="body" sz="quarter" idx="12"/>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2E451381-9852-4980-BE54-C77DC31D3B74}"/>
              </a:ext>
            </a:extLst>
          </p:cNvPr>
          <p:cNvSpPr>
            <a:spLocks noGrp="1"/>
          </p:cNvSpPr>
          <p:nvPr>
            <p:ph type="body" sz="quarter" idx="13"/>
          </p:nvPr>
        </p:nvSpPr>
        <p:spPr/>
        <p:txBody>
          <a:bodyPr/>
          <a:lstStyle/>
          <a:p>
            <a:pPr algn="just"/>
            <a:r>
              <a:rPr lang="en-US" b="0" i="0" dirty="0">
                <a:solidFill>
                  <a:srgbClr val="1A1A1A"/>
                </a:solidFill>
                <a:effectLst/>
              </a:rPr>
              <a:t>A mathematical problem is </a:t>
            </a:r>
            <a:r>
              <a:rPr lang="en-US" b="1" i="1" dirty="0">
                <a:solidFill>
                  <a:srgbClr val="1A1A1A"/>
                </a:solidFill>
                <a:effectLst/>
              </a:rPr>
              <a:t>computable</a:t>
            </a:r>
            <a:r>
              <a:rPr lang="en-US" b="0" i="0" dirty="0">
                <a:solidFill>
                  <a:srgbClr val="1A1A1A"/>
                </a:solidFill>
                <a:effectLst/>
              </a:rPr>
              <a:t> if it can be solved in principle by a computing device. </a:t>
            </a:r>
          </a:p>
          <a:p>
            <a:pPr algn="just"/>
            <a:r>
              <a:rPr lang="en-US" b="0" i="0" dirty="0">
                <a:solidFill>
                  <a:srgbClr val="1A1A1A"/>
                </a:solidFill>
                <a:effectLst/>
              </a:rPr>
              <a:t>In the 1930’s</a:t>
            </a:r>
            <a:r>
              <a:rPr lang="en-US" dirty="0">
                <a:solidFill>
                  <a:srgbClr val="1A1A1A"/>
                </a:solidFill>
              </a:rPr>
              <a:t>, well before there were computers,  Gödel, Turing, and Church showed that not all mathematical problems </a:t>
            </a:r>
            <a:r>
              <a:rPr lang="en-US" b="0" i="0" dirty="0">
                <a:solidFill>
                  <a:srgbClr val="1A1A1A"/>
                </a:solidFill>
                <a:effectLst/>
              </a:rPr>
              <a:t>are computable in a computing device.</a:t>
            </a:r>
          </a:p>
          <a:p>
            <a:pPr algn="just"/>
            <a:r>
              <a:rPr lang="en-US" b="0" i="0" dirty="0">
                <a:solidFill>
                  <a:srgbClr val="1A1A1A"/>
                </a:solidFill>
                <a:effectLst/>
              </a:rPr>
              <a:t>There is an extensive study and classification of </a:t>
            </a:r>
          </a:p>
          <a:p>
            <a:pPr lvl="1" algn="just"/>
            <a:r>
              <a:rPr lang="en-US" sz="2200" dirty="0">
                <a:solidFill>
                  <a:srgbClr val="1A1A1A"/>
                </a:solidFill>
              </a:rPr>
              <a:t>W</a:t>
            </a:r>
            <a:r>
              <a:rPr lang="en-US" sz="2200" b="0" i="0" dirty="0">
                <a:solidFill>
                  <a:srgbClr val="1A1A1A"/>
                </a:solidFill>
                <a:effectLst/>
              </a:rPr>
              <a:t>hich mathematical problems are </a:t>
            </a:r>
            <a:r>
              <a:rPr lang="en-US" sz="2200" b="1" i="1" dirty="0">
                <a:solidFill>
                  <a:srgbClr val="1A1A1A"/>
                </a:solidFill>
                <a:effectLst/>
              </a:rPr>
              <a:t>computable</a:t>
            </a:r>
            <a:r>
              <a:rPr lang="en-US" sz="2200" b="0" i="0" dirty="0">
                <a:solidFill>
                  <a:srgbClr val="1A1A1A"/>
                </a:solidFill>
                <a:effectLst/>
              </a:rPr>
              <a:t>, and which are not. </a:t>
            </a:r>
          </a:p>
          <a:p>
            <a:pPr lvl="1" algn="just"/>
            <a:r>
              <a:rPr lang="en-US" sz="2200" b="0" i="0" dirty="0">
                <a:solidFill>
                  <a:srgbClr val="1A1A1A"/>
                </a:solidFill>
                <a:effectLst/>
              </a:rPr>
              <a:t>Computable problems into computational </a:t>
            </a:r>
            <a:r>
              <a:rPr lang="en-US" sz="2200" b="1" i="1" dirty="0">
                <a:solidFill>
                  <a:srgbClr val="1A1A1A"/>
                </a:solidFill>
                <a:effectLst/>
              </a:rPr>
              <a:t>complexity</a:t>
            </a:r>
            <a:r>
              <a:rPr lang="en-US" sz="2200" b="0" i="0" dirty="0">
                <a:solidFill>
                  <a:srgbClr val="1A1A1A"/>
                </a:solidFill>
                <a:effectLst/>
              </a:rPr>
              <a:t> classes according to how much computation is needed to answer that instance, as a function of the size of the problem instance.</a:t>
            </a:r>
          </a:p>
          <a:p>
            <a:pPr algn="just"/>
            <a:r>
              <a:rPr lang="en-US" b="0" i="0" dirty="0">
                <a:solidFill>
                  <a:srgbClr val="1A1A1A"/>
                </a:solidFill>
                <a:effectLst/>
              </a:rPr>
              <a:t>Some common synonyms for “computable” are “solvable”, “decidable”, and “recursive”.</a:t>
            </a:r>
            <a:endParaRPr lang="en-US" dirty="0"/>
          </a:p>
        </p:txBody>
      </p:sp>
    </p:spTree>
    <p:extLst>
      <p:ext uri="{BB962C8B-B14F-4D97-AF65-F5344CB8AC3E}">
        <p14:creationId xmlns:p14="http://schemas.microsoft.com/office/powerpoint/2010/main" val="23430349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0C845CD-9A4F-40D4-85E6-A745FCA771A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FC4EAE1-C070-4227-A7BB-83127CD26A12}"/>
              </a:ext>
            </a:extLst>
          </p:cNvPr>
          <p:cNvSpPr>
            <a:spLocks noGrp="1"/>
          </p:cNvSpPr>
          <p:nvPr>
            <p:ph type="body" sz="quarter" idx="12"/>
          </p:nvPr>
        </p:nvSpPr>
        <p:spPr/>
        <p:txBody>
          <a:bodyPr/>
          <a:lstStyle/>
          <a:p>
            <a:r>
              <a:rPr lang="en-US" dirty="0"/>
              <a:t>Computability History</a:t>
            </a:r>
          </a:p>
        </p:txBody>
      </p:sp>
      <p:sp>
        <p:nvSpPr>
          <p:cNvPr id="4" name="Text Placeholder 3">
            <a:extLst>
              <a:ext uri="{FF2B5EF4-FFF2-40B4-BE49-F238E27FC236}">
                <a16:creationId xmlns:a16="http://schemas.microsoft.com/office/drawing/2014/main" id="{61E39F3F-A6E2-4A80-A46A-1AC67C8D5141}"/>
              </a:ext>
            </a:extLst>
          </p:cNvPr>
          <p:cNvSpPr>
            <a:spLocks noGrp="1"/>
          </p:cNvSpPr>
          <p:nvPr>
            <p:ph type="body" sz="quarter" idx="13"/>
          </p:nvPr>
        </p:nvSpPr>
        <p:spPr/>
        <p:txBody>
          <a:bodyPr>
            <a:normAutofit fontScale="92500"/>
          </a:bodyPr>
          <a:lstStyle/>
          <a:p>
            <a:pPr algn="just"/>
            <a:r>
              <a:rPr lang="en-US" dirty="0"/>
              <a:t>David Hilbert’s Tenth Problem in 1900 states that a given Diophantine equation (polynomial equation with integral coefficients) is </a:t>
            </a:r>
            <a:r>
              <a:rPr lang="en-US" b="1" dirty="0"/>
              <a:t>solvable</a:t>
            </a:r>
            <a:r>
              <a:rPr lang="en-US" dirty="0"/>
              <a:t> in rational integers using a finite number of operations.</a:t>
            </a:r>
          </a:p>
          <a:p>
            <a:pPr algn="just"/>
            <a:r>
              <a:rPr lang="en-US" dirty="0"/>
              <a:t>Hilbert came up with the term “</a:t>
            </a:r>
            <a:r>
              <a:rPr lang="en-US" dirty="0" err="1"/>
              <a:t>entscheidungsproblem</a:t>
            </a:r>
            <a:r>
              <a:rPr lang="en-US" dirty="0"/>
              <a:t>” (decision problems) which is the pre-version to the NP-problem that we currently know as SAT (satisfiability problem) in computing science, in 1928.</a:t>
            </a:r>
          </a:p>
          <a:p>
            <a:pPr algn="just"/>
            <a:r>
              <a:rPr lang="en-US" dirty="0"/>
              <a:t>In 1930s, various mathematicians – Alonzo Church, Kurt Gödel, Stephen Kleene, Markov, Emil Post, and Alan Turing, independently defined what it means to be </a:t>
            </a:r>
            <a:r>
              <a:rPr lang="en-US" b="1" dirty="0"/>
              <a:t>computable</a:t>
            </a:r>
            <a:r>
              <a:rPr lang="en-US" dirty="0"/>
              <a:t>. </a:t>
            </a:r>
          </a:p>
          <a:p>
            <a:pPr algn="just"/>
            <a:r>
              <a:rPr lang="en-US" dirty="0"/>
              <a:t>They defined Lambda calculus, Recursive functions, Formal systems, Markov algorithms, Post (abstract) machine, and Turing (abstract) machine models, which are equivalent to each other.</a:t>
            </a:r>
          </a:p>
          <a:p>
            <a:pPr algn="just"/>
            <a:r>
              <a:rPr lang="en-US" dirty="0"/>
              <a:t>In 1930 &amp; 1931, Mr. Gödel gave his Completeness and Incompleteness theorem. A few years later, Church and Turing independently proved that the </a:t>
            </a:r>
            <a:r>
              <a:rPr lang="en-US" dirty="0" err="1"/>
              <a:t>entscheidungsproblem</a:t>
            </a:r>
            <a:r>
              <a:rPr lang="en-US" dirty="0"/>
              <a:t> is </a:t>
            </a:r>
            <a:r>
              <a:rPr lang="en-US" b="1" dirty="0"/>
              <a:t>unsolvable</a:t>
            </a:r>
            <a:r>
              <a:rPr lang="en-US" dirty="0"/>
              <a:t>.</a:t>
            </a:r>
          </a:p>
          <a:p>
            <a:pPr algn="just"/>
            <a:endParaRPr lang="en-US" dirty="0"/>
          </a:p>
        </p:txBody>
      </p:sp>
    </p:spTree>
    <p:extLst>
      <p:ext uri="{BB962C8B-B14F-4D97-AF65-F5344CB8AC3E}">
        <p14:creationId xmlns:p14="http://schemas.microsoft.com/office/powerpoint/2010/main" val="3855293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A8D0-95F7-4DA8-9FCB-A6DDDD9F4E70}"/>
              </a:ext>
            </a:extLst>
          </p:cNvPr>
          <p:cNvSpPr>
            <a:spLocks noGrp="1"/>
          </p:cNvSpPr>
          <p:nvPr>
            <p:ph type="title"/>
          </p:nvPr>
        </p:nvSpPr>
        <p:spPr/>
        <p:txBody>
          <a:bodyPr/>
          <a:lstStyle/>
          <a:p>
            <a:r>
              <a:rPr lang="en-US" dirty="0"/>
              <a:t>Turing Machines</a:t>
            </a:r>
          </a:p>
        </p:txBody>
      </p:sp>
      <p:sp>
        <p:nvSpPr>
          <p:cNvPr id="2" name="Content Placeholder 1">
            <a:extLst>
              <a:ext uri="{FF2B5EF4-FFF2-40B4-BE49-F238E27FC236}">
                <a16:creationId xmlns:a16="http://schemas.microsoft.com/office/drawing/2014/main" id="{69CDD2B2-7E5D-465D-8910-82A60149AF41}"/>
              </a:ext>
            </a:extLst>
          </p:cNvPr>
          <p:cNvSpPr>
            <a:spLocks noGrp="1"/>
          </p:cNvSpPr>
          <p:nvPr>
            <p:ph idx="1"/>
          </p:nvPr>
        </p:nvSpPr>
        <p:spPr/>
        <p:txBody>
          <a:bodyPr>
            <a:normAutofit fontScale="77500" lnSpcReduction="20000"/>
          </a:bodyPr>
          <a:lstStyle/>
          <a:p>
            <a:pPr algn="just" eaLnBrk="1" hangingPunct="1">
              <a:lnSpc>
                <a:spcPct val="120000"/>
              </a:lnSpc>
            </a:pPr>
            <a:r>
              <a:rPr lang="en-US" altLang="en-US" sz="2400" dirty="0"/>
              <a:t>In 1936, Turing introduced his abstract model for computation in his article “</a:t>
            </a:r>
            <a:r>
              <a:rPr lang="en-US" altLang="en-US" sz="2400" i="1" dirty="0"/>
              <a:t>On Computable Numbers, with an application to the </a:t>
            </a:r>
            <a:r>
              <a:rPr lang="en-US" altLang="en-US" sz="2400" i="1" dirty="0" err="1"/>
              <a:t>Entscheidungsproblem</a:t>
            </a:r>
            <a:r>
              <a:rPr lang="en-US" altLang="en-US" sz="2400" dirty="0"/>
              <a:t>”.</a:t>
            </a:r>
          </a:p>
          <a:p>
            <a:pPr algn="just">
              <a:lnSpc>
                <a:spcPct val="120000"/>
              </a:lnSpc>
            </a:pPr>
            <a:r>
              <a:rPr lang="en-US" dirty="0"/>
              <a:t>Turing machine model was used to prove the unsolvable assuming that the intuitive notion of "effectively calculable“ (computability) is captured by the functions computable by a Turing machine.</a:t>
            </a:r>
          </a:p>
          <a:p>
            <a:pPr lvl="1" algn="just">
              <a:lnSpc>
                <a:spcPct val="120000"/>
              </a:lnSpc>
            </a:pPr>
            <a:r>
              <a:rPr lang="en-US" sz="2200" dirty="0"/>
              <a:t>Equivalently, Church also proved the same assumption by those expressible in the lambda calculus. </a:t>
            </a:r>
          </a:p>
          <a:p>
            <a:pPr lvl="1" algn="just">
              <a:lnSpc>
                <a:spcPct val="120000"/>
              </a:lnSpc>
            </a:pPr>
            <a:r>
              <a:rPr lang="en-US" sz="2200" dirty="0"/>
              <a:t>This assumption is now known as the </a:t>
            </a:r>
            <a:br>
              <a:rPr lang="en-US" sz="2200" dirty="0"/>
            </a:br>
            <a:r>
              <a:rPr lang="en-US" sz="2200" dirty="0"/>
              <a:t>Church–Turing thesis.</a:t>
            </a:r>
          </a:p>
          <a:p>
            <a:pPr algn="just">
              <a:lnSpc>
                <a:spcPct val="120000"/>
              </a:lnSpc>
            </a:pPr>
            <a:r>
              <a:rPr lang="en-US" dirty="0"/>
              <a:t>TM is similar to a finite automaton but with an unlimited and unrestricted memory, a Turing machine is a much more accurate model of a general purpose computer. A Turing machine model can model everything that a real computer can do.</a:t>
            </a:r>
          </a:p>
          <a:p>
            <a:pPr algn="just">
              <a:lnSpc>
                <a:spcPct val="120000"/>
              </a:lnSpc>
            </a:pPr>
            <a:r>
              <a:rPr lang="en-US" dirty="0"/>
              <a:t>Turing additionally proved many interesting theorems with his machine model which </a:t>
            </a:r>
            <a:r>
              <a:rPr lang="en-US" altLang="en-US" sz="2400" dirty="0"/>
              <a:t>has become the standard model in theoretical computer science.</a:t>
            </a:r>
          </a:p>
        </p:txBody>
      </p:sp>
      <p:sp>
        <p:nvSpPr>
          <p:cNvPr id="4" name="Text Placeholder 3">
            <a:extLst>
              <a:ext uri="{FF2B5EF4-FFF2-40B4-BE49-F238E27FC236}">
                <a16:creationId xmlns:a16="http://schemas.microsoft.com/office/drawing/2014/main" id="{A9958848-7D29-4E5D-8307-8305ADFD07BB}"/>
              </a:ext>
            </a:extLst>
          </p:cNvPr>
          <p:cNvSpPr>
            <a:spLocks noGrp="1"/>
          </p:cNvSpPr>
          <p:nvPr>
            <p:ph type="body" sz="half" idx="2"/>
          </p:nvPr>
        </p:nvSpPr>
        <p:spPr/>
        <p:txBody>
          <a:bodyPr/>
          <a:lstStyle/>
          <a:p>
            <a:r>
              <a:rPr lang="en-US" altLang="en-US" sz="2000" b="1" dirty="0"/>
              <a:t>Alan M. Turing </a:t>
            </a:r>
            <a:br>
              <a:rPr lang="en-US" altLang="en-US" sz="2000" b="1" dirty="0"/>
            </a:br>
            <a:r>
              <a:rPr lang="en-US" altLang="en-US" sz="2000" b="1" dirty="0"/>
              <a:t>(1912–1954)</a:t>
            </a:r>
          </a:p>
          <a:p>
            <a:endParaRPr lang="en-US" b="1" dirty="0"/>
          </a:p>
        </p:txBody>
      </p:sp>
      <p:sp>
        <p:nvSpPr>
          <p:cNvPr id="3" name="Footer Placeholder 2">
            <a:extLst>
              <a:ext uri="{FF2B5EF4-FFF2-40B4-BE49-F238E27FC236}">
                <a16:creationId xmlns:a16="http://schemas.microsoft.com/office/drawing/2014/main" id="{F512D510-A4D5-4D58-AD9A-1756DC837E26}"/>
              </a:ext>
            </a:extLst>
          </p:cNvPr>
          <p:cNvSpPr>
            <a:spLocks noGrp="1"/>
          </p:cNvSpPr>
          <p:nvPr>
            <p:ph type="ftr" sz="quarter" idx="11"/>
          </p:nvPr>
        </p:nvSpPr>
        <p:spPr/>
        <p:txBody>
          <a:bodyPr/>
          <a:lstStyle/>
          <a:p>
            <a:r>
              <a:rPr lang="en-US"/>
              <a:t>CSC3113: Theory of Computation</a:t>
            </a:r>
          </a:p>
        </p:txBody>
      </p:sp>
      <p:pic>
        <p:nvPicPr>
          <p:cNvPr id="8" name="Picture Placeholder 7" descr="A person looking at the camera&#10;&#10;Description automatically generated">
            <a:extLst>
              <a:ext uri="{FF2B5EF4-FFF2-40B4-BE49-F238E27FC236}">
                <a16:creationId xmlns:a16="http://schemas.microsoft.com/office/drawing/2014/main" id="{0CE3658C-6700-4BCB-B98A-83586E4B72CC}"/>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t="752" b="752"/>
          <a:stretch/>
        </p:blipFill>
        <p:spPr/>
      </p:pic>
    </p:spTree>
    <p:extLst>
      <p:ext uri="{BB962C8B-B14F-4D97-AF65-F5344CB8AC3E}">
        <p14:creationId xmlns:p14="http://schemas.microsoft.com/office/powerpoint/2010/main" val="7186583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40F6615-D177-4A6D-9904-40C5770C275E}"/>
              </a:ext>
            </a:extLst>
          </p:cNvPr>
          <p:cNvSpPr>
            <a:spLocks noGrp="1"/>
          </p:cNvSpPr>
          <p:nvPr>
            <p:ph type="ftr" sz="quarter" idx="11"/>
          </p:nvPr>
        </p:nvSpPr>
        <p:spPr/>
        <p:txBody>
          <a:bodyPr anchor="ctr">
            <a:normAutofit/>
          </a:bodyPr>
          <a:lstStyle/>
          <a:p>
            <a:pPr>
              <a:spcAft>
                <a:spcPts val="600"/>
              </a:spcAft>
            </a:pPr>
            <a:r>
              <a:rPr lang="en-US"/>
              <a:t>CSC3113: Theory of Computation</a:t>
            </a:r>
          </a:p>
        </p:txBody>
      </p:sp>
      <p:sp>
        <p:nvSpPr>
          <p:cNvPr id="15" name="Text Placeholder 3">
            <a:extLst>
              <a:ext uri="{FF2B5EF4-FFF2-40B4-BE49-F238E27FC236}">
                <a16:creationId xmlns:a16="http://schemas.microsoft.com/office/drawing/2014/main" id="{37EC00DC-FD61-4E37-BE84-E7BA6F2359A0}"/>
              </a:ext>
            </a:extLst>
          </p:cNvPr>
          <p:cNvSpPr>
            <a:spLocks noGrp="1"/>
          </p:cNvSpPr>
          <p:nvPr>
            <p:ph type="body" sz="half" idx="2"/>
          </p:nvPr>
        </p:nvSpPr>
        <p:spPr/>
        <p:txBody>
          <a:bodyPr/>
          <a:lstStyle/>
          <a:p>
            <a:r>
              <a:rPr lang="en-US" dirty="0"/>
              <a:t>Turing Machine (TM)</a:t>
            </a:r>
          </a:p>
        </p:txBody>
      </p:sp>
      <p:sp>
        <p:nvSpPr>
          <p:cNvPr id="17" name="Title 4">
            <a:extLst>
              <a:ext uri="{FF2B5EF4-FFF2-40B4-BE49-F238E27FC236}">
                <a16:creationId xmlns:a16="http://schemas.microsoft.com/office/drawing/2014/main" id="{50233ED0-0B63-47F6-8182-9DEE064D7724}"/>
              </a:ext>
            </a:extLst>
          </p:cNvPr>
          <p:cNvSpPr>
            <a:spLocks noGrp="1"/>
          </p:cNvSpPr>
          <p:nvPr>
            <p:ph type="title"/>
          </p:nvPr>
        </p:nvSpPr>
        <p:spPr/>
        <p:txBody>
          <a:bodyPr/>
          <a:lstStyle/>
          <a:p>
            <a:r>
              <a:rPr lang="en-US" dirty="0"/>
              <a:t>Informal Description</a:t>
            </a:r>
          </a:p>
        </p:txBody>
      </p:sp>
      <p:pic>
        <p:nvPicPr>
          <p:cNvPr id="12" name="Picture Placeholder 11" descr="A close up of a sign&#10;&#10;Description automatically generated">
            <a:extLst>
              <a:ext uri="{FF2B5EF4-FFF2-40B4-BE49-F238E27FC236}">
                <a16:creationId xmlns:a16="http://schemas.microsoft.com/office/drawing/2014/main" id="{BAC3109C-780A-4810-A47B-077C254B094B}"/>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4806" b="4806"/>
          <a:stretch/>
        </p:blipFill>
        <p:spPr>
          <a:xfrm>
            <a:off x="3183568" y="24738"/>
            <a:ext cx="5945190" cy="2859778"/>
          </a:xfrm>
        </p:spPr>
      </p:pic>
      <p:sp>
        <p:nvSpPr>
          <p:cNvPr id="13" name="Content Placeholder 1">
            <a:extLst>
              <a:ext uri="{FF2B5EF4-FFF2-40B4-BE49-F238E27FC236}">
                <a16:creationId xmlns:a16="http://schemas.microsoft.com/office/drawing/2014/main" id="{7A0597D6-4E2E-493E-9430-615DD7CE9E5E}"/>
              </a:ext>
            </a:extLst>
          </p:cNvPr>
          <p:cNvSpPr>
            <a:spLocks noGrp="1"/>
          </p:cNvSpPr>
          <p:nvPr>
            <p:ph sz="quarter" idx="14"/>
          </p:nvPr>
        </p:nvSpPr>
        <p:spPr/>
        <p:txBody>
          <a:bodyPr/>
          <a:lstStyle/>
          <a:p>
            <a:r>
              <a:rPr lang="en-US" altLang="en-US" sz="2400" dirty="0"/>
              <a:t>At every step, the head of the Turing Machine named </a:t>
            </a:r>
            <a:r>
              <a:rPr lang="en-US" altLang="en-US" sz="2400" b="1" dirty="0">
                <a:latin typeface="Times New Roman" panose="02020603050405020304" pitchFamily="18" charset="0"/>
                <a:cs typeface="Times New Roman" panose="02020603050405020304" pitchFamily="18" charset="0"/>
              </a:rPr>
              <a:t>M</a:t>
            </a:r>
            <a:r>
              <a:rPr lang="en-US" altLang="en-US" sz="2400" dirty="0"/>
              <a:t> reads a letter </a:t>
            </a:r>
            <a:r>
              <a:rPr lang="en-US" altLang="en-US" sz="2400" b="1" i="1" dirty="0">
                <a:latin typeface="Times New Roman" panose="02020603050405020304" pitchFamily="18" charset="0"/>
                <a:cs typeface="Times New Roman" panose="02020603050405020304" pitchFamily="18" charset="0"/>
              </a:rPr>
              <a:t>x</a:t>
            </a:r>
            <a:r>
              <a:rPr lang="en-US" altLang="en-US" sz="2400" b="1" i="1" baseline="-25000" dirty="0">
                <a:latin typeface="Times New Roman" panose="02020603050405020304" pitchFamily="18" charset="0"/>
                <a:cs typeface="Times New Roman" panose="02020603050405020304" pitchFamily="18" charset="0"/>
              </a:rPr>
              <a:t>i</a:t>
            </a:r>
            <a:r>
              <a:rPr lang="en-US" altLang="en-US" sz="2400" dirty="0"/>
              <a:t> from the one-way infinite tape. </a:t>
            </a:r>
          </a:p>
          <a:p>
            <a:r>
              <a:rPr lang="en-US" altLang="en-US" sz="2400" dirty="0"/>
              <a:t>Depending on its </a:t>
            </a:r>
            <a:r>
              <a:rPr lang="en-US" altLang="en-US" sz="2400" i="1" dirty="0"/>
              <a:t>current state</a:t>
            </a:r>
            <a:r>
              <a:rPr lang="en-US" altLang="en-US" sz="2400" dirty="0"/>
              <a:t> and the letter </a:t>
            </a:r>
            <a:r>
              <a:rPr lang="en-US" altLang="en-US" sz="2400" b="1" i="1" dirty="0">
                <a:latin typeface="Times New Roman" panose="02020603050405020304" pitchFamily="18" charset="0"/>
                <a:cs typeface="Times New Roman" panose="02020603050405020304" pitchFamily="18" charset="0"/>
              </a:rPr>
              <a:t>x</a:t>
            </a:r>
            <a:r>
              <a:rPr lang="en-US" altLang="en-US" sz="2400" b="1" i="1" baseline="-25000" dirty="0">
                <a:latin typeface="Times New Roman" panose="02020603050405020304" pitchFamily="18" charset="0"/>
                <a:cs typeface="Times New Roman" panose="02020603050405020304" pitchFamily="18" charset="0"/>
              </a:rPr>
              <a:t>i</a:t>
            </a:r>
            <a:r>
              <a:rPr lang="en-US" altLang="en-US" sz="2400" dirty="0"/>
              <a:t> being pointed by the head of the TM – </a:t>
            </a:r>
          </a:p>
          <a:p>
            <a:pPr lvl="1"/>
            <a:r>
              <a:rPr lang="en-US" altLang="en-US" sz="2200" b="1" i="1" dirty="0"/>
              <a:t>reads/writes</a:t>
            </a:r>
            <a:r>
              <a:rPr lang="en-US" altLang="en-US" sz="2200" dirty="0"/>
              <a:t> a letter from/on the tape, </a:t>
            </a:r>
          </a:p>
          <a:p>
            <a:pPr lvl="1"/>
            <a:r>
              <a:rPr lang="en-US" altLang="en-US" sz="2200" b="1" i="1" dirty="0"/>
              <a:t>moves</a:t>
            </a:r>
            <a:r>
              <a:rPr lang="en-US" altLang="en-US" sz="2200" dirty="0"/>
              <a:t> its read/write head left or right, and </a:t>
            </a:r>
          </a:p>
          <a:p>
            <a:pPr lvl="1"/>
            <a:r>
              <a:rPr lang="en-US" altLang="en-US" sz="2200" b="1" i="1" dirty="0"/>
              <a:t>jumps</a:t>
            </a:r>
            <a:r>
              <a:rPr lang="en-US" altLang="en-US" sz="2200" dirty="0"/>
              <a:t> to a new state.</a:t>
            </a:r>
          </a:p>
          <a:p>
            <a:endParaRPr lang="en-US" altLang="en-US" sz="2400" dirty="0"/>
          </a:p>
          <a:p>
            <a:endParaRPr lang="en-US" dirty="0"/>
          </a:p>
        </p:txBody>
      </p:sp>
    </p:spTree>
    <p:extLst>
      <p:ext uri="{BB962C8B-B14F-4D97-AF65-F5344CB8AC3E}">
        <p14:creationId xmlns:p14="http://schemas.microsoft.com/office/powerpoint/2010/main" val="1155466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016837-25EC-4A71-A5EF-B6780CE3504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780320E-FCC1-451D-ADE0-FE12EC3C8E40}"/>
              </a:ext>
            </a:extLst>
          </p:cNvPr>
          <p:cNvSpPr>
            <a:spLocks noGrp="1"/>
          </p:cNvSpPr>
          <p:nvPr>
            <p:ph type="body" sz="quarter" idx="12"/>
          </p:nvPr>
        </p:nvSpPr>
        <p:spPr/>
        <p:txBody>
          <a:bodyPr/>
          <a:lstStyle/>
          <a:p>
            <a:r>
              <a:rPr lang="en-US" sz="3600" dirty="0"/>
              <a:t>Context-Free Grammars</a:t>
            </a:r>
            <a:endParaRPr lang="en-US" dirty="0"/>
          </a:p>
        </p:txBody>
      </p:sp>
      <p:sp>
        <p:nvSpPr>
          <p:cNvPr id="4" name="Text Placeholder 3">
            <a:extLst>
              <a:ext uri="{FF2B5EF4-FFF2-40B4-BE49-F238E27FC236}">
                <a16:creationId xmlns:a16="http://schemas.microsoft.com/office/drawing/2014/main" id="{5F7B8A8C-0D68-447D-9AF4-0DBE2512EBA7}"/>
              </a:ext>
            </a:extLst>
          </p:cNvPr>
          <p:cNvSpPr>
            <a:spLocks noGrp="1"/>
          </p:cNvSpPr>
          <p:nvPr>
            <p:ph type="body" sz="quarter" idx="13"/>
          </p:nvPr>
        </p:nvSpPr>
        <p:spPr>
          <a:xfrm>
            <a:off x="3" y="846142"/>
            <a:ext cx="6217856" cy="5591175"/>
          </a:xfrm>
        </p:spPr>
        <p:txBody>
          <a:bodyPr>
            <a:normAutofit fontScale="92500" lnSpcReduction="20000"/>
          </a:bodyPr>
          <a:lstStyle/>
          <a:p>
            <a:pPr algn="just" eaLnBrk="1" hangingPunct="1">
              <a:defRPr/>
            </a:pPr>
            <a:r>
              <a:rPr lang="en-US" dirty="0"/>
              <a:t>Use a grammar to describe a language by generating each string of the language in the following manner – </a:t>
            </a:r>
          </a:p>
          <a:p>
            <a:pPr marL="517525" lvl="1" indent="-288925" algn="just" eaLnBrk="1" hangingPunct="1">
              <a:buFont typeface="+mj-lt"/>
              <a:buAutoNum type="arabicPeriod"/>
              <a:defRPr/>
            </a:pPr>
            <a:r>
              <a:rPr lang="en-US" sz="2200" dirty="0"/>
              <a:t>Write down the </a:t>
            </a:r>
            <a:r>
              <a:rPr lang="en-US" sz="2200" b="1" i="1" dirty="0"/>
              <a:t>start variable</a:t>
            </a:r>
            <a:r>
              <a:rPr lang="en-US" sz="2200" dirty="0"/>
              <a:t>, </a:t>
            </a:r>
            <a:r>
              <a:rPr lang="en-US" sz="2200" b="1" i="1" dirty="0"/>
              <a:t>s</a:t>
            </a:r>
            <a:r>
              <a:rPr lang="en-US" sz="2200" dirty="0"/>
              <a:t>.</a:t>
            </a:r>
          </a:p>
          <a:p>
            <a:pPr marL="517525" lvl="1" indent="-288925" algn="just" eaLnBrk="1" hangingPunct="1">
              <a:buFont typeface="+mj-lt"/>
              <a:buAutoNum type="arabicPeriod"/>
              <a:defRPr/>
            </a:pPr>
            <a:r>
              <a:rPr lang="en-US" sz="2200" dirty="0"/>
              <a:t>Choose a variable </a:t>
            </a:r>
            <a:r>
              <a:rPr lang="en-US" sz="2200" b="1" i="1" dirty="0"/>
              <a:t>v</a:t>
            </a:r>
            <a:r>
              <a:rPr lang="en-US" sz="2200" dirty="0"/>
              <a:t> from the right-hand side of the rule for </a:t>
            </a:r>
            <a:r>
              <a:rPr lang="en-US" sz="2200" b="1" i="1" dirty="0"/>
              <a:t>s</a:t>
            </a:r>
            <a:r>
              <a:rPr lang="en-US" sz="2200" dirty="0"/>
              <a:t>.</a:t>
            </a:r>
          </a:p>
          <a:p>
            <a:pPr marL="517525" lvl="1" indent="-288925" algn="just" eaLnBrk="1" hangingPunct="1">
              <a:buFont typeface="+mj-lt"/>
              <a:buAutoNum type="arabicPeriod"/>
              <a:defRPr/>
            </a:pPr>
            <a:r>
              <a:rPr lang="en-US" sz="2200" dirty="0"/>
              <a:t>Find a rule that starts with (or left-hand side is) </a:t>
            </a:r>
            <a:r>
              <a:rPr lang="en-US" sz="2200" b="1" i="1" dirty="0"/>
              <a:t>v</a:t>
            </a:r>
            <a:r>
              <a:rPr lang="en-US" sz="2200" dirty="0"/>
              <a:t>.</a:t>
            </a:r>
          </a:p>
          <a:p>
            <a:pPr marL="517525" lvl="1" indent="-288925" algn="just" eaLnBrk="1" hangingPunct="1">
              <a:buFont typeface="+mj-lt"/>
              <a:buAutoNum type="arabicPeriod"/>
              <a:defRPr/>
            </a:pPr>
            <a:r>
              <a:rPr lang="en-US" sz="2200" dirty="0"/>
              <a:t>Replace </a:t>
            </a:r>
            <a:r>
              <a:rPr lang="en-US" sz="2200" b="1" i="1" dirty="0"/>
              <a:t>v</a:t>
            </a:r>
            <a:r>
              <a:rPr lang="en-US" sz="2200" dirty="0"/>
              <a:t> in rule </a:t>
            </a:r>
            <a:r>
              <a:rPr lang="en-US" sz="2200" b="1" i="1" dirty="0"/>
              <a:t>s</a:t>
            </a:r>
            <a:r>
              <a:rPr lang="en-US" sz="2200" dirty="0"/>
              <a:t> by right-hand side of rule </a:t>
            </a:r>
            <a:r>
              <a:rPr lang="en-US" sz="2200" b="1" i="1" dirty="0"/>
              <a:t>v</a:t>
            </a:r>
            <a:r>
              <a:rPr lang="en-US" sz="2200" dirty="0"/>
              <a:t>.</a:t>
            </a:r>
          </a:p>
          <a:p>
            <a:pPr marL="517525" lvl="1" indent="-288925" algn="just" eaLnBrk="1" hangingPunct="1">
              <a:buFont typeface="+mj-lt"/>
              <a:buAutoNum type="arabicPeriod"/>
              <a:defRPr/>
            </a:pPr>
            <a:r>
              <a:rPr lang="en-US" sz="2200" dirty="0"/>
              <a:t>Repeat from step 2  to 4 until no more variables remains.</a:t>
            </a:r>
          </a:p>
          <a:p>
            <a:pPr algn="just" eaLnBrk="1" hangingPunct="1">
              <a:defRPr/>
            </a:pPr>
            <a:r>
              <a:rPr lang="en-US" dirty="0"/>
              <a:t>The sequence of substitutions to obtain a string is called </a:t>
            </a:r>
            <a:r>
              <a:rPr lang="en-US" b="1" i="1" dirty="0"/>
              <a:t>derivation</a:t>
            </a:r>
            <a:r>
              <a:rPr lang="en-US" dirty="0"/>
              <a:t>. Derivation of string </a:t>
            </a:r>
            <a:r>
              <a:rPr lang="en-US" b="1" dirty="0"/>
              <a:t>000#111</a:t>
            </a:r>
            <a:r>
              <a:rPr lang="en-US" dirty="0"/>
              <a:t> in the grammar – </a:t>
            </a:r>
          </a:p>
          <a:p>
            <a:pPr marL="0" indent="0" eaLnBrk="1" hangingPunct="1">
              <a:buNone/>
              <a:defRPr/>
            </a:pPr>
            <a:r>
              <a:rPr lang="en-US" b="1" dirty="0"/>
              <a:t>			A </a:t>
            </a:r>
            <a:r>
              <a:rPr lang="en-US" b="1" dirty="0">
                <a:sym typeface="Wingdings" pitchFamily="2" charset="2"/>
              </a:rPr>
              <a:t> 0A1 | B</a:t>
            </a:r>
            <a:r>
              <a:rPr lang="en-US" b="1" dirty="0"/>
              <a:t> </a:t>
            </a:r>
            <a:br>
              <a:rPr lang="en-US" b="1" dirty="0"/>
            </a:br>
            <a:r>
              <a:rPr lang="en-US" b="1" dirty="0"/>
              <a:t>			B </a:t>
            </a:r>
            <a:r>
              <a:rPr lang="en-US" b="1" dirty="0">
                <a:sym typeface="Wingdings" pitchFamily="2" charset="2"/>
              </a:rPr>
              <a:t> #</a:t>
            </a:r>
          </a:p>
          <a:p>
            <a:pPr lvl="1" algn="just" eaLnBrk="1" hangingPunct="1">
              <a:defRPr/>
            </a:pPr>
            <a:r>
              <a:rPr lang="en-US" sz="2200" dirty="0">
                <a:sym typeface="Wingdings" pitchFamily="2" charset="2"/>
              </a:rPr>
              <a:t>A</a:t>
            </a:r>
            <a:r>
              <a:rPr lang="en-US" sz="2200" dirty="0">
                <a:sym typeface="Symbol" pitchFamily="18" charset="2"/>
              </a:rPr>
              <a:t> 0A1 00A11 000A111 000B111 000#111</a:t>
            </a:r>
          </a:p>
          <a:p>
            <a:pPr lvl="1" algn="just" eaLnBrk="1" hangingPunct="1">
              <a:defRPr/>
            </a:pPr>
            <a:r>
              <a:rPr lang="en-US" sz="2200" dirty="0">
                <a:sym typeface="Symbol" pitchFamily="18" charset="2"/>
              </a:rPr>
              <a:t>Using </a:t>
            </a:r>
            <a:r>
              <a:rPr lang="en-US" sz="2200" b="1" i="1" dirty="0">
                <a:sym typeface="Symbol" pitchFamily="18" charset="2"/>
              </a:rPr>
              <a:t>Parse Tree</a:t>
            </a:r>
            <a:r>
              <a:rPr lang="en-US" sz="2200" dirty="0">
                <a:sym typeface="Symbol" pitchFamily="18" charset="2"/>
              </a:rPr>
              <a:t>: Figure on the right</a:t>
            </a:r>
            <a:endParaRPr lang="en-US" sz="2200" dirty="0"/>
          </a:p>
        </p:txBody>
      </p:sp>
      <p:sp>
        <p:nvSpPr>
          <p:cNvPr id="5" name="Text Box 5">
            <a:extLst>
              <a:ext uri="{FF2B5EF4-FFF2-40B4-BE49-F238E27FC236}">
                <a16:creationId xmlns:a16="http://schemas.microsoft.com/office/drawing/2014/main" id="{F4923DE8-2889-4F8C-A717-B913864CC14B}"/>
              </a:ext>
            </a:extLst>
          </p:cNvPr>
          <p:cNvSpPr txBox="1">
            <a:spLocks noChangeArrowheads="1"/>
          </p:cNvSpPr>
          <p:nvPr/>
        </p:nvSpPr>
        <p:spPr bwMode="auto">
          <a:xfrm rot="57249">
            <a:off x="7466013" y="984250"/>
            <a:ext cx="3667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6" name="Text Box 6">
            <a:extLst>
              <a:ext uri="{FF2B5EF4-FFF2-40B4-BE49-F238E27FC236}">
                <a16:creationId xmlns:a16="http://schemas.microsoft.com/office/drawing/2014/main" id="{5F770F75-B4FE-4AD3-85A4-CF8C69DB18F3}"/>
              </a:ext>
            </a:extLst>
          </p:cNvPr>
          <p:cNvSpPr txBox="1">
            <a:spLocks noChangeArrowheads="1"/>
          </p:cNvSpPr>
          <p:nvPr/>
        </p:nvSpPr>
        <p:spPr bwMode="auto">
          <a:xfrm rot="57249">
            <a:off x="7446963" y="2112963"/>
            <a:ext cx="3667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7" name="Text Box 7">
            <a:extLst>
              <a:ext uri="{FF2B5EF4-FFF2-40B4-BE49-F238E27FC236}">
                <a16:creationId xmlns:a16="http://schemas.microsoft.com/office/drawing/2014/main" id="{B1953D8F-B788-4AD3-8555-D85DF130D73C}"/>
              </a:ext>
            </a:extLst>
          </p:cNvPr>
          <p:cNvSpPr txBox="1">
            <a:spLocks noChangeArrowheads="1"/>
          </p:cNvSpPr>
          <p:nvPr/>
        </p:nvSpPr>
        <p:spPr bwMode="auto">
          <a:xfrm rot="57249">
            <a:off x="7397750" y="52355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B</a:t>
            </a:r>
          </a:p>
        </p:txBody>
      </p:sp>
      <p:sp>
        <p:nvSpPr>
          <p:cNvPr id="8" name="Text Box 8">
            <a:extLst>
              <a:ext uri="{FF2B5EF4-FFF2-40B4-BE49-F238E27FC236}">
                <a16:creationId xmlns:a16="http://schemas.microsoft.com/office/drawing/2014/main" id="{A35B2E91-16BF-4C12-AEC5-6AC91C43BBBE}"/>
              </a:ext>
            </a:extLst>
          </p:cNvPr>
          <p:cNvSpPr txBox="1">
            <a:spLocks noChangeArrowheads="1"/>
          </p:cNvSpPr>
          <p:nvPr/>
        </p:nvSpPr>
        <p:spPr bwMode="auto">
          <a:xfrm rot="57249">
            <a:off x="7413625" y="4184650"/>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9" name="Text Box 9">
            <a:extLst>
              <a:ext uri="{FF2B5EF4-FFF2-40B4-BE49-F238E27FC236}">
                <a16:creationId xmlns:a16="http://schemas.microsoft.com/office/drawing/2014/main" id="{FDAB4FC6-A23F-4097-B23F-CDE33BF0467D}"/>
              </a:ext>
            </a:extLst>
          </p:cNvPr>
          <p:cNvSpPr txBox="1">
            <a:spLocks noChangeArrowheads="1"/>
          </p:cNvSpPr>
          <p:nvPr/>
        </p:nvSpPr>
        <p:spPr bwMode="auto">
          <a:xfrm rot="57249">
            <a:off x="7429500" y="31781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10" name="Text Box 10">
            <a:extLst>
              <a:ext uri="{FF2B5EF4-FFF2-40B4-BE49-F238E27FC236}">
                <a16:creationId xmlns:a16="http://schemas.microsoft.com/office/drawing/2014/main" id="{2E80AA7C-5861-474E-A651-66B35AE29ECA}"/>
              </a:ext>
            </a:extLst>
          </p:cNvPr>
          <p:cNvSpPr txBox="1">
            <a:spLocks noChangeArrowheads="1"/>
          </p:cNvSpPr>
          <p:nvPr/>
        </p:nvSpPr>
        <p:spPr bwMode="auto">
          <a:xfrm rot="57249">
            <a:off x="7381875" y="61499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t>
            </a:r>
          </a:p>
        </p:txBody>
      </p:sp>
      <p:cxnSp>
        <p:nvCxnSpPr>
          <p:cNvPr id="11" name="AutoShape 12">
            <a:extLst>
              <a:ext uri="{FF2B5EF4-FFF2-40B4-BE49-F238E27FC236}">
                <a16:creationId xmlns:a16="http://schemas.microsoft.com/office/drawing/2014/main" id="{0522499F-A17C-436E-9CC9-FDF6B7148D64}"/>
              </a:ext>
            </a:extLst>
          </p:cNvPr>
          <p:cNvCxnSpPr>
            <a:cxnSpLocks noChangeShapeType="1"/>
            <a:stCxn id="5" idx="2"/>
            <a:endCxn id="6" idx="0"/>
          </p:cNvCxnSpPr>
          <p:nvPr/>
        </p:nvCxnSpPr>
        <p:spPr bwMode="auto">
          <a:xfrm rot="185145">
            <a:off x="7623175" y="1257300"/>
            <a:ext cx="31750" cy="8540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 name="AutoShape 13">
            <a:extLst>
              <a:ext uri="{FF2B5EF4-FFF2-40B4-BE49-F238E27FC236}">
                <a16:creationId xmlns:a16="http://schemas.microsoft.com/office/drawing/2014/main" id="{6694A0AB-91ED-4509-A60D-CEE246BFC866}"/>
              </a:ext>
            </a:extLst>
          </p:cNvPr>
          <p:cNvCxnSpPr>
            <a:cxnSpLocks noChangeShapeType="1"/>
            <a:stCxn id="6" idx="2"/>
            <a:endCxn id="9" idx="0"/>
          </p:cNvCxnSpPr>
          <p:nvPr/>
        </p:nvCxnSpPr>
        <p:spPr bwMode="auto">
          <a:xfrm rot="185145">
            <a:off x="7605713" y="2386013"/>
            <a:ext cx="30162" cy="792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 name="AutoShape 14">
            <a:extLst>
              <a:ext uri="{FF2B5EF4-FFF2-40B4-BE49-F238E27FC236}">
                <a16:creationId xmlns:a16="http://schemas.microsoft.com/office/drawing/2014/main" id="{09316178-E1EB-4227-BBB0-422DAE66F799}"/>
              </a:ext>
            </a:extLst>
          </p:cNvPr>
          <p:cNvCxnSpPr>
            <a:cxnSpLocks noChangeShapeType="1"/>
            <a:stCxn id="9" idx="2"/>
            <a:endCxn id="8" idx="0"/>
          </p:cNvCxnSpPr>
          <p:nvPr/>
        </p:nvCxnSpPr>
        <p:spPr bwMode="auto">
          <a:xfrm rot="185145">
            <a:off x="7589838" y="3451225"/>
            <a:ext cx="28575" cy="7334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AutoShape 15">
            <a:extLst>
              <a:ext uri="{FF2B5EF4-FFF2-40B4-BE49-F238E27FC236}">
                <a16:creationId xmlns:a16="http://schemas.microsoft.com/office/drawing/2014/main" id="{A18698CC-01F5-4F91-85CF-BF312D9B3C24}"/>
              </a:ext>
            </a:extLst>
          </p:cNvPr>
          <p:cNvCxnSpPr>
            <a:cxnSpLocks noChangeShapeType="1"/>
            <a:stCxn id="8" idx="2"/>
            <a:endCxn id="7" idx="0"/>
          </p:cNvCxnSpPr>
          <p:nvPr/>
        </p:nvCxnSpPr>
        <p:spPr bwMode="auto">
          <a:xfrm rot="185145">
            <a:off x="7572375" y="4459288"/>
            <a:ext cx="31750" cy="7762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6">
            <a:extLst>
              <a:ext uri="{FF2B5EF4-FFF2-40B4-BE49-F238E27FC236}">
                <a16:creationId xmlns:a16="http://schemas.microsoft.com/office/drawing/2014/main" id="{C4F48686-06E9-4DA9-9451-23F905EDC040}"/>
              </a:ext>
            </a:extLst>
          </p:cNvPr>
          <p:cNvCxnSpPr>
            <a:cxnSpLocks noChangeShapeType="1"/>
            <a:stCxn id="7" idx="2"/>
            <a:endCxn id="10" idx="0"/>
          </p:cNvCxnSpPr>
          <p:nvPr/>
        </p:nvCxnSpPr>
        <p:spPr bwMode="auto">
          <a:xfrm rot="185145">
            <a:off x="7559675" y="5508625"/>
            <a:ext cx="23813" cy="641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 name="Text Box 17">
            <a:extLst>
              <a:ext uri="{FF2B5EF4-FFF2-40B4-BE49-F238E27FC236}">
                <a16:creationId xmlns:a16="http://schemas.microsoft.com/office/drawing/2014/main" id="{F6F93C7E-3F04-4E27-9267-D81495EF1699}"/>
              </a:ext>
            </a:extLst>
          </p:cNvPr>
          <p:cNvSpPr txBox="1">
            <a:spLocks noChangeArrowheads="1"/>
          </p:cNvSpPr>
          <p:nvPr/>
        </p:nvSpPr>
        <p:spPr bwMode="auto">
          <a:xfrm rot="57249">
            <a:off x="8689975" y="616902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7" name="Text Box 18">
            <a:extLst>
              <a:ext uri="{FF2B5EF4-FFF2-40B4-BE49-F238E27FC236}">
                <a16:creationId xmlns:a16="http://schemas.microsoft.com/office/drawing/2014/main" id="{65FC1E1C-773D-4A49-A816-9D9C828B20E5}"/>
              </a:ext>
            </a:extLst>
          </p:cNvPr>
          <p:cNvSpPr txBox="1">
            <a:spLocks noChangeArrowheads="1"/>
          </p:cNvSpPr>
          <p:nvPr/>
        </p:nvSpPr>
        <p:spPr bwMode="auto">
          <a:xfrm rot="57249">
            <a:off x="8251825" y="61626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8" name="Text Box 19">
            <a:extLst>
              <a:ext uri="{FF2B5EF4-FFF2-40B4-BE49-F238E27FC236}">
                <a16:creationId xmlns:a16="http://schemas.microsoft.com/office/drawing/2014/main" id="{DBF9F7E4-5FE6-41B4-BA07-30FBBE60794B}"/>
              </a:ext>
            </a:extLst>
          </p:cNvPr>
          <p:cNvSpPr txBox="1">
            <a:spLocks noChangeArrowheads="1"/>
          </p:cNvSpPr>
          <p:nvPr/>
        </p:nvSpPr>
        <p:spPr bwMode="auto">
          <a:xfrm rot="57249">
            <a:off x="7867650" y="615632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9" name="Text Box 20">
            <a:extLst>
              <a:ext uri="{FF2B5EF4-FFF2-40B4-BE49-F238E27FC236}">
                <a16:creationId xmlns:a16="http://schemas.microsoft.com/office/drawing/2014/main" id="{F99371FA-8101-4986-9506-5652EEEB6326}"/>
              </a:ext>
            </a:extLst>
          </p:cNvPr>
          <p:cNvSpPr txBox="1">
            <a:spLocks noChangeArrowheads="1"/>
          </p:cNvSpPr>
          <p:nvPr/>
        </p:nvSpPr>
        <p:spPr bwMode="auto">
          <a:xfrm rot="57249">
            <a:off x="6064250" y="6122988"/>
            <a:ext cx="3667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sp>
        <p:nvSpPr>
          <p:cNvPr id="20" name="Text Box 21">
            <a:extLst>
              <a:ext uri="{FF2B5EF4-FFF2-40B4-BE49-F238E27FC236}">
                <a16:creationId xmlns:a16="http://schemas.microsoft.com/office/drawing/2014/main" id="{A81042D0-889B-4E43-8D7A-40109AC477E6}"/>
              </a:ext>
            </a:extLst>
          </p:cNvPr>
          <p:cNvSpPr txBox="1">
            <a:spLocks noChangeArrowheads="1"/>
          </p:cNvSpPr>
          <p:nvPr/>
        </p:nvSpPr>
        <p:spPr bwMode="auto">
          <a:xfrm rot="57249">
            <a:off x="6505575" y="6135688"/>
            <a:ext cx="36671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sp>
        <p:nvSpPr>
          <p:cNvPr id="21" name="Text Box 22">
            <a:extLst>
              <a:ext uri="{FF2B5EF4-FFF2-40B4-BE49-F238E27FC236}">
                <a16:creationId xmlns:a16="http://schemas.microsoft.com/office/drawing/2014/main" id="{76984596-4169-4518-99EB-1E3033CDDC2C}"/>
              </a:ext>
            </a:extLst>
          </p:cNvPr>
          <p:cNvSpPr txBox="1">
            <a:spLocks noChangeArrowheads="1"/>
          </p:cNvSpPr>
          <p:nvPr/>
        </p:nvSpPr>
        <p:spPr bwMode="auto">
          <a:xfrm rot="57249">
            <a:off x="6938963" y="6142038"/>
            <a:ext cx="3667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cxnSp>
        <p:nvCxnSpPr>
          <p:cNvPr id="22" name="AutoShape 23">
            <a:extLst>
              <a:ext uri="{FF2B5EF4-FFF2-40B4-BE49-F238E27FC236}">
                <a16:creationId xmlns:a16="http://schemas.microsoft.com/office/drawing/2014/main" id="{D1BA9C74-DBC7-4C3E-950B-8118C7AB70EA}"/>
              </a:ext>
            </a:extLst>
          </p:cNvPr>
          <p:cNvCxnSpPr>
            <a:cxnSpLocks noChangeShapeType="1"/>
            <a:stCxn id="5" idx="3"/>
            <a:endCxn id="16" idx="0"/>
          </p:cNvCxnSpPr>
          <p:nvPr/>
        </p:nvCxnSpPr>
        <p:spPr bwMode="auto">
          <a:xfrm rot="185145">
            <a:off x="7696200" y="1155700"/>
            <a:ext cx="1314450" cy="498157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AutoShape 24">
            <a:extLst>
              <a:ext uri="{FF2B5EF4-FFF2-40B4-BE49-F238E27FC236}">
                <a16:creationId xmlns:a16="http://schemas.microsoft.com/office/drawing/2014/main" id="{34D8B10C-E296-4DC0-989C-149B65E72669}"/>
              </a:ext>
            </a:extLst>
          </p:cNvPr>
          <p:cNvCxnSpPr>
            <a:cxnSpLocks noChangeShapeType="1"/>
            <a:stCxn id="6" idx="3"/>
            <a:endCxn id="17" idx="0"/>
          </p:cNvCxnSpPr>
          <p:nvPr/>
        </p:nvCxnSpPr>
        <p:spPr bwMode="auto">
          <a:xfrm rot="185145">
            <a:off x="7707313" y="2271713"/>
            <a:ext cx="835025" cy="387032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 name="AutoShape 25">
            <a:extLst>
              <a:ext uri="{FF2B5EF4-FFF2-40B4-BE49-F238E27FC236}">
                <a16:creationId xmlns:a16="http://schemas.microsoft.com/office/drawing/2014/main" id="{FB36AFDC-99BA-472A-934B-A09E44251BC3}"/>
              </a:ext>
            </a:extLst>
          </p:cNvPr>
          <p:cNvCxnSpPr>
            <a:cxnSpLocks noChangeShapeType="1"/>
            <a:stCxn id="9" idx="3"/>
            <a:endCxn id="18" idx="0"/>
          </p:cNvCxnSpPr>
          <p:nvPr/>
        </p:nvCxnSpPr>
        <p:spPr bwMode="auto">
          <a:xfrm rot="185145">
            <a:off x="7718425" y="3327400"/>
            <a:ext cx="411163" cy="281940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26">
            <a:extLst>
              <a:ext uri="{FF2B5EF4-FFF2-40B4-BE49-F238E27FC236}">
                <a16:creationId xmlns:a16="http://schemas.microsoft.com/office/drawing/2014/main" id="{7BB539AE-2E1D-48FE-9F08-F1619CE22469}"/>
              </a:ext>
            </a:extLst>
          </p:cNvPr>
          <p:cNvCxnSpPr>
            <a:cxnSpLocks noChangeShapeType="1"/>
            <a:stCxn id="5" idx="1"/>
            <a:endCxn id="19" idx="0"/>
          </p:cNvCxnSpPr>
          <p:nvPr/>
        </p:nvCxnSpPr>
        <p:spPr bwMode="auto">
          <a:xfrm rot="10985145" flipV="1">
            <a:off x="6384925" y="1089025"/>
            <a:ext cx="946150" cy="506412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 name="AutoShape 27">
            <a:extLst>
              <a:ext uri="{FF2B5EF4-FFF2-40B4-BE49-F238E27FC236}">
                <a16:creationId xmlns:a16="http://schemas.microsoft.com/office/drawing/2014/main" id="{BF4396B2-CED9-4D1F-B95A-E62DE1797354}"/>
              </a:ext>
            </a:extLst>
          </p:cNvPr>
          <p:cNvCxnSpPr>
            <a:cxnSpLocks noChangeShapeType="1"/>
            <a:stCxn id="6" idx="1"/>
            <a:endCxn id="20" idx="0"/>
          </p:cNvCxnSpPr>
          <p:nvPr/>
        </p:nvCxnSpPr>
        <p:spPr bwMode="auto">
          <a:xfrm rot="10985145" flipV="1">
            <a:off x="6796088" y="2227263"/>
            <a:ext cx="546100" cy="3925887"/>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28">
            <a:extLst>
              <a:ext uri="{FF2B5EF4-FFF2-40B4-BE49-F238E27FC236}">
                <a16:creationId xmlns:a16="http://schemas.microsoft.com/office/drawing/2014/main" id="{C1740E0D-E225-47F4-8CBF-19840535D5BD}"/>
              </a:ext>
            </a:extLst>
          </p:cNvPr>
          <p:cNvCxnSpPr>
            <a:cxnSpLocks noChangeShapeType="1"/>
            <a:stCxn id="9" idx="1"/>
            <a:endCxn id="21" idx="0"/>
          </p:cNvCxnSpPr>
          <p:nvPr/>
        </p:nvCxnSpPr>
        <p:spPr bwMode="auto">
          <a:xfrm rot="10985145" flipV="1">
            <a:off x="7200900" y="3305175"/>
            <a:ext cx="152400" cy="2843213"/>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7077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strips(downLeft)">
                                      <p:cBhvr>
                                        <p:cTn id="11" dur="500"/>
                                        <p:tgtEl>
                                          <p:spTgt spid="2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strips(downLeft)">
                                      <p:cBhvr>
                                        <p:cTn id="19" dur="500"/>
                                        <p:tgtEl>
                                          <p:spTgt spid="11"/>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strips(downLeft)">
                                      <p:cBhvr>
                                        <p:cTn id="27" dur="500"/>
                                        <p:tgtEl>
                                          <p:spTgt spid="22"/>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strips(downLeft)">
                                      <p:cBhvr>
                                        <p:cTn id="35" dur="500"/>
                                        <p:tgtEl>
                                          <p:spTgt spid="26"/>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strips(downLeft)">
                                      <p:cBhvr>
                                        <p:cTn id="43" dur="500"/>
                                        <p:tgtEl>
                                          <p:spTgt spid="12"/>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strips(downLeft)">
                                      <p:cBhvr>
                                        <p:cTn id="51" dur="500"/>
                                        <p:tgtEl>
                                          <p:spTgt spid="23"/>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8" presetClass="entr" presetSubtype="12"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strips(downLeft)">
                                      <p:cBhvr>
                                        <p:cTn id="59" dur="500"/>
                                        <p:tgtEl>
                                          <p:spTgt spid="27"/>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strips(downLeft)">
                                      <p:cBhvr>
                                        <p:cTn id="67" dur="500"/>
                                        <p:tgtEl>
                                          <p:spTgt spid="13"/>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8" presetClass="entr" presetSubtype="12"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strips(downLeft)">
                                      <p:cBhvr>
                                        <p:cTn id="75" dur="500"/>
                                        <p:tgtEl>
                                          <p:spTgt spid="24"/>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8" presetClass="entr" presetSubtype="12"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strips(downLeft)">
                                      <p:cBhvr>
                                        <p:cTn id="83" dur="500"/>
                                        <p:tgtEl>
                                          <p:spTgt spid="14"/>
                                        </p:tgtEl>
                                      </p:cBhvr>
                                    </p:animEffect>
                                  </p:childTnLst>
                                </p:cTn>
                              </p:par>
                            </p:childTnLst>
                          </p:cTn>
                        </p:par>
                        <p:par>
                          <p:cTn id="84" fill="hold">
                            <p:stCondLst>
                              <p:cond delay="500"/>
                            </p:stCondLst>
                            <p:childTnLst>
                              <p:par>
                                <p:cTn id="85" presetID="1" presetClass="entr" presetSubtype="0" fill="hold" grpId="0" nodeType="afterEffect">
                                  <p:stCondLst>
                                    <p:cond delay="0"/>
                                  </p:stCondLst>
                                  <p:childTnLst>
                                    <p:set>
                                      <p:cBhvr>
                                        <p:cTn id="86" dur="1" fill="hold">
                                          <p:stCondLst>
                                            <p:cond delay="0"/>
                                          </p:stCondLst>
                                        </p:cTn>
                                        <p:tgtEl>
                                          <p:spTgt spid="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8" presetClass="entr" presetSubtype="12" fill="hold" nodeType="click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strips(downLeft)">
                                      <p:cBhvr>
                                        <p:cTn id="91" dur="500"/>
                                        <p:tgtEl>
                                          <p:spTgt spid="15"/>
                                        </p:tgtEl>
                                      </p:cBhvr>
                                    </p:animEffect>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6" grpId="0"/>
      <p:bldP spid="17" grpId="0"/>
      <p:bldP spid="18" grpId="0"/>
      <p:bldP spid="19" grpId="0"/>
      <p:bldP spid="20" grpId="0"/>
      <p:bldP spid="2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AFB93-2D9F-49FB-A07D-5E8449965272}"/>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6F7809EC-843A-40E3-942D-C5FD3E7E7977}"/>
              </a:ext>
            </a:extLst>
          </p:cNvPr>
          <p:cNvSpPr>
            <a:spLocks noGrp="1"/>
          </p:cNvSpPr>
          <p:nvPr>
            <p:ph type="body" sz="half" idx="2"/>
          </p:nvPr>
        </p:nvSpPr>
        <p:spPr/>
        <p:txBody>
          <a:bodyPr/>
          <a:lstStyle/>
          <a:p>
            <a:r>
              <a:rPr lang="en-US" dirty="0"/>
              <a:t>Turing Machine (TM)</a:t>
            </a:r>
          </a:p>
        </p:txBody>
      </p:sp>
      <p:sp>
        <p:nvSpPr>
          <p:cNvPr id="5" name="Title 4">
            <a:extLst>
              <a:ext uri="{FF2B5EF4-FFF2-40B4-BE49-F238E27FC236}">
                <a16:creationId xmlns:a16="http://schemas.microsoft.com/office/drawing/2014/main" id="{66BA3180-51F4-4B02-95F8-C0CA625958BC}"/>
              </a:ext>
            </a:extLst>
          </p:cNvPr>
          <p:cNvSpPr>
            <a:spLocks noGrp="1"/>
          </p:cNvSpPr>
          <p:nvPr>
            <p:ph type="title"/>
          </p:nvPr>
        </p:nvSpPr>
        <p:spPr/>
        <p:txBody>
          <a:bodyPr/>
          <a:lstStyle/>
          <a:p>
            <a:r>
              <a:rPr lang="en-US" dirty="0"/>
              <a:t>Input Convention</a:t>
            </a:r>
          </a:p>
        </p:txBody>
      </p:sp>
      <p:pic>
        <p:nvPicPr>
          <p:cNvPr id="8" name="Picture Placeholder 7" descr="A picture containing clock&#10;&#10;Description automatically generated">
            <a:extLst>
              <a:ext uri="{FF2B5EF4-FFF2-40B4-BE49-F238E27FC236}">
                <a16:creationId xmlns:a16="http://schemas.microsoft.com/office/drawing/2014/main" id="{A353B4F6-9E29-4ED9-8601-50A8468663DA}"/>
              </a:ext>
            </a:extLst>
          </p:cNvPr>
          <p:cNvPicPr>
            <a:picLocks noGrp="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229826" y="192378"/>
            <a:ext cx="5895124" cy="2581302"/>
          </a:xfrm>
        </p:spPr>
      </p:pic>
      <p:sp>
        <p:nvSpPr>
          <p:cNvPr id="2" name="Content Placeholder 1">
            <a:extLst>
              <a:ext uri="{FF2B5EF4-FFF2-40B4-BE49-F238E27FC236}">
                <a16:creationId xmlns:a16="http://schemas.microsoft.com/office/drawing/2014/main" id="{CAFA0F87-B522-46AF-8AA0-6829D6C3F12C}"/>
              </a:ext>
            </a:extLst>
          </p:cNvPr>
          <p:cNvSpPr>
            <a:spLocks noGrp="1"/>
          </p:cNvSpPr>
          <p:nvPr>
            <p:ph sz="quarter" idx="14"/>
          </p:nvPr>
        </p:nvSpPr>
        <p:spPr/>
        <p:txBody>
          <a:bodyPr/>
          <a:lstStyle/>
          <a:p>
            <a:r>
              <a:rPr lang="en-US" altLang="en-US" sz="2400" dirty="0"/>
              <a:t>Initially, the tape contains the input </a:t>
            </a:r>
            <a:r>
              <a:rPr lang="en-US" altLang="en-US" sz="2400" b="1" dirty="0">
                <a:latin typeface="Times New Roman" panose="02020603050405020304" pitchFamily="18" charset="0"/>
                <a:cs typeface="Times New Roman" panose="02020603050405020304" pitchFamily="18" charset="0"/>
              </a:rPr>
              <a:t>w</a:t>
            </a: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sym typeface="Symbol" panose="05050102010706020507" pitchFamily="18" charset="2"/>
              </a:rPr>
              <a:t>, padded with blanks “</a:t>
            </a: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_</a:t>
            </a:r>
            <a:r>
              <a:rPr lang="en-US" altLang="en-US" sz="2400" dirty="0">
                <a:sym typeface="Symbol" panose="05050102010706020507" pitchFamily="18" charset="2"/>
              </a:rPr>
              <a:t>”, and the TM is in start state </a:t>
            </a:r>
            <a:r>
              <a:rPr lang="en-US" altLang="en-US" sz="2400" b="1"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b="1" i="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400" dirty="0">
                <a:sym typeface="Symbol" panose="05050102010706020507" pitchFamily="18" charset="2"/>
              </a:rPr>
              <a:t>.</a:t>
            </a:r>
          </a:p>
          <a:p>
            <a:r>
              <a:rPr lang="en-US" altLang="en-US" sz="2400" dirty="0"/>
              <a:t>During the computation – </a:t>
            </a:r>
          </a:p>
          <a:p>
            <a:pPr lvl="1"/>
            <a:r>
              <a:rPr lang="en-US" altLang="en-US" sz="2200" dirty="0"/>
              <a:t>the head moves left and right (but not beyond the leftmost point),</a:t>
            </a:r>
          </a:p>
          <a:p>
            <a:pPr lvl="1"/>
            <a:r>
              <a:rPr lang="en-US" altLang="en-US" sz="2200" dirty="0"/>
              <a:t>the internal state of the machine changes, and </a:t>
            </a:r>
          </a:p>
          <a:p>
            <a:pPr lvl="1"/>
            <a:r>
              <a:rPr lang="en-US" altLang="en-US" sz="2200" dirty="0"/>
              <a:t>the content of the tape is rewritten.</a:t>
            </a:r>
          </a:p>
          <a:p>
            <a:endParaRPr lang="en-US" altLang="en-US" sz="2400" dirty="0"/>
          </a:p>
          <a:p>
            <a:endParaRPr lang="en-US" dirty="0"/>
          </a:p>
        </p:txBody>
      </p:sp>
    </p:spTree>
    <p:extLst>
      <p:ext uri="{BB962C8B-B14F-4D97-AF65-F5344CB8AC3E}">
        <p14:creationId xmlns:p14="http://schemas.microsoft.com/office/powerpoint/2010/main" val="2328215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23D015-ADF1-4954-99F8-E0993536DFD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4D15F57-C548-416E-A299-7957FD481C6B}"/>
              </a:ext>
            </a:extLst>
          </p:cNvPr>
          <p:cNvSpPr>
            <a:spLocks noGrp="1"/>
          </p:cNvSpPr>
          <p:nvPr>
            <p:ph type="body" sz="quarter" idx="12"/>
          </p:nvPr>
        </p:nvSpPr>
        <p:spPr/>
        <p:txBody>
          <a:bodyPr/>
          <a:lstStyle/>
          <a:p>
            <a:r>
              <a:rPr lang="en-US" dirty="0"/>
              <a:t>Input Convention: Simulation</a:t>
            </a:r>
          </a:p>
        </p:txBody>
      </p:sp>
      <p:sp>
        <p:nvSpPr>
          <p:cNvPr id="4" name="Rectangle 3">
            <a:extLst>
              <a:ext uri="{FF2B5EF4-FFF2-40B4-BE49-F238E27FC236}">
                <a16:creationId xmlns:a16="http://schemas.microsoft.com/office/drawing/2014/main" id="{9DDCC8E2-79FB-4333-A67F-51DD9C236CD0}"/>
              </a:ext>
            </a:extLst>
          </p:cNvPr>
          <p:cNvSpPr/>
          <p:nvPr/>
        </p:nvSpPr>
        <p:spPr>
          <a:xfrm>
            <a:off x="448893" y="2398834"/>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cap="small" dirty="0"/>
              <a:t>Finite State Control</a:t>
            </a:r>
          </a:p>
        </p:txBody>
      </p:sp>
      <p:graphicFrame>
        <p:nvGraphicFramePr>
          <p:cNvPr id="11" name="Table 11">
            <a:extLst>
              <a:ext uri="{FF2B5EF4-FFF2-40B4-BE49-F238E27FC236}">
                <a16:creationId xmlns:a16="http://schemas.microsoft.com/office/drawing/2014/main" id="{409CCEAA-6074-44CB-B643-9345B8052AA5}"/>
              </a:ext>
            </a:extLst>
          </p:cNvPr>
          <p:cNvGraphicFramePr>
            <a:graphicFrameLocks noGrp="1"/>
          </p:cNvGraphicFramePr>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cxnSp>
        <p:nvCxnSpPr>
          <p:cNvPr id="15" name="Straight Arrow Connector 14">
            <a:extLst>
              <a:ext uri="{FF2B5EF4-FFF2-40B4-BE49-F238E27FC236}">
                <a16:creationId xmlns:a16="http://schemas.microsoft.com/office/drawing/2014/main" id="{273F25CC-E0B6-4AE8-A138-D33857C80E1F}"/>
              </a:ext>
            </a:extLst>
          </p:cNvPr>
          <p:cNvCxnSpPr>
            <a:stCxn id="4" idx="2"/>
          </p:cNvCxnSpPr>
          <p:nvPr/>
        </p:nvCxnSpPr>
        <p:spPr>
          <a:xfrm>
            <a:off x="1584273" y="3572314"/>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58FC1E00-AD74-461F-96D8-471EF2E89479}"/>
              </a:ext>
            </a:extLst>
          </p:cNvPr>
          <p:cNvSpPr txBox="1"/>
          <p:nvPr/>
        </p:nvSpPr>
        <p:spPr>
          <a:xfrm>
            <a:off x="6979921" y="5715000"/>
            <a:ext cx="1893562" cy="461665"/>
          </a:xfrm>
          <a:prstGeom prst="rect">
            <a:avLst/>
          </a:prstGeom>
          <a:noFill/>
        </p:spPr>
        <p:txBody>
          <a:bodyPr wrap="square" rtlCol="0">
            <a:spAutoFit/>
          </a:bodyPr>
          <a:lstStyle/>
          <a:p>
            <a:pPr algn="r"/>
            <a:r>
              <a:rPr lang="en-US" sz="2400" b="1" dirty="0"/>
              <a:t>Infinite Tape</a:t>
            </a:r>
          </a:p>
        </p:txBody>
      </p:sp>
      <p:sp>
        <p:nvSpPr>
          <p:cNvPr id="24" name="TextBox 23">
            <a:extLst>
              <a:ext uri="{FF2B5EF4-FFF2-40B4-BE49-F238E27FC236}">
                <a16:creationId xmlns:a16="http://schemas.microsoft.com/office/drawing/2014/main" id="{4D3C46A0-40B1-44FE-842C-6C81195DFE41}"/>
              </a:ext>
            </a:extLst>
          </p:cNvPr>
          <p:cNvSpPr txBox="1"/>
          <p:nvPr/>
        </p:nvSpPr>
        <p:spPr>
          <a:xfrm>
            <a:off x="394338" y="4051290"/>
            <a:ext cx="1189927" cy="461665"/>
          </a:xfrm>
          <a:prstGeom prst="rect">
            <a:avLst/>
          </a:prstGeom>
          <a:noFill/>
        </p:spPr>
        <p:txBody>
          <a:bodyPr wrap="square" rtlCol="0">
            <a:spAutoFit/>
          </a:bodyPr>
          <a:lstStyle/>
          <a:p>
            <a:pPr algn="r"/>
            <a:r>
              <a:rPr lang="en-US" sz="2400" b="1" dirty="0"/>
              <a:t>Head</a:t>
            </a:r>
          </a:p>
        </p:txBody>
      </p:sp>
      <p:graphicFrame>
        <p:nvGraphicFramePr>
          <p:cNvPr id="25" name="Table 11">
            <a:extLst>
              <a:ext uri="{FF2B5EF4-FFF2-40B4-BE49-F238E27FC236}">
                <a16:creationId xmlns:a16="http://schemas.microsoft.com/office/drawing/2014/main" id="{A5EF1F48-85EA-4559-823F-2F926C674A1F}"/>
              </a:ext>
            </a:extLst>
          </p:cNvPr>
          <p:cNvGraphicFramePr>
            <a:graphicFrameLocks noGrp="1"/>
          </p:cNvGraphicFramePr>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grpSp>
        <p:nvGrpSpPr>
          <p:cNvPr id="32" name="Group 31">
            <a:extLst>
              <a:ext uri="{FF2B5EF4-FFF2-40B4-BE49-F238E27FC236}">
                <a16:creationId xmlns:a16="http://schemas.microsoft.com/office/drawing/2014/main" id="{95A15631-E9AA-48AA-9CB9-8797F941F074}"/>
              </a:ext>
            </a:extLst>
          </p:cNvPr>
          <p:cNvGrpSpPr/>
          <p:nvPr/>
        </p:nvGrpSpPr>
        <p:grpSpPr>
          <a:xfrm>
            <a:off x="448889" y="2398834"/>
            <a:ext cx="2270760" cy="2470028"/>
            <a:chOff x="1942413" y="1102286"/>
            <a:chExt cx="2270760" cy="2470028"/>
          </a:xfrm>
        </p:grpSpPr>
        <p:sp>
          <p:nvSpPr>
            <p:cNvPr id="26" name="Rectangle 25">
              <a:extLst>
                <a:ext uri="{FF2B5EF4-FFF2-40B4-BE49-F238E27FC236}">
                  <a16:creationId xmlns:a16="http://schemas.microsoft.com/office/drawing/2014/main" id="{85410727-4080-453A-B89B-5980A5DF4FA7}"/>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0</a:t>
              </a:r>
            </a:p>
          </p:txBody>
        </p:sp>
        <p:cxnSp>
          <p:nvCxnSpPr>
            <p:cNvPr id="27" name="Straight Arrow Connector 26">
              <a:extLst>
                <a:ext uri="{FF2B5EF4-FFF2-40B4-BE49-F238E27FC236}">
                  <a16:creationId xmlns:a16="http://schemas.microsoft.com/office/drawing/2014/main" id="{F244384C-F0F2-48FF-958B-AA67E436010E}"/>
                </a:ext>
              </a:extLst>
            </p:cNvPr>
            <p:cNvCxnSpPr>
              <a:stCxn id="26"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28" name="TextBox 27">
            <a:extLst>
              <a:ext uri="{FF2B5EF4-FFF2-40B4-BE49-F238E27FC236}">
                <a16:creationId xmlns:a16="http://schemas.microsoft.com/office/drawing/2014/main" id="{A63E2F35-76DA-494E-B391-C1B17D4C2E57}"/>
              </a:ext>
            </a:extLst>
          </p:cNvPr>
          <p:cNvSpPr txBox="1"/>
          <p:nvPr/>
        </p:nvSpPr>
        <p:spPr>
          <a:xfrm>
            <a:off x="5486400" y="918322"/>
            <a:ext cx="3093716" cy="461665"/>
          </a:xfrm>
          <a:prstGeom prst="rect">
            <a:avLst/>
          </a:prstGeom>
          <a:noFill/>
        </p:spPr>
        <p:txBody>
          <a:bodyPr wrap="square" rtlCol="0">
            <a:spAutoFit/>
          </a:bodyPr>
          <a:lstStyle/>
          <a:p>
            <a:r>
              <a:rPr lang="en-US" sz="2400" b="1" dirty="0"/>
              <a:t>Instruction:</a:t>
            </a:r>
          </a:p>
        </p:txBody>
      </p:sp>
      <p:sp>
        <p:nvSpPr>
          <p:cNvPr id="30" name="TextBox 29">
            <a:extLst>
              <a:ext uri="{FF2B5EF4-FFF2-40B4-BE49-F238E27FC236}">
                <a16:creationId xmlns:a16="http://schemas.microsoft.com/office/drawing/2014/main" id="{76CBEB31-E7D9-4F9F-B522-7D6E147A56E3}"/>
              </a:ext>
            </a:extLst>
          </p:cNvPr>
          <p:cNvSpPr txBox="1"/>
          <p:nvPr/>
        </p:nvSpPr>
        <p:spPr>
          <a:xfrm>
            <a:off x="5486400" y="1371600"/>
            <a:ext cx="3093716" cy="461665"/>
          </a:xfrm>
          <a:prstGeom prst="rect">
            <a:avLst/>
          </a:prstGeom>
          <a:noFill/>
        </p:spPr>
        <p:txBody>
          <a:bodyPr wrap="square" rtlCol="0">
            <a:spAutoFit/>
          </a:bodyPr>
          <a:lstStyle/>
          <a:p>
            <a:r>
              <a:rPr lang="en-US" sz="2400" b="1" dirty="0"/>
              <a:t>Write A, Move right</a:t>
            </a:r>
          </a:p>
        </p:txBody>
      </p:sp>
      <p:graphicFrame>
        <p:nvGraphicFramePr>
          <p:cNvPr id="31" name="Table 11">
            <a:extLst>
              <a:ext uri="{FF2B5EF4-FFF2-40B4-BE49-F238E27FC236}">
                <a16:creationId xmlns:a16="http://schemas.microsoft.com/office/drawing/2014/main" id="{10DDF259-4F50-49E0-8E61-47C5752CE187}"/>
              </a:ext>
            </a:extLst>
          </p:cNvPr>
          <p:cNvGraphicFramePr>
            <a:graphicFrameLocks noGrp="1"/>
          </p:cNvGraphicFramePr>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sp>
        <p:nvSpPr>
          <p:cNvPr id="33" name="TextBox 32">
            <a:extLst>
              <a:ext uri="{FF2B5EF4-FFF2-40B4-BE49-F238E27FC236}">
                <a16:creationId xmlns:a16="http://schemas.microsoft.com/office/drawing/2014/main" id="{50D9C584-B8D6-439D-B669-50D44BB639DA}"/>
              </a:ext>
            </a:extLst>
          </p:cNvPr>
          <p:cNvSpPr txBox="1"/>
          <p:nvPr/>
        </p:nvSpPr>
        <p:spPr>
          <a:xfrm>
            <a:off x="5486400" y="1371600"/>
            <a:ext cx="3093716" cy="461665"/>
          </a:xfrm>
          <a:prstGeom prst="rect">
            <a:avLst/>
          </a:prstGeom>
          <a:noFill/>
        </p:spPr>
        <p:txBody>
          <a:bodyPr wrap="square" rtlCol="0">
            <a:spAutoFit/>
          </a:bodyPr>
          <a:lstStyle/>
          <a:p>
            <a:r>
              <a:rPr lang="en-US" sz="2400" b="1" dirty="0"/>
              <a:t>Read N, Move right</a:t>
            </a:r>
          </a:p>
        </p:txBody>
      </p:sp>
      <p:grpSp>
        <p:nvGrpSpPr>
          <p:cNvPr id="34" name="Group 33">
            <a:extLst>
              <a:ext uri="{FF2B5EF4-FFF2-40B4-BE49-F238E27FC236}">
                <a16:creationId xmlns:a16="http://schemas.microsoft.com/office/drawing/2014/main" id="{9F352C15-EC14-49E2-9D73-03EEA898D6E2}"/>
              </a:ext>
            </a:extLst>
          </p:cNvPr>
          <p:cNvGrpSpPr/>
          <p:nvPr/>
        </p:nvGrpSpPr>
        <p:grpSpPr>
          <a:xfrm>
            <a:off x="1089320" y="2391532"/>
            <a:ext cx="2270760" cy="2470028"/>
            <a:chOff x="1942413" y="1102286"/>
            <a:chExt cx="2270760" cy="2470028"/>
          </a:xfrm>
        </p:grpSpPr>
        <p:sp>
          <p:nvSpPr>
            <p:cNvPr id="35" name="Rectangle 34">
              <a:extLst>
                <a:ext uri="{FF2B5EF4-FFF2-40B4-BE49-F238E27FC236}">
                  <a16:creationId xmlns:a16="http://schemas.microsoft.com/office/drawing/2014/main" id="{EF8700E4-27E4-4833-B41F-F86AB497213A}"/>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1</a:t>
              </a:r>
            </a:p>
          </p:txBody>
        </p:sp>
        <p:cxnSp>
          <p:nvCxnSpPr>
            <p:cNvPr id="36" name="Straight Arrow Connector 35">
              <a:extLst>
                <a:ext uri="{FF2B5EF4-FFF2-40B4-BE49-F238E27FC236}">
                  <a16:creationId xmlns:a16="http://schemas.microsoft.com/office/drawing/2014/main" id="{C396ED95-3513-4B08-AF69-C449A21A9534}"/>
                </a:ext>
              </a:extLst>
            </p:cNvPr>
            <p:cNvCxnSpPr>
              <a:stCxn id="35"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37" name="Group 36">
            <a:extLst>
              <a:ext uri="{FF2B5EF4-FFF2-40B4-BE49-F238E27FC236}">
                <a16:creationId xmlns:a16="http://schemas.microsoft.com/office/drawing/2014/main" id="{0B4835A1-2D9F-4F35-BD06-34E397D40FAF}"/>
              </a:ext>
            </a:extLst>
          </p:cNvPr>
          <p:cNvGrpSpPr/>
          <p:nvPr/>
        </p:nvGrpSpPr>
        <p:grpSpPr>
          <a:xfrm>
            <a:off x="1735287" y="2391532"/>
            <a:ext cx="2270760" cy="2470028"/>
            <a:chOff x="1942413" y="1102286"/>
            <a:chExt cx="2270760" cy="2470028"/>
          </a:xfrm>
        </p:grpSpPr>
        <p:sp>
          <p:nvSpPr>
            <p:cNvPr id="38" name="Rectangle 37">
              <a:extLst>
                <a:ext uri="{FF2B5EF4-FFF2-40B4-BE49-F238E27FC236}">
                  <a16:creationId xmlns:a16="http://schemas.microsoft.com/office/drawing/2014/main" id="{6CC586B4-C44A-45B1-AF68-B7514CDE8858}"/>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2</a:t>
              </a:r>
            </a:p>
          </p:txBody>
        </p:sp>
        <p:cxnSp>
          <p:nvCxnSpPr>
            <p:cNvPr id="39" name="Straight Arrow Connector 38">
              <a:extLst>
                <a:ext uri="{FF2B5EF4-FFF2-40B4-BE49-F238E27FC236}">
                  <a16:creationId xmlns:a16="http://schemas.microsoft.com/office/drawing/2014/main" id="{F6C107D2-D47E-48CB-AA32-A9544717F48C}"/>
                </a:ext>
              </a:extLst>
            </p:cNvPr>
            <p:cNvCxnSpPr>
              <a:stCxn id="38"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40" name="TextBox 39">
            <a:extLst>
              <a:ext uri="{FF2B5EF4-FFF2-40B4-BE49-F238E27FC236}">
                <a16:creationId xmlns:a16="http://schemas.microsoft.com/office/drawing/2014/main" id="{D71261A0-935D-4BCB-87B8-2D42337100AD}"/>
              </a:ext>
            </a:extLst>
          </p:cNvPr>
          <p:cNvSpPr txBox="1"/>
          <p:nvPr/>
        </p:nvSpPr>
        <p:spPr>
          <a:xfrm>
            <a:off x="5486400" y="1371600"/>
            <a:ext cx="3093716" cy="461665"/>
          </a:xfrm>
          <a:prstGeom prst="rect">
            <a:avLst/>
          </a:prstGeom>
          <a:noFill/>
        </p:spPr>
        <p:txBody>
          <a:bodyPr wrap="square" rtlCol="0">
            <a:spAutoFit/>
          </a:bodyPr>
          <a:lstStyle/>
          <a:p>
            <a:r>
              <a:rPr lang="en-US" sz="2400" b="1" dirty="0"/>
              <a:t>Write N, Move left</a:t>
            </a:r>
          </a:p>
        </p:txBody>
      </p:sp>
      <p:graphicFrame>
        <p:nvGraphicFramePr>
          <p:cNvPr id="41" name="Table 11">
            <a:extLst>
              <a:ext uri="{FF2B5EF4-FFF2-40B4-BE49-F238E27FC236}">
                <a16:creationId xmlns:a16="http://schemas.microsoft.com/office/drawing/2014/main" id="{3A8CA563-A16A-4BE9-962E-B2BD76DCB745}"/>
              </a:ext>
            </a:extLst>
          </p:cNvPr>
          <p:cNvGraphicFramePr>
            <a:graphicFrameLocks noGrp="1"/>
          </p:cNvGraphicFramePr>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grpSp>
        <p:nvGrpSpPr>
          <p:cNvPr id="42" name="Group 41">
            <a:extLst>
              <a:ext uri="{FF2B5EF4-FFF2-40B4-BE49-F238E27FC236}">
                <a16:creationId xmlns:a16="http://schemas.microsoft.com/office/drawing/2014/main" id="{24690596-20E4-4A00-8368-FABB6A26978E}"/>
              </a:ext>
            </a:extLst>
          </p:cNvPr>
          <p:cNvGrpSpPr/>
          <p:nvPr/>
        </p:nvGrpSpPr>
        <p:grpSpPr>
          <a:xfrm>
            <a:off x="1161709" y="2403121"/>
            <a:ext cx="2270760" cy="2470028"/>
            <a:chOff x="1942413" y="1102286"/>
            <a:chExt cx="2270760" cy="2470028"/>
          </a:xfrm>
        </p:grpSpPr>
        <p:sp>
          <p:nvSpPr>
            <p:cNvPr id="43" name="Rectangle 42">
              <a:extLst>
                <a:ext uri="{FF2B5EF4-FFF2-40B4-BE49-F238E27FC236}">
                  <a16:creationId xmlns:a16="http://schemas.microsoft.com/office/drawing/2014/main" id="{D3DF8B35-3DBB-4948-A911-A8E1C82BD07B}"/>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3</a:t>
              </a:r>
            </a:p>
          </p:txBody>
        </p:sp>
        <p:cxnSp>
          <p:nvCxnSpPr>
            <p:cNvPr id="44" name="Straight Arrow Connector 43">
              <a:extLst>
                <a:ext uri="{FF2B5EF4-FFF2-40B4-BE49-F238E27FC236}">
                  <a16:creationId xmlns:a16="http://schemas.microsoft.com/office/drawing/2014/main" id="{5F62544B-B634-4CEF-84F7-A6A8EEC85B3B}"/>
                </a:ext>
              </a:extLst>
            </p:cNvPr>
            <p:cNvCxnSpPr>
              <a:stCxn id="43"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8220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4"/>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15"/>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xit" presetSubtype="0" fill="hold" nodeType="withEffect">
                                  <p:stCondLst>
                                    <p:cond delay="0"/>
                                  </p:stCondLst>
                                  <p:childTnLst>
                                    <p:set>
                                      <p:cBhvr>
                                        <p:cTn id="47" dur="1" fill="hold">
                                          <p:stCondLst>
                                            <p:cond delay="0"/>
                                          </p:stCondLst>
                                        </p:cTn>
                                        <p:tgtEl>
                                          <p:spTgt spid="2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63" presetClass="path" presetSubtype="0" accel="50000" decel="50000" fill="hold" nodeType="clickEffect">
                                  <p:stCondLst>
                                    <p:cond delay="0"/>
                                  </p:stCondLst>
                                  <p:childTnLst>
                                    <p:animMotion origin="layout" path="M -3.88889E-6 -1.11111E-6 L 0.06927 0.00139 " pathEditMode="relative" rAng="0" ptsTypes="AA">
                                      <p:cBhvr>
                                        <p:cTn id="51" dur="2000" fill="hold"/>
                                        <p:tgtEl>
                                          <p:spTgt spid="32"/>
                                        </p:tgtEl>
                                        <p:attrNameLst>
                                          <p:attrName>ppt_x</p:attrName>
                                          <p:attrName>ppt_y</p:attrName>
                                        </p:attrNameLst>
                                      </p:cBhvr>
                                      <p:rCtr x="3455" y="69"/>
                                    </p:animMotion>
                                  </p:childTnLst>
                                </p:cTn>
                              </p:par>
                            </p:childTnLst>
                          </p:cTn>
                        </p:par>
                        <p:par>
                          <p:cTn id="52" fill="hold">
                            <p:stCondLst>
                              <p:cond delay="2000"/>
                            </p:stCondLst>
                            <p:childTnLst>
                              <p:par>
                                <p:cTn id="53" presetID="1" presetClass="exit" presetSubtype="0" fill="hold" nodeType="afterEffect">
                                  <p:stCondLst>
                                    <p:cond delay="0"/>
                                  </p:stCondLst>
                                  <p:childTnLst>
                                    <p:set>
                                      <p:cBhvr>
                                        <p:cTn id="54" dur="1" fill="hold">
                                          <p:stCondLst>
                                            <p:cond delay="0"/>
                                          </p:stCondLst>
                                        </p:cTn>
                                        <p:tgtEl>
                                          <p:spTgt spid="32"/>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3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nodeType="clickEffect">
                                  <p:stCondLst>
                                    <p:cond delay="0"/>
                                  </p:stCondLst>
                                  <p:childTnLst>
                                    <p:animMotion origin="layout" path="M 8.33333E-7 -3.7037E-6 L 0.06927 0.00139 " pathEditMode="relative" rAng="0" ptsTypes="AA">
                                      <p:cBhvr>
                                        <p:cTn id="66" dur="2000" fill="hold"/>
                                        <p:tgtEl>
                                          <p:spTgt spid="34"/>
                                        </p:tgtEl>
                                        <p:attrNameLst>
                                          <p:attrName>ppt_x</p:attrName>
                                          <p:attrName>ppt_y</p:attrName>
                                        </p:attrNameLst>
                                      </p:cBhvr>
                                      <p:rCtr x="3455" y="69"/>
                                    </p:animMotion>
                                  </p:childTnLst>
                                </p:cTn>
                              </p:par>
                            </p:childTnLst>
                          </p:cTn>
                        </p:par>
                        <p:par>
                          <p:cTn id="67" fill="hold">
                            <p:stCondLst>
                              <p:cond delay="2000"/>
                            </p:stCondLst>
                            <p:childTnLst>
                              <p:par>
                                <p:cTn id="68" presetID="1" presetClass="exit" presetSubtype="0" fill="hold" nodeType="afterEffect">
                                  <p:stCondLst>
                                    <p:cond delay="0"/>
                                  </p:stCondLst>
                                  <p:childTnLst>
                                    <p:set>
                                      <p:cBhvr>
                                        <p:cTn id="69" dur="1" fill="hold">
                                          <p:stCondLst>
                                            <p:cond delay="0"/>
                                          </p:stCondLst>
                                        </p:cTn>
                                        <p:tgtEl>
                                          <p:spTgt spid="34"/>
                                        </p:tgtEl>
                                        <p:attrNameLst>
                                          <p:attrName>style.visibility</p:attrName>
                                        </p:attrNameLst>
                                      </p:cBhvr>
                                      <p:to>
                                        <p:strVal val="hidden"/>
                                      </p:to>
                                    </p:set>
                                  </p:childTnLst>
                                </p:cTn>
                              </p:par>
                              <p:par>
                                <p:cTn id="70" presetID="1" presetClass="entr" presetSubtype="0" fill="hold" nodeType="withEffect">
                                  <p:stCondLst>
                                    <p:cond delay="0"/>
                                  </p:stCondLst>
                                  <p:childTnLst>
                                    <p:set>
                                      <p:cBhvr>
                                        <p:cTn id="71" dur="1" fill="hold">
                                          <p:stCondLst>
                                            <p:cond delay="0"/>
                                          </p:stCondLst>
                                        </p:cTn>
                                        <p:tgtEl>
                                          <p:spTgt spid="3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0"/>
                                        </p:tgtEl>
                                        <p:attrNameLst>
                                          <p:attrName>style.visibility</p:attrName>
                                        </p:attrNameLst>
                                      </p:cBhvr>
                                      <p:to>
                                        <p:strVal val="visible"/>
                                      </p:to>
                                    </p:set>
                                  </p:childTnLst>
                                </p:cTn>
                              </p:par>
                              <p:par>
                                <p:cTn id="76" presetID="1" presetClass="exit" presetSubtype="0" fill="hold" grpId="1" nodeType="withEffect">
                                  <p:stCondLst>
                                    <p:cond delay="0"/>
                                  </p:stCondLst>
                                  <p:childTnLst>
                                    <p:set>
                                      <p:cBhvr>
                                        <p:cTn id="77" dur="1" fill="hold">
                                          <p:stCondLst>
                                            <p:cond delay="0"/>
                                          </p:stCondLst>
                                        </p:cTn>
                                        <p:tgtEl>
                                          <p:spTgt spid="33"/>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41"/>
                                        </p:tgtEl>
                                        <p:attrNameLst>
                                          <p:attrName>style.visibility</p:attrName>
                                        </p:attrNameLst>
                                      </p:cBhvr>
                                      <p:to>
                                        <p:strVal val="visible"/>
                                      </p:to>
                                    </p:set>
                                  </p:childTnLst>
                                </p:cTn>
                              </p:par>
                              <p:par>
                                <p:cTn id="82" presetID="1" presetClass="exit" presetSubtype="0" fill="hold" nodeType="withEffect">
                                  <p:stCondLst>
                                    <p:cond delay="0"/>
                                  </p:stCondLst>
                                  <p:childTnLst>
                                    <p:set>
                                      <p:cBhvr>
                                        <p:cTn id="83" dur="1" fill="hold">
                                          <p:stCondLst>
                                            <p:cond delay="0"/>
                                          </p:stCondLst>
                                        </p:cTn>
                                        <p:tgtEl>
                                          <p:spTgt spid="31"/>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35" presetClass="path" presetSubtype="0" accel="50000" decel="50000" fill="hold" nodeType="clickEffect">
                                  <p:stCondLst>
                                    <p:cond delay="0"/>
                                  </p:stCondLst>
                                  <p:childTnLst>
                                    <p:animMotion origin="layout" path="M 1.11111E-6 -3.7037E-6 L -0.06146 0.00186 " pathEditMode="relative" rAng="0" ptsTypes="AA">
                                      <p:cBhvr>
                                        <p:cTn id="87" dur="2000" fill="hold"/>
                                        <p:tgtEl>
                                          <p:spTgt spid="37"/>
                                        </p:tgtEl>
                                        <p:attrNameLst>
                                          <p:attrName>ppt_x</p:attrName>
                                          <p:attrName>ppt_y</p:attrName>
                                        </p:attrNameLst>
                                      </p:cBhvr>
                                      <p:rCtr x="-3073" y="93"/>
                                    </p:animMotion>
                                  </p:childTnLst>
                                </p:cTn>
                              </p:par>
                            </p:childTnLst>
                          </p:cTn>
                        </p:par>
                        <p:par>
                          <p:cTn id="88" fill="hold">
                            <p:stCondLst>
                              <p:cond delay="2000"/>
                            </p:stCondLst>
                            <p:childTnLst>
                              <p:par>
                                <p:cTn id="89" presetID="1" presetClass="exit" presetSubtype="0" fill="hold" nodeType="afterEffect">
                                  <p:stCondLst>
                                    <p:cond delay="0"/>
                                  </p:stCondLst>
                                  <p:childTnLst>
                                    <p:set>
                                      <p:cBhvr>
                                        <p:cTn id="90" dur="1" fill="hold">
                                          <p:stCondLst>
                                            <p:cond delay="0"/>
                                          </p:stCondLst>
                                        </p:cTn>
                                        <p:tgtEl>
                                          <p:spTgt spid="37"/>
                                        </p:tgtEl>
                                        <p:attrNameLst>
                                          <p:attrName>style.visibility</p:attrName>
                                        </p:attrNameLst>
                                      </p:cBhvr>
                                      <p:to>
                                        <p:strVal val="hidden"/>
                                      </p:to>
                                    </p:set>
                                  </p:childTnLst>
                                </p:cTn>
                              </p:par>
                              <p:par>
                                <p:cTn id="91" presetID="1" presetClass="entr" presetSubtype="0" fill="hold" nodeType="with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22" grpId="0"/>
      <p:bldP spid="24" grpId="0"/>
      <p:bldP spid="28" grpId="0"/>
      <p:bldP spid="30" grpId="0"/>
      <p:bldP spid="30" grpId="1"/>
      <p:bldP spid="33" grpId="0"/>
      <p:bldP spid="33" grpId="1"/>
      <p:bldP spid="4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
            <a:extLst>
              <a:ext uri="{FF2B5EF4-FFF2-40B4-BE49-F238E27FC236}">
                <a16:creationId xmlns:a16="http://schemas.microsoft.com/office/drawing/2014/main" id="{D1FD0951-728E-433C-AD95-DE983A782F2A}"/>
              </a:ext>
            </a:extLst>
          </p:cNvPr>
          <p:cNvSpPr>
            <a:spLocks noGrp="1"/>
          </p:cNvSpPr>
          <p:nvPr>
            <p:ph sz="quarter" idx="14"/>
          </p:nvPr>
        </p:nvSpPr>
        <p:spPr/>
        <p:txBody>
          <a:bodyPr/>
          <a:lstStyle/>
          <a:p>
            <a:pPr algn="just"/>
            <a:r>
              <a:rPr lang="en-US" altLang="en-US" sz="2400" dirty="0"/>
              <a:t>The computation completes/ends when the machines reaches one of the two </a:t>
            </a:r>
            <a:r>
              <a:rPr lang="en-US" altLang="en-US" sz="2400" i="1" dirty="0"/>
              <a:t>halting</a:t>
            </a:r>
            <a:r>
              <a:rPr lang="en-US" altLang="en-US" sz="2400" dirty="0"/>
              <a:t> states – </a:t>
            </a:r>
          </a:p>
          <a:p>
            <a:pPr lvl="1"/>
            <a:r>
              <a:rPr lang="en-US" altLang="en-US" sz="2200" dirty="0"/>
              <a:t>Accept State</a:t>
            </a:r>
          </a:p>
          <a:p>
            <a:pPr lvl="1"/>
            <a:r>
              <a:rPr lang="en-US" altLang="en-US" sz="2200" dirty="0"/>
              <a:t>Reject State</a:t>
            </a:r>
          </a:p>
          <a:p>
            <a:pPr algn="just"/>
            <a:r>
              <a:rPr lang="en-US" altLang="en-US" sz="2400" dirty="0"/>
              <a:t>There is also a possibility for the machine not to complete/end the computation. </a:t>
            </a:r>
          </a:p>
          <a:p>
            <a:pPr lvl="1"/>
            <a:r>
              <a:rPr lang="en-US" altLang="en-US" sz="2200" dirty="0"/>
              <a:t>The computation can proceed indefinitely</a:t>
            </a:r>
            <a:endParaRPr lang="en-US" sz="2200" dirty="0"/>
          </a:p>
        </p:txBody>
      </p:sp>
      <p:sp>
        <p:nvSpPr>
          <p:cNvPr id="3" name="Footer Placeholder 2">
            <a:extLst>
              <a:ext uri="{FF2B5EF4-FFF2-40B4-BE49-F238E27FC236}">
                <a16:creationId xmlns:a16="http://schemas.microsoft.com/office/drawing/2014/main" id="{F25BF467-A485-4822-BFC1-87FE522FF505}"/>
              </a:ext>
            </a:extLst>
          </p:cNvPr>
          <p:cNvSpPr>
            <a:spLocks noGrp="1"/>
          </p:cNvSpPr>
          <p:nvPr>
            <p:ph type="ftr" sz="quarter" idx="11"/>
          </p:nvPr>
        </p:nvSpPr>
        <p:spPr/>
        <p:txBody>
          <a:bodyPr anchor="ctr">
            <a:normAutofit/>
          </a:bodyPr>
          <a:lstStyle/>
          <a:p>
            <a:pPr>
              <a:spcAft>
                <a:spcPts val="600"/>
              </a:spcAft>
            </a:pPr>
            <a:r>
              <a:rPr lang="en-US"/>
              <a:t>CSC3113: Theory of Computation</a:t>
            </a:r>
          </a:p>
        </p:txBody>
      </p:sp>
      <p:sp>
        <p:nvSpPr>
          <p:cNvPr id="15" name="Text Placeholder 3">
            <a:extLst>
              <a:ext uri="{FF2B5EF4-FFF2-40B4-BE49-F238E27FC236}">
                <a16:creationId xmlns:a16="http://schemas.microsoft.com/office/drawing/2014/main" id="{B47DF0DE-D6BF-4945-9EC1-8FF1C3BDF7F9}"/>
              </a:ext>
            </a:extLst>
          </p:cNvPr>
          <p:cNvSpPr>
            <a:spLocks noGrp="1"/>
          </p:cNvSpPr>
          <p:nvPr>
            <p:ph type="body" sz="half" idx="2"/>
          </p:nvPr>
        </p:nvSpPr>
        <p:spPr/>
        <p:txBody>
          <a:bodyPr>
            <a:normAutofit fontScale="92500" lnSpcReduction="20000"/>
          </a:bodyPr>
          <a:lstStyle/>
          <a:p>
            <a:r>
              <a:rPr lang="en-US" dirty="0"/>
              <a:t>Turing Machine (TM)</a:t>
            </a:r>
          </a:p>
        </p:txBody>
      </p:sp>
      <p:sp>
        <p:nvSpPr>
          <p:cNvPr id="17" name="Title 4">
            <a:extLst>
              <a:ext uri="{FF2B5EF4-FFF2-40B4-BE49-F238E27FC236}">
                <a16:creationId xmlns:a16="http://schemas.microsoft.com/office/drawing/2014/main" id="{9CA8BDAE-11D4-4EC0-BCA5-4308F65FFF59}"/>
              </a:ext>
            </a:extLst>
          </p:cNvPr>
          <p:cNvSpPr>
            <a:spLocks noGrp="1"/>
          </p:cNvSpPr>
          <p:nvPr>
            <p:ph type="title"/>
          </p:nvPr>
        </p:nvSpPr>
        <p:spPr/>
        <p:txBody>
          <a:bodyPr/>
          <a:lstStyle/>
          <a:p>
            <a:r>
              <a:rPr lang="en-US" dirty="0"/>
              <a:t>Output convention</a:t>
            </a:r>
          </a:p>
        </p:txBody>
      </p:sp>
      <p:pic>
        <p:nvPicPr>
          <p:cNvPr id="8" name="Picture Placeholder 7" descr="A close up of a clock&#10;&#10;Description automatically generated">
            <a:extLst>
              <a:ext uri="{FF2B5EF4-FFF2-40B4-BE49-F238E27FC236}">
                <a16:creationId xmlns:a16="http://schemas.microsoft.com/office/drawing/2014/main" id="{95696926-A2A8-4E74-A2FD-AD949DE864C5}"/>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8256" b="8256"/>
          <a:stretch/>
        </p:blipFill>
        <p:spPr>
          <a:xfrm>
            <a:off x="19048" y="692729"/>
            <a:ext cx="9105902" cy="2017317"/>
          </a:xfrm>
          <a:noFill/>
        </p:spPr>
      </p:pic>
    </p:spTree>
    <p:extLst>
      <p:ext uri="{BB962C8B-B14F-4D97-AF65-F5344CB8AC3E}">
        <p14:creationId xmlns:p14="http://schemas.microsoft.com/office/powerpoint/2010/main" val="19788453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6ACFDC-6CAA-41AE-8359-51E5E0BA45C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A8BC6BA-387C-46C5-ABCF-494CF6EEB08B}"/>
              </a:ext>
            </a:extLst>
          </p:cNvPr>
          <p:cNvSpPr>
            <a:spLocks noGrp="1"/>
          </p:cNvSpPr>
          <p:nvPr>
            <p:ph type="body" sz="quarter" idx="12"/>
          </p:nvPr>
        </p:nvSpPr>
        <p:spPr/>
        <p:txBody>
          <a:bodyPr/>
          <a:lstStyle/>
          <a:p>
            <a:r>
              <a:rPr lang="en-US" dirty="0"/>
              <a:t>Three Levels of Abstraction</a:t>
            </a:r>
          </a:p>
        </p:txBody>
      </p:sp>
      <p:sp>
        <p:nvSpPr>
          <p:cNvPr id="4" name="Text Placeholder 3">
            <a:extLst>
              <a:ext uri="{FF2B5EF4-FFF2-40B4-BE49-F238E27FC236}">
                <a16:creationId xmlns:a16="http://schemas.microsoft.com/office/drawing/2014/main" id="{252A627D-8EE6-43DE-8CA5-E82A0B0C12CD}"/>
              </a:ext>
            </a:extLst>
          </p:cNvPr>
          <p:cNvSpPr>
            <a:spLocks noGrp="1"/>
          </p:cNvSpPr>
          <p:nvPr>
            <p:ph type="body" sz="quarter" idx="13"/>
          </p:nvPr>
        </p:nvSpPr>
        <p:spPr/>
        <p:txBody>
          <a:bodyPr>
            <a:normAutofit/>
          </a:bodyPr>
          <a:lstStyle/>
          <a:p>
            <a:r>
              <a:rPr lang="en-US" dirty="0"/>
              <a:t>High‐Level Description: An algorithm (already covered)</a:t>
            </a:r>
          </a:p>
          <a:p>
            <a:r>
              <a:rPr lang="en-US" dirty="0"/>
              <a:t>Implementation‐Level Description:</a:t>
            </a:r>
          </a:p>
          <a:p>
            <a:pPr lvl="1"/>
            <a:r>
              <a:rPr lang="en-US" dirty="0"/>
              <a:t>Describe (in English) the instructions for a TM, example:</a:t>
            </a:r>
          </a:p>
          <a:p>
            <a:pPr lvl="2"/>
            <a:r>
              <a:rPr lang="en-US" dirty="0"/>
              <a:t>How to move the head</a:t>
            </a:r>
          </a:p>
          <a:p>
            <a:pPr lvl="2"/>
            <a:r>
              <a:rPr lang="en-US" dirty="0"/>
              <a:t>What to write on the tape</a:t>
            </a:r>
          </a:p>
          <a:p>
            <a:pPr lvl="1" algn="just"/>
            <a:r>
              <a:rPr lang="en-US" dirty="0"/>
              <a:t>A version of it is covered as pseudo code in programming language courses, assembly language in “Computer Organization &amp; Architecture”. We will briefly cover here in terms of Turing machine.</a:t>
            </a:r>
          </a:p>
          <a:p>
            <a:r>
              <a:rPr lang="en-US" dirty="0"/>
              <a:t>Low‐Level Description:</a:t>
            </a:r>
          </a:p>
          <a:p>
            <a:pPr lvl="1"/>
            <a:r>
              <a:rPr lang="en-US" dirty="0"/>
              <a:t>State diagram</a:t>
            </a:r>
          </a:p>
          <a:p>
            <a:pPr lvl="1"/>
            <a:r>
              <a:rPr lang="en-US" dirty="0"/>
              <a:t>Formal Specification</a:t>
            </a:r>
          </a:p>
          <a:p>
            <a:pPr algn="just"/>
            <a:r>
              <a:rPr lang="en-US" dirty="0"/>
              <a:t>Next, we will look into an example for Implementation level description by testing membership of a string for a given language.</a:t>
            </a:r>
          </a:p>
        </p:txBody>
      </p:sp>
    </p:spTree>
    <p:extLst>
      <p:ext uri="{BB962C8B-B14F-4D97-AF65-F5344CB8AC3E}">
        <p14:creationId xmlns:p14="http://schemas.microsoft.com/office/powerpoint/2010/main" val="1174889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FB3ECB-38AF-417E-ABC8-6B30A9A3D02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C1D75B63-6FEC-4E06-9414-26D0B74D4091}"/>
              </a:ext>
            </a:extLst>
          </p:cNvPr>
          <p:cNvSpPr>
            <a:spLocks noGrp="1"/>
          </p:cNvSpPr>
          <p:nvPr>
            <p:ph type="body" sz="quarter" idx="12"/>
          </p:nvPr>
        </p:nvSpPr>
        <p:spPr/>
        <p:txBody>
          <a:bodyPr/>
          <a:lstStyle/>
          <a:p>
            <a:r>
              <a:rPr lang="en-US" dirty="0"/>
              <a:t>TM Design Idea, </a:t>
            </a:r>
            <a:r>
              <a:rPr lang="en-US" altLang="en-US" sz="3600" b="1" dirty="0"/>
              <a:t>B = { </a:t>
            </a:r>
            <a:r>
              <a:rPr lang="en-US" altLang="en-US" sz="3600" b="1" dirty="0" err="1"/>
              <a:t>w#w</a:t>
            </a:r>
            <a:r>
              <a:rPr lang="en-US" altLang="en-US" sz="3600" b="1" dirty="0"/>
              <a:t> | w </a:t>
            </a:r>
            <a:r>
              <a:rPr lang="en-US" altLang="en-US" sz="3600" b="1" dirty="0">
                <a:sym typeface="Symbol" panose="05050102010706020507" pitchFamily="18" charset="2"/>
              </a:rPr>
              <a:t> {0,1}* }</a:t>
            </a:r>
            <a:endParaRPr lang="en-US" dirty="0"/>
          </a:p>
        </p:txBody>
      </p:sp>
      <p:sp>
        <p:nvSpPr>
          <p:cNvPr id="4" name="Text Placeholder 3">
            <a:extLst>
              <a:ext uri="{FF2B5EF4-FFF2-40B4-BE49-F238E27FC236}">
                <a16:creationId xmlns:a16="http://schemas.microsoft.com/office/drawing/2014/main" id="{7656CF03-CF35-4A11-9680-10C94278D1AB}"/>
              </a:ext>
            </a:extLst>
          </p:cNvPr>
          <p:cNvSpPr>
            <a:spLocks noGrp="1"/>
          </p:cNvSpPr>
          <p:nvPr>
            <p:ph type="body" sz="quarter" idx="13"/>
          </p:nvPr>
        </p:nvSpPr>
        <p:spPr/>
        <p:txBody>
          <a:bodyPr>
            <a:normAutofit fontScale="92500" lnSpcReduction="20000"/>
          </a:bodyPr>
          <a:lstStyle/>
          <a:p>
            <a:r>
              <a:rPr lang="en-US" sz="2600" dirty="0"/>
              <a:t>The language here contains strings which has the following properties,</a:t>
            </a:r>
          </a:p>
          <a:p>
            <a:pPr lvl="1"/>
            <a:r>
              <a:rPr lang="en-US" b="1" i="1" dirty="0"/>
              <a:t>w</a:t>
            </a:r>
            <a:r>
              <a:rPr lang="en-US" dirty="0"/>
              <a:t> is a binary string that contains only 0’s and/or 1’s.</a:t>
            </a:r>
          </a:p>
          <a:p>
            <a:pPr lvl="1"/>
            <a:r>
              <a:rPr lang="en-US" dirty="0"/>
              <a:t>Each string has a ‘</a:t>
            </a:r>
            <a:r>
              <a:rPr lang="en-US" b="1" i="1" dirty="0"/>
              <a:t>#</a:t>
            </a:r>
            <a:r>
              <a:rPr lang="en-US" dirty="0"/>
              <a:t>’ symbol in the middle</a:t>
            </a:r>
          </a:p>
          <a:p>
            <a:pPr lvl="1"/>
            <a:r>
              <a:rPr lang="en-US" dirty="0"/>
              <a:t>Both left and right side of the ‘</a:t>
            </a:r>
            <a:r>
              <a:rPr lang="en-US" b="1" i="1" dirty="0"/>
              <a:t>#</a:t>
            </a:r>
            <a:r>
              <a:rPr lang="en-US" dirty="0"/>
              <a:t>’ contains same string.</a:t>
            </a:r>
          </a:p>
          <a:p>
            <a:pPr lvl="1"/>
            <a:r>
              <a:rPr lang="en-US" dirty="0"/>
              <a:t>Example: </a:t>
            </a:r>
            <a:r>
              <a:rPr lang="en-US" b="1" dirty="0"/>
              <a:t>101</a:t>
            </a:r>
            <a:r>
              <a:rPr lang="en-US" b="1" i="1" dirty="0"/>
              <a:t>#</a:t>
            </a:r>
            <a:r>
              <a:rPr lang="en-US" b="1" dirty="0"/>
              <a:t>101</a:t>
            </a:r>
          </a:p>
          <a:p>
            <a:r>
              <a:rPr lang="en-US" sz="2600" dirty="0"/>
              <a:t>Testing the language B in TM,</a:t>
            </a:r>
          </a:p>
          <a:p>
            <a:pPr lvl="1"/>
            <a:r>
              <a:rPr lang="en-US" dirty="0"/>
              <a:t>Put (blank ‘</a:t>
            </a:r>
            <a:r>
              <a:rPr lang="en-US" sz="2400" dirty="0">
                <a:latin typeface="Cambria Math" panose="02040503050406030204" pitchFamily="18" charset="0"/>
                <a:ea typeface="Cambria Math" panose="02040503050406030204" pitchFamily="18" charset="0"/>
              </a:rPr>
              <a:t>⌴</a:t>
            </a:r>
            <a:r>
              <a:rPr lang="en-US" dirty="0"/>
              <a:t>’) </a:t>
            </a:r>
            <a:r>
              <a:rPr lang="en-US" b="1" i="1" dirty="0"/>
              <a:t>marker</a:t>
            </a:r>
            <a:r>
              <a:rPr lang="en-US" dirty="0"/>
              <a:t> on both (left &amp; right) side of the input string</a:t>
            </a:r>
          </a:p>
          <a:p>
            <a:pPr lvl="1"/>
            <a:r>
              <a:rPr lang="en-US" b="1" i="1" dirty="0"/>
              <a:t>Scan</a:t>
            </a:r>
            <a:r>
              <a:rPr lang="en-US" dirty="0"/>
              <a:t>, </a:t>
            </a:r>
            <a:r>
              <a:rPr lang="en-US" b="1" i="1" dirty="0"/>
              <a:t>Store</a:t>
            </a:r>
            <a:r>
              <a:rPr lang="en-US" dirty="0"/>
              <a:t> and </a:t>
            </a:r>
            <a:r>
              <a:rPr lang="en-US" b="1" i="1" dirty="0"/>
              <a:t>Mark</a:t>
            </a:r>
            <a:r>
              <a:rPr lang="en-US" dirty="0"/>
              <a:t> (‘</a:t>
            </a:r>
            <a:r>
              <a:rPr lang="en-US" b="1" dirty="0"/>
              <a:t>X</a:t>
            </a:r>
            <a:r>
              <a:rPr lang="en-US" dirty="0"/>
              <a:t>’) the 1</a:t>
            </a:r>
            <a:r>
              <a:rPr lang="en-US" baseline="30000" dirty="0"/>
              <a:t>st</a:t>
            </a:r>
            <a:r>
              <a:rPr lang="en-US" dirty="0"/>
              <a:t> (0 or 1) symbol right to the </a:t>
            </a:r>
            <a:r>
              <a:rPr lang="en-US" b="1" i="1" dirty="0"/>
              <a:t>left marker</a:t>
            </a:r>
            <a:r>
              <a:rPr lang="en-US" dirty="0"/>
              <a:t> of the string.</a:t>
            </a:r>
          </a:p>
          <a:p>
            <a:pPr lvl="2"/>
            <a:r>
              <a:rPr lang="en-US" sz="2200" dirty="0"/>
              <a:t>If no (0 or 1) symbol found before ‘#’ then</a:t>
            </a:r>
          </a:p>
          <a:p>
            <a:pPr lvl="3"/>
            <a:r>
              <a:rPr lang="en-US" sz="2200" dirty="0"/>
              <a:t>If no (0 or 1) symbol found after ‘#’ and before right marker then ACCEPT, otherwise REJECT.</a:t>
            </a:r>
          </a:p>
          <a:p>
            <a:pPr lvl="1"/>
            <a:r>
              <a:rPr lang="en-US" dirty="0"/>
              <a:t>Move right to the ‘#’ symbol.</a:t>
            </a:r>
          </a:p>
          <a:p>
            <a:pPr lvl="1"/>
            <a:r>
              <a:rPr lang="en-US" b="1" i="1" dirty="0"/>
              <a:t>Scan </a:t>
            </a:r>
            <a:r>
              <a:rPr lang="en-US" dirty="0"/>
              <a:t>and </a:t>
            </a:r>
            <a:r>
              <a:rPr lang="en-US" b="1" i="1" dirty="0"/>
              <a:t>Mark</a:t>
            </a:r>
            <a:r>
              <a:rPr lang="en-US" dirty="0"/>
              <a:t> (‘</a:t>
            </a:r>
            <a:r>
              <a:rPr lang="en-US" b="1" dirty="0"/>
              <a:t>X</a:t>
            </a:r>
            <a:r>
              <a:rPr lang="en-US" dirty="0"/>
              <a:t>’) the 1</a:t>
            </a:r>
            <a:r>
              <a:rPr lang="en-US" baseline="30000" dirty="0"/>
              <a:t>st</a:t>
            </a:r>
            <a:r>
              <a:rPr lang="en-US" dirty="0"/>
              <a:t> (0 or 1) symbol right to the ‘#’ of the string only of it </a:t>
            </a:r>
            <a:r>
              <a:rPr lang="en-US" b="1" i="1" dirty="0"/>
              <a:t>matches</a:t>
            </a:r>
            <a:r>
              <a:rPr lang="en-US" dirty="0"/>
              <a:t> with stored symbol in step 2.</a:t>
            </a:r>
          </a:p>
          <a:p>
            <a:pPr lvl="1"/>
            <a:r>
              <a:rPr lang="en-US" dirty="0"/>
              <a:t>Move right to the left marker, continue from step 2.</a:t>
            </a:r>
          </a:p>
          <a:p>
            <a:pPr lvl="1"/>
            <a:endParaRPr lang="en-US" dirty="0"/>
          </a:p>
        </p:txBody>
      </p:sp>
      <p:graphicFrame>
        <p:nvGraphicFramePr>
          <p:cNvPr id="5" name="Table 5">
            <a:extLst>
              <a:ext uri="{FF2B5EF4-FFF2-40B4-BE49-F238E27FC236}">
                <a16:creationId xmlns:a16="http://schemas.microsoft.com/office/drawing/2014/main" id="{4DED0E76-BE43-4190-ADD3-BFD64891282B}"/>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6" name="Table 5">
            <a:extLst>
              <a:ext uri="{FF2B5EF4-FFF2-40B4-BE49-F238E27FC236}">
                <a16:creationId xmlns:a16="http://schemas.microsoft.com/office/drawing/2014/main" id="{0C9720B9-0908-4DE3-AF95-D85F4A894450}"/>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7" name="Table 6">
            <a:extLst>
              <a:ext uri="{FF2B5EF4-FFF2-40B4-BE49-F238E27FC236}">
                <a16:creationId xmlns:a16="http://schemas.microsoft.com/office/drawing/2014/main" id="{F84FBC3D-DAA1-44F7-8884-0D7CCC567D9A}"/>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8" name="Table 7">
            <a:extLst>
              <a:ext uri="{FF2B5EF4-FFF2-40B4-BE49-F238E27FC236}">
                <a16:creationId xmlns:a16="http://schemas.microsoft.com/office/drawing/2014/main" id="{BCC01546-6FE9-422E-9955-08B04D7F75ED}"/>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9" name="Table 8">
            <a:extLst>
              <a:ext uri="{FF2B5EF4-FFF2-40B4-BE49-F238E27FC236}">
                <a16:creationId xmlns:a16="http://schemas.microsoft.com/office/drawing/2014/main" id="{07717A6A-EDEA-4D3B-8E16-1B06D3080053}"/>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0" name="Table 9">
            <a:extLst>
              <a:ext uri="{FF2B5EF4-FFF2-40B4-BE49-F238E27FC236}">
                <a16:creationId xmlns:a16="http://schemas.microsoft.com/office/drawing/2014/main" id="{6464DCB4-B70B-43D3-84CA-6D91F59853F0}"/>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1" name="Table 10">
            <a:extLst>
              <a:ext uri="{FF2B5EF4-FFF2-40B4-BE49-F238E27FC236}">
                <a16:creationId xmlns:a16="http://schemas.microsoft.com/office/drawing/2014/main" id="{803DB6FD-6CFC-41A3-8D2A-F3C7F801130B}"/>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2" name="Table 11">
            <a:extLst>
              <a:ext uri="{FF2B5EF4-FFF2-40B4-BE49-F238E27FC236}">
                <a16:creationId xmlns:a16="http://schemas.microsoft.com/office/drawing/2014/main" id="{2AA9B113-4B7E-4BFE-8879-E965ED15E538}"/>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spTree>
    <p:extLst>
      <p:ext uri="{BB962C8B-B14F-4D97-AF65-F5344CB8AC3E}">
        <p14:creationId xmlns:p14="http://schemas.microsoft.com/office/powerpoint/2010/main" val="225868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5"/>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6"/>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7"/>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8"/>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9"/>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0"/>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1"/>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1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8" end="8"/>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46C4F3-DF88-49CE-9F12-93C2F3D760BD}"/>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728ED7F5-4AE9-4614-95AB-03428146490E}"/>
              </a:ext>
            </a:extLst>
          </p:cNvPr>
          <p:cNvSpPr>
            <a:spLocks noGrp="1"/>
          </p:cNvSpPr>
          <p:nvPr>
            <p:ph type="body" sz="quarter" idx="12"/>
          </p:nvPr>
        </p:nvSpPr>
        <p:spPr/>
        <p:txBody>
          <a:bodyPr/>
          <a:lstStyle/>
          <a:p>
            <a:pPr>
              <a:lnSpc>
                <a:spcPct val="80000"/>
              </a:lnSpc>
              <a:spcBef>
                <a:spcPts val="0"/>
              </a:spcBef>
            </a:pPr>
            <a:r>
              <a:rPr lang="en-US" altLang="en-US" sz="3200" b="1" dirty="0"/>
              <a:t>Testing membership in B = { </a:t>
            </a:r>
            <a:r>
              <a:rPr lang="en-US" altLang="en-US" sz="3200" b="1" dirty="0" err="1"/>
              <a:t>w#w</a:t>
            </a:r>
            <a:r>
              <a:rPr lang="en-US" altLang="en-US" sz="3200" b="1" dirty="0"/>
              <a:t> | w </a:t>
            </a:r>
            <a:r>
              <a:rPr lang="en-US" altLang="en-US" sz="3200" b="1" dirty="0">
                <a:sym typeface="Symbol" panose="05050102010706020507" pitchFamily="18" charset="2"/>
              </a:rPr>
              <a:t> {0,1}* }</a:t>
            </a:r>
          </a:p>
        </p:txBody>
      </p:sp>
      <p:sp>
        <p:nvSpPr>
          <p:cNvPr id="4" name="Text Placeholder 3">
            <a:extLst>
              <a:ext uri="{FF2B5EF4-FFF2-40B4-BE49-F238E27FC236}">
                <a16:creationId xmlns:a16="http://schemas.microsoft.com/office/drawing/2014/main" id="{6F6D3E90-80C8-47C5-ADDC-47287795178C}"/>
              </a:ext>
            </a:extLst>
          </p:cNvPr>
          <p:cNvSpPr>
            <a:spLocks noGrp="1"/>
          </p:cNvSpPr>
          <p:nvPr>
            <p:ph type="body" sz="quarter" idx="13"/>
          </p:nvPr>
        </p:nvSpPr>
        <p:spPr>
          <a:xfrm>
            <a:off x="2" y="815664"/>
            <a:ext cx="9136063" cy="5621654"/>
          </a:xfrm>
        </p:spPr>
        <p:txBody>
          <a:bodyPr>
            <a:noAutofit/>
          </a:bodyPr>
          <a:lstStyle/>
          <a:p>
            <a:pPr marL="0" indent="0">
              <a:buNone/>
            </a:pPr>
            <a:r>
              <a:rPr lang="en-US" sz="1800" b="1" u="sng" dirty="0"/>
              <a:t>Putting marker on both end of input</a:t>
            </a:r>
          </a:p>
          <a:p>
            <a:r>
              <a:rPr lang="en-US" sz="1800" dirty="0"/>
              <a:t>Input example: </a:t>
            </a:r>
            <a:r>
              <a:rPr lang="en-US" sz="1800" b="1" dirty="0"/>
              <a:t>011#011</a:t>
            </a:r>
          </a:p>
          <a:p>
            <a:r>
              <a:rPr lang="en-US" sz="1800" dirty="0"/>
              <a:t>Implementation level description: </a:t>
            </a:r>
            <a:r>
              <a:rPr lang="en-US" sz="1800" b="1" dirty="0"/>
              <a:t>Common steps</a:t>
            </a:r>
          </a:p>
          <a:p>
            <a:pPr>
              <a:lnSpc>
                <a:spcPct val="120000"/>
              </a:lnSpc>
            </a:pPr>
            <a:r>
              <a:rPr lang="en-US" sz="1800" dirty="0">
                <a:latin typeface="Cambria Math" panose="02040503050406030204" pitchFamily="18" charset="0"/>
                <a:ea typeface="Cambria Math" panose="02040503050406030204" pitchFamily="18" charset="0"/>
              </a:rPr>
              <a:t>Shift the input one space right, </a:t>
            </a:r>
            <a:r>
              <a:rPr lang="en-US" sz="1800" dirty="0"/>
              <a:t>Put </a:t>
            </a:r>
            <a:r>
              <a:rPr lang="en-US" sz="1800" dirty="0">
                <a:latin typeface="Cambria Math" panose="02040503050406030204" pitchFamily="18" charset="0"/>
                <a:ea typeface="Cambria Math" panose="02040503050406030204" pitchFamily="18" charset="0"/>
              </a:rPr>
              <a:t>⌴ at both left and right side of input in following steps</a:t>
            </a:r>
          </a:p>
          <a:p>
            <a:pPr marL="666154" lvl="1" indent="-342900">
              <a:buFont typeface="+mj-lt"/>
              <a:buAutoNum type="arabicPeriod"/>
            </a:pPr>
            <a:r>
              <a:rPr lang="en-US" sz="1800" dirty="0">
                <a:latin typeface="Cambria Math" panose="02040503050406030204" pitchFamily="18" charset="0"/>
                <a:ea typeface="Cambria Math" panose="02040503050406030204" pitchFamily="18" charset="0"/>
              </a:rPr>
              <a:t>READ  (store) 1</a:t>
            </a:r>
            <a:r>
              <a:rPr lang="en-US" sz="1800" baseline="30000" dirty="0">
                <a:latin typeface="Cambria Math" panose="02040503050406030204" pitchFamily="18" charset="0"/>
                <a:ea typeface="Cambria Math" panose="02040503050406030204" pitchFamily="18" charset="0"/>
              </a:rPr>
              <a:t>st</a:t>
            </a:r>
            <a:r>
              <a:rPr lang="en-US" sz="1800" dirty="0">
                <a:latin typeface="Cambria Math" panose="02040503050406030204" pitchFamily="18" charset="0"/>
                <a:ea typeface="Cambria Math" panose="02040503050406030204" pitchFamily="18" charset="0"/>
              </a:rPr>
              <a:t> alphabet, WRITE ⌴, MOVE right</a:t>
            </a:r>
          </a:p>
          <a:p>
            <a:pPr marL="666154" lvl="1" indent="-342900">
              <a:buFont typeface="+mj-lt"/>
              <a:buAutoNum type="arabicPeriod"/>
            </a:pPr>
            <a:r>
              <a:rPr lang="en-US" sz="1800" dirty="0">
                <a:latin typeface="Cambria Math" panose="02040503050406030204" pitchFamily="18" charset="0"/>
                <a:ea typeface="Cambria Math" panose="02040503050406030204" pitchFamily="18" charset="0"/>
              </a:rPr>
              <a:t>READ current alphabet, WRITE stored alphabet, store current alphabet, MOVE right</a:t>
            </a:r>
          </a:p>
          <a:p>
            <a:pPr marL="666154" lvl="1" indent="-342900">
              <a:buFont typeface="+mj-lt"/>
              <a:buAutoNum type="arabicPeriod"/>
            </a:pPr>
            <a:r>
              <a:rPr lang="en-US" sz="1800" dirty="0">
                <a:latin typeface="Cambria Math" panose="02040503050406030204" pitchFamily="18" charset="0"/>
                <a:ea typeface="Cambria Math" panose="02040503050406030204" pitchFamily="18" charset="0"/>
              </a:rPr>
              <a:t>Continue step 2 until it WRITE ⌴, then MOVE to the ⌴ on the left, MOVE right to the 1</a:t>
            </a:r>
            <a:r>
              <a:rPr lang="en-US" sz="1800" baseline="30000" dirty="0">
                <a:latin typeface="Cambria Math" panose="02040503050406030204" pitchFamily="18" charset="0"/>
                <a:ea typeface="Cambria Math" panose="02040503050406030204" pitchFamily="18" charset="0"/>
              </a:rPr>
              <a:t>st</a:t>
            </a:r>
            <a:r>
              <a:rPr lang="en-US" sz="1800" dirty="0">
                <a:latin typeface="Cambria Math" panose="02040503050406030204" pitchFamily="18" charset="0"/>
                <a:ea typeface="Cambria Math" panose="02040503050406030204" pitchFamily="18" charset="0"/>
              </a:rPr>
              <a:t> alphabet</a:t>
            </a: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pPr lvl="2"/>
            <a:endParaRPr lang="en-US" sz="1000" dirty="0">
              <a:latin typeface="Cambria Math" panose="02040503050406030204" pitchFamily="18" charset="0"/>
              <a:ea typeface="Cambria Math" panose="02040503050406030204" pitchFamily="18" charset="0"/>
            </a:endParaRPr>
          </a:p>
          <a:p>
            <a:pPr marL="60722" indent="0">
              <a:buNone/>
            </a:pPr>
            <a:endParaRPr lang="en-US" sz="1000" dirty="0">
              <a:latin typeface="Cambria Math" panose="02040503050406030204" pitchFamily="18" charset="0"/>
              <a:ea typeface="Cambria Math" panose="02040503050406030204" pitchFamily="18" charset="0"/>
            </a:endParaRPr>
          </a:p>
          <a:p>
            <a:pPr marL="0" indent="-1786">
              <a:buNone/>
            </a:pPr>
            <a:endParaRPr lang="en-US" sz="1000" dirty="0">
              <a:solidFill>
                <a:srgbClr val="FF0000"/>
              </a:solidFill>
              <a:latin typeface="Cambria Math" panose="02040503050406030204" pitchFamily="18" charset="0"/>
              <a:ea typeface="Cambria Math" panose="02040503050406030204" pitchFamily="18" charset="0"/>
            </a:endParaRPr>
          </a:p>
          <a:p>
            <a:pPr marL="0" indent="-1786">
              <a:buNone/>
            </a:pPr>
            <a:r>
              <a:rPr lang="en-US" sz="2000" dirty="0">
                <a:solidFill>
                  <a:srgbClr val="FF0000"/>
                </a:solidFill>
                <a:latin typeface="Cambria Math" panose="02040503050406030204" pitchFamily="18" charset="0"/>
                <a:ea typeface="Cambria Math" panose="02040503050406030204" pitchFamily="18" charset="0"/>
              </a:rPr>
              <a:t>We will always consider that the given input already has a blank symbol ⌴ at both left and right of input. So, </a:t>
            </a:r>
            <a:r>
              <a:rPr lang="en-US" sz="2000" dirty="0">
                <a:solidFill>
                  <a:srgbClr val="FF0000"/>
                </a:solidFill>
              </a:rPr>
              <a:t>we will ignore these steps for our computation.</a:t>
            </a:r>
          </a:p>
        </p:txBody>
      </p:sp>
      <p:grpSp>
        <p:nvGrpSpPr>
          <p:cNvPr id="5" name="Group 4">
            <a:extLst>
              <a:ext uri="{FF2B5EF4-FFF2-40B4-BE49-F238E27FC236}">
                <a16:creationId xmlns:a16="http://schemas.microsoft.com/office/drawing/2014/main" id="{A368914E-8755-4778-BDA1-B40783A63196}"/>
              </a:ext>
            </a:extLst>
          </p:cNvPr>
          <p:cNvGrpSpPr/>
          <p:nvPr/>
        </p:nvGrpSpPr>
        <p:grpSpPr>
          <a:xfrm>
            <a:off x="578894" y="3611880"/>
            <a:ext cx="3276600" cy="1463040"/>
            <a:chOff x="1295400" y="1310640"/>
            <a:chExt cx="3276600" cy="1463040"/>
          </a:xfrm>
        </p:grpSpPr>
        <p:sp>
          <p:nvSpPr>
            <p:cNvPr id="6" name="Rectangle 5">
              <a:extLst>
                <a:ext uri="{FF2B5EF4-FFF2-40B4-BE49-F238E27FC236}">
                  <a16:creationId xmlns:a16="http://schemas.microsoft.com/office/drawing/2014/main" id="{F0670E2A-14EE-4584-A92B-4D6A0C7D4458}"/>
                </a:ext>
              </a:extLst>
            </p:cNvPr>
            <p:cNvSpPr/>
            <p:nvPr/>
          </p:nvSpPr>
          <p:spPr>
            <a:xfrm>
              <a:off x="1295400" y="131064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0, </a:t>
              </a:r>
              <a:r>
                <a:rPr lang="en-US" b="1" dirty="0"/>
                <a:t>WRITE</a:t>
              </a:r>
              <a:r>
                <a:rPr lang="en-US" dirty="0"/>
                <a:t> </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7" name="Straight Arrow Connector 6">
              <a:extLst>
                <a:ext uri="{FF2B5EF4-FFF2-40B4-BE49-F238E27FC236}">
                  <a16:creationId xmlns:a16="http://schemas.microsoft.com/office/drawing/2014/main" id="{8F1B07F3-480A-4FEA-ABD3-FCD15E5D12A9}"/>
                </a:ext>
              </a:extLst>
            </p:cNvPr>
            <p:cNvCxnSpPr>
              <a:stCxn id="6" idx="2"/>
            </p:cNvCxnSpPr>
            <p:nvPr/>
          </p:nvCxnSpPr>
          <p:spPr>
            <a:xfrm>
              <a:off x="2933700" y="211836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8" name="Table 8">
            <a:extLst>
              <a:ext uri="{FF2B5EF4-FFF2-40B4-BE49-F238E27FC236}">
                <a16:creationId xmlns:a16="http://schemas.microsoft.com/office/drawing/2014/main" id="{FD40C1E0-23B2-450D-BA99-EB39D9891E15}"/>
              </a:ext>
            </a:extLst>
          </p:cNvPr>
          <p:cNvGraphicFramePr>
            <a:graphicFrameLocks noGrp="1"/>
          </p:cNvGraphicFramePr>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9" name="Table 8">
            <a:extLst>
              <a:ext uri="{FF2B5EF4-FFF2-40B4-BE49-F238E27FC236}">
                <a16:creationId xmlns:a16="http://schemas.microsoft.com/office/drawing/2014/main" id="{5A54875C-21D4-4E32-9CA3-343D2496333F}"/>
              </a:ext>
            </a:extLst>
          </p:cNvPr>
          <p:cNvGraphicFramePr>
            <a:graphicFrameLocks noGrp="1"/>
          </p:cNvGraphicFramePr>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0" name="Group 9">
            <a:extLst>
              <a:ext uri="{FF2B5EF4-FFF2-40B4-BE49-F238E27FC236}">
                <a16:creationId xmlns:a16="http://schemas.microsoft.com/office/drawing/2014/main" id="{62AF97C8-D18F-43CF-90B7-AE0D18884E23}"/>
              </a:ext>
            </a:extLst>
          </p:cNvPr>
          <p:cNvGrpSpPr/>
          <p:nvPr/>
        </p:nvGrpSpPr>
        <p:grpSpPr>
          <a:xfrm>
            <a:off x="1020854" y="3611880"/>
            <a:ext cx="3276600" cy="1463040"/>
            <a:chOff x="1752600" y="1325880"/>
            <a:chExt cx="3276600" cy="1463040"/>
          </a:xfrm>
        </p:grpSpPr>
        <p:sp>
          <p:nvSpPr>
            <p:cNvPr id="11" name="Rectangle 10">
              <a:extLst>
                <a:ext uri="{FF2B5EF4-FFF2-40B4-BE49-F238E27FC236}">
                  <a16:creationId xmlns:a16="http://schemas.microsoft.com/office/drawing/2014/main" id="{0C5DD1A7-FB73-480E-9EC2-7398F902E3B0}"/>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0,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12" name="Straight Arrow Connector 11">
              <a:extLst>
                <a:ext uri="{FF2B5EF4-FFF2-40B4-BE49-F238E27FC236}">
                  <a16:creationId xmlns:a16="http://schemas.microsoft.com/office/drawing/2014/main" id="{0B58E303-BB25-4D96-9481-A0AC8E3C8720}"/>
                </a:ext>
              </a:extLst>
            </p:cNvPr>
            <p:cNvCxnSpPr>
              <a:stCxn id="11"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13" name="Table 8">
            <a:extLst>
              <a:ext uri="{FF2B5EF4-FFF2-40B4-BE49-F238E27FC236}">
                <a16:creationId xmlns:a16="http://schemas.microsoft.com/office/drawing/2014/main" id="{C29D4AE6-8499-4350-9635-DD664E482C38}"/>
              </a:ext>
            </a:extLst>
          </p:cNvPr>
          <p:cNvGraphicFramePr>
            <a:graphicFrameLocks noGrp="1"/>
          </p:cNvGraphicFramePr>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4" name="Group 13">
            <a:extLst>
              <a:ext uri="{FF2B5EF4-FFF2-40B4-BE49-F238E27FC236}">
                <a16:creationId xmlns:a16="http://schemas.microsoft.com/office/drawing/2014/main" id="{058BF369-54AD-4876-91DA-B56B820607FF}"/>
              </a:ext>
            </a:extLst>
          </p:cNvPr>
          <p:cNvGrpSpPr/>
          <p:nvPr/>
        </p:nvGrpSpPr>
        <p:grpSpPr>
          <a:xfrm>
            <a:off x="1475612" y="3611880"/>
            <a:ext cx="3276600" cy="1463040"/>
            <a:chOff x="1752600" y="1325880"/>
            <a:chExt cx="3276600" cy="1463040"/>
          </a:xfrm>
        </p:grpSpPr>
        <p:sp>
          <p:nvSpPr>
            <p:cNvPr id="15" name="Rectangle 14">
              <a:extLst>
                <a:ext uri="{FF2B5EF4-FFF2-40B4-BE49-F238E27FC236}">
                  <a16:creationId xmlns:a16="http://schemas.microsoft.com/office/drawing/2014/main" id="{A3CE5BDF-BBF3-437C-9139-48E39E32CD6B}"/>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16" name="Straight Arrow Connector 15">
              <a:extLst>
                <a:ext uri="{FF2B5EF4-FFF2-40B4-BE49-F238E27FC236}">
                  <a16:creationId xmlns:a16="http://schemas.microsoft.com/office/drawing/2014/main" id="{3ECFEB6A-0A24-4516-B3E4-393D604B8BB7}"/>
                </a:ext>
              </a:extLst>
            </p:cNvPr>
            <p:cNvCxnSpPr>
              <a:stCxn id="15"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17" name="Table 8">
            <a:extLst>
              <a:ext uri="{FF2B5EF4-FFF2-40B4-BE49-F238E27FC236}">
                <a16:creationId xmlns:a16="http://schemas.microsoft.com/office/drawing/2014/main" id="{53F17EC0-C15B-4EE0-BCAF-B587E5787DF5}"/>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8" name="Group 17">
            <a:extLst>
              <a:ext uri="{FF2B5EF4-FFF2-40B4-BE49-F238E27FC236}">
                <a16:creationId xmlns:a16="http://schemas.microsoft.com/office/drawing/2014/main" id="{273E5197-6EA1-46F0-A5B8-66CF2AB995EB}"/>
              </a:ext>
            </a:extLst>
          </p:cNvPr>
          <p:cNvGrpSpPr/>
          <p:nvPr/>
        </p:nvGrpSpPr>
        <p:grpSpPr>
          <a:xfrm>
            <a:off x="1948052" y="3611880"/>
            <a:ext cx="3276600" cy="1463040"/>
            <a:chOff x="1752600" y="1325880"/>
            <a:chExt cx="3276600" cy="1463040"/>
          </a:xfrm>
        </p:grpSpPr>
        <p:sp>
          <p:nvSpPr>
            <p:cNvPr id="19" name="Rectangle 18">
              <a:extLst>
                <a:ext uri="{FF2B5EF4-FFF2-40B4-BE49-F238E27FC236}">
                  <a16:creationId xmlns:a16="http://schemas.microsoft.com/office/drawing/2014/main" id="{81F36825-C737-401A-A046-1D57B8E43A29}"/>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0" name="Straight Arrow Connector 19">
              <a:extLst>
                <a:ext uri="{FF2B5EF4-FFF2-40B4-BE49-F238E27FC236}">
                  <a16:creationId xmlns:a16="http://schemas.microsoft.com/office/drawing/2014/main" id="{09C45346-E85D-48D9-978C-E8EA30DE814A}"/>
                </a:ext>
              </a:extLst>
            </p:cNvPr>
            <p:cNvCxnSpPr>
              <a:stCxn id="19"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1" name="Table 8">
            <a:extLst>
              <a:ext uri="{FF2B5EF4-FFF2-40B4-BE49-F238E27FC236}">
                <a16:creationId xmlns:a16="http://schemas.microsoft.com/office/drawing/2014/main" id="{E5A4C3EB-7589-4EBC-BBE8-0CEACBC17936}"/>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2" name="Group 21">
            <a:extLst>
              <a:ext uri="{FF2B5EF4-FFF2-40B4-BE49-F238E27FC236}">
                <a16:creationId xmlns:a16="http://schemas.microsoft.com/office/drawing/2014/main" id="{551BF315-297D-49D4-8236-DE00104BBE42}"/>
              </a:ext>
            </a:extLst>
          </p:cNvPr>
          <p:cNvGrpSpPr/>
          <p:nvPr/>
        </p:nvGrpSpPr>
        <p:grpSpPr>
          <a:xfrm>
            <a:off x="2435732" y="3611880"/>
            <a:ext cx="3276600" cy="1463040"/>
            <a:chOff x="1752600" y="1325880"/>
            <a:chExt cx="3276600" cy="1463040"/>
          </a:xfrm>
        </p:grpSpPr>
        <p:sp>
          <p:nvSpPr>
            <p:cNvPr id="23" name="Rectangle 22">
              <a:extLst>
                <a:ext uri="{FF2B5EF4-FFF2-40B4-BE49-F238E27FC236}">
                  <a16:creationId xmlns:a16="http://schemas.microsoft.com/office/drawing/2014/main" id="{817FBE93-D847-4F67-B820-9A1D55F53C95}"/>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0, </a:t>
              </a:r>
              <a:r>
                <a:rPr lang="en-US" b="1" dirty="0"/>
                <a:t>WRITE</a:t>
              </a:r>
              <a:r>
                <a:rPr lang="en-US" dirty="0"/>
                <a:t> </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4" name="Straight Arrow Connector 23">
              <a:extLst>
                <a:ext uri="{FF2B5EF4-FFF2-40B4-BE49-F238E27FC236}">
                  <a16:creationId xmlns:a16="http://schemas.microsoft.com/office/drawing/2014/main" id="{856394DF-660D-46E9-BB98-11B8520376A0}"/>
                </a:ext>
              </a:extLst>
            </p:cNvPr>
            <p:cNvCxnSpPr>
              <a:stCxn id="23"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5" name="Table 8">
            <a:extLst>
              <a:ext uri="{FF2B5EF4-FFF2-40B4-BE49-F238E27FC236}">
                <a16:creationId xmlns:a16="http://schemas.microsoft.com/office/drawing/2014/main" id="{3F697DD3-F9FA-4AB6-9FE4-6176D6313A22}"/>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6" name="Group 25">
            <a:extLst>
              <a:ext uri="{FF2B5EF4-FFF2-40B4-BE49-F238E27FC236}">
                <a16:creationId xmlns:a16="http://schemas.microsoft.com/office/drawing/2014/main" id="{A8425CC7-5102-4A9F-89AD-86E92F96932E}"/>
              </a:ext>
            </a:extLst>
          </p:cNvPr>
          <p:cNvGrpSpPr/>
          <p:nvPr/>
        </p:nvGrpSpPr>
        <p:grpSpPr>
          <a:xfrm>
            <a:off x="2908172" y="3611880"/>
            <a:ext cx="3276600" cy="1463040"/>
            <a:chOff x="1752600" y="1325880"/>
            <a:chExt cx="3276600" cy="1463040"/>
          </a:xfrm>
        </p:grpSpPr>
        <p:sp>
          <p:nvSpPr>
            <p:cNvPr id="27" name="Rectangle 26">
              <a:extLst>
                <a:ext uri="{FF2B5EF4-FFF2-40B4-BE49-F238E27FC236}">
                  <a16:creationId xmlns:a16="http://schemas.microsoft.com/office/drawing/2014/main" id="{1615AF9F-2B0D-40B8-9F5B-C4B3BAC7BDFF}"/>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0,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8" name="Straight Arrow Connector 27">
              <a:extLst>
                <a:ext uri="{FF2B5EF4-FFF2-40B4-BE49-F238E27FC236}">
                  <a16:creationId xmlns:a16="http://schemas.microsoft.com/office/drawing/2014/main" id="{7C73A4FB-DAED-4C81-A7D8-5AB479BC71D9}"/>
                </a:ext>
              </a:extLst>
            </p:cNvPr>
            <p:cNvCxnSpPr>
              <a:stCxn id="27"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9" name="Table 8">
            <a:extLst>
              <a:ext uri="{FF2B5EF4-FFF2-40B4-BE49-F238E27FC236}">
                <a16:creationId xmlns:a16="http://schemas.microsoft.com/office/drawing/2014/main" id="{CE463BA3-D9AE-48B6-ADDB-E39A8B91BF87}"/>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0" name="Group 29">
            <a:extLst>
              <a:ext uri="{FF2B5EF4-FFF2-40B4-BE49-F238E27FC236}">
                <a16:creationId xmlns:a16="http://schemas.microsoft.com/office/drawing/2014/main" id="{078883CB-709D-4D2D-8512-BF717F5F9640}"/>
              </a:ext>
            </a:extLst>
          </p:cNvPr>
          <p:cNvGrpSpPr/>
          <p:nvPr/>
        </p:nvGrpSpPr>
        <p:grpSpPr>
          <a:xfrm>
            <a:off x="3395852" y="3611880"/>
            <a:ext cx="3276600" cy="1463040"/>
            <a:chOff x="1752600" y="1325880"/>
            <a:chExt cx="3276600" cy="1463040"/>
          </a:xfrm>
        </p:grpSpPr>
        <p:sp>
          <p:nvSpPr>
            <p:cNvPr id="31" name="Rectangle 30">
              <a:extLst>
                <a:ext uri="{FF2B5EF4-FFF2-40B4-BE49-F238E27FC236}">
                  <a16:creationId xmlns:a16="http://schemas.microsoft.com/office/drawing/2014/main" id="{4393070F-09E1-47E8-8A2C-E7BFF842DC62}"/>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32" name="Straight Arrow Connector 31">
              <a:extLst>
                <a:ext uri="{FF2B5EF4-FFF2-40B4-BE49-F238E27FC236}">
                  <a16:creationId xmlns:a16="http://schemas.microsoft.com/office/drawing/2014/main" id="{4406DCD1-A91B-4589-9D45-0112D8A4333F}"/>
                </a:ext>
              </a:extLst>
            </p:cNvPr>
            <p:cNvCxnSpPr>
              <a:stCxn id="31"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3" name="Table 8">
            <a:extLst>
              <a:ext uri="{FF2B5EF4-FFF2-40B4-BE49-F238E27FC236}">
                <a16:creationId xmlns:a16="http://schemas.microsoft.com/office/drawing/2014/main" id="{CFB7AE63-1B89-4156-BC4F-4154C57DF59E}"/>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4" name="Group 33">
            <a:extLst>
              <a:ext uri="{FF2B5EF4-FFF2-40B4-BE49-F238E27FC236}">
                <a16:creationId xmlns:a16="http://schemas.microsoft.com/office/drawing/2014/main" id="{18C96A48-28E1-45CB-8296-636148224940}"/>
              </a:ext>
            </a:extLst>
          </p:cNvPr>
          <p:cNvGrpSpPr/>
          <p:nvPr/>
        </p:nvGrpSpPr>
        <p:grpSpPr>
          <a:xfrm>
            <a:off x="3868292" y="3611880"/>
            <a:ext cx="3276600" cy="1463040"/>
            <a:chOff x="1752600" y="1325880"/>
            <a:chExt cx="3276600" cy="1463040"/>
          </a:xfrm>
        </p:grpSpPr>
        <p:sp>
          <p:nvSpPr>
            <p:cNvPr id="35" name="Rectangle 34">
              <a:extLst>
                <a:ext uri="{FF2B5EF4-FFF2-40B4-BE49-F238E27FC236}">
                  <a16:creationId xmlns:a16="http://schemas.microsoft.com/office/drawing/2014/main" id="{60089A17-A820-4348-95AA-FE7868804CC4}"/>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dirty="0"/>
                <a:t>,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36" name="Straight Arrow Connector 35">
              <a:extLst>
                <a:ext uri="{FF2B5EF4-FFF2-40B4-BE49-F238E27FC236}">
                  <a16:creationId xmlns:a16="http://schemas.microsoft.com/office/drawing/2014/main" id="{711A6FD2-010D-4A7B-AF1B-48A7C685FFAF}"/>
                </a:ext>
              </a:extLst>
            </p:cNvPr>
            <p:cNvCxnSpPr>
              <a:stCxn id="35"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7" name="Table 8">
            <a:extLst>
              <a:ext uri="{FF2B5EF4-FFF2-40B4-BE49-F238E27FC236}">
                <a16:creationId xmlns:a16="http://schemas.microsoft.com/office/drawing/2014/main" id="{CA405993-1039-43B0-AFCD-8F70AA322441}"/>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38" name="Table 8">
            <a:extLst>
              <a:ext uri="{FF2B5EF4-FFF2-40B4-BE49-F238E27FC236}">
                <a16:creationId xmlns:a16="http://schemas.microsoft.com/office/drawing/2014/main" id="{6DE24E61-765C-4DD9-A9CF-089C0A13203C}"/>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9" name="Group 38">
            <a:extLst>
              <a:ext uri="{FF2B5EF4-FFF2-40B4-BE49-F238E27FC236}">
                <a16:creationId xmlns:a16="http://schemas.microsoft.com/office/drawing/2014/main" id="{2DD40E5C-72D3-4CDD-80B2-3B6238577638}"/>
              </a:ext>
            </a:extLst>
          </p:cNvPr>
          <p:cNvGrpSpPr/>
          <p:nvPr/>
        </p:nvGrpSpPr>
        <p:grpSpPr>
          <a:xfrm>
            <a:off x="3853051" y="3611880"/>
            <a:ext cx="4219576" cy="1463040"/>
            <a:chOff x="1752599" y="1325880"/>
            <a:chExt cx="3289935" cy="1463040"/>
          </a:xfrm>
        </p:grpSpPr>
        <p:sp>
          <p:nvSpPr>
            <p:cNvPr id="40" name="Rectangle 39">
              <a:extLst>
                <a:ext uri="{FF2B5EF4-FFF2-40B4-BE49-F238E27FC236}">
                  <a16:creationId xmlns:a16="http://schemas.microsoft.com/office/drawing/2014/main" id="{0470A0DF-2F76-4793-A76C-B09C325DA41D}"/>
                </a:ext>
              </a:extLst>
            </p:cNvPr>
            <p:cNvSpPr/>
            <p:nvPr/>
          </p:nvSpPr>
          <p:spPr>
            <a:xfrm>
              <a:off x="1752599" y="1325880"/>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dirty="0"/>
                <a:t>, </a:t>
              </a:r>
              <a:r>
                <a:rPr lang="en-US" b="1" dirty="0"/>
                <a:t>WRITE</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left to </a:t>
              </a:r>
              <a:r>
                <a:rPr lang="en-US" sz="1800" dirty="0">
                  <a:solidFill>
                    <a:schemeClr val="tx1"/>
                  </a:solidFill>
                  <a:latin typeface="Cambria Math" panose="02040503050406030204" pitchFamily="18" charset="0"/>
                  <a:ea typeface="Cambria Math" panose="02040503050406030204" pitchFamily="18" charset="0"/>
                </a:rPr>
                <a:t>⌴</a:t>
              </a:r>
              <a:endParaRPr lang="en-US" dirty="0"/>
            </a:p>
          </p:txBody>
        </p:sp>
        <p:cxnSp>
          <p:nvCxnSpPr>
            <p:cNvPr id="41" name="Straight Arrow Connector 40">
              <a:extLst>
                <a:ext uri="{FF2B5EF4-FFF2-40B4-BE49-F238E27FC236}">
                  <a16:creationId xmlns:a16="http://schemas.microsoft.com/office/drawing/2014/main" id="{E19A0B24-14BF-46FB-8109-EAE2EF704FC2}"/>
                </a:ext>
              </a:extLst>
            </p:cNvPr>
            <p:cNvCxnSpPr>
              <a:cxnSpLocks/>
              <a:stCxn id="40" idx="2"/>
            </p:cNvCxnSpPr>
            <p:nvPr/>
          </p:nvCxnSpPr>
          <p:spPr>
            <a:xfrm>
              <a:off x="3397567" y="2133600"/>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42" name="Group 41">
            <a:extLst>
              <a:ext uri="{FF2B5EF4-FFF2-40B4-BE49-F238E27FC236}">
                <a16:creationId xmlns:a16="http://schemas.microsoft.com/office/drawing/2014/main" id="{9F78B478-9296-4436-994A-EDC915612444}"/>
              </a:ext>
            </a:extLst>
          </p:cNvPr>
          <p:cNvGrpSpPr/>
          <p:nvPr/>
        </p:nvGrpSpPr>
        <p:grpSpPr>
          <a:xfrm>
            <a:off x="128776" y="3589020"/>
            <a:ext cx="4219576" cy="1463040"/>
            <a:chOff x="1752599" y="1325880"/>
            <a:chExt cx="3289935" cy="1463040"/>
          </a:xfrm>
        </p:grpSpPr>
        <p:sp>
          <p:nvSpPr>
            <p:cNvPr id="43" name="Rectangle 42">
              <a:extLst>
                <a:ext uri="{FF2B5EF4-FFF2-40B4-BE49-F238E27FC236}">
                  <a16:creationId xmlns:a16="http://schemas.microsoft.com/office/drawing/2014/main" id="{15ECAA86-F64C-4C77-B2F3-30634C03CFD6}"/>
                </a:ext>
              </a:extLst>
            </p:cNvPr>
            <p:cNvSpPr/>
            <p:nvPr/>
          </p:nvSpPr>
          <p:spPr>
            <a:xfrm>
              <a:off x="1752599" y="1325880"/>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 to </a:t>
              </a:r>
              <a:r>
                <a:rPr lang="en-US" sz="1800" dirty="0">
                  <a:solidFill>
                    <a:schemeClr val="tx1"/>
                  </a:solidFill>
                  <a:latin typeface="Cambria Math" panose="02040503050406030204" pitchFamily="18" charset="0"/>
                  <a:ea typeface="Cambria Math" panose="02040503050406030204" pitchFamily="18" charset="0"/>
                </a:rPr>
                <a:t>1</a:t>
              </a:r>
              <a:r>
                <a:rPr lang="en-US" sz="1800" baseline="30000" dirty="0">
                  <a:solidFill>
                    <a:schemeClr val="tx1"/>
                  </a:solidFill>
                  <a:latin typeface="Cambria Math" panose="02040503050406030204" pitchFamily="18" charset="0"/>
                  <a:ea typeface="Cambria Math" panose="02040503050406030204" pitchFamily="18" charset="0"/>
                </a:rPr>
                <a:t>st</a:t>
              </a:r>
              <a:r>
                <a:rPr lang="en-US" sz="1800" dirty="0">
                  <a:solidFill>
                    <a:schemeClr val="tx1"/>
                  </a:solidFill>
                  <a:latin typeface="Cambria Math" panose="02040503050406030204" pitchFamily="18" charset="0"/>
                  <a:ea typeface="Cambria Math" panose="02040503050406030204" pitchFamily="18" charset="0"/>
                </a:rPr>
                <a:t> alphabet</a:t>
              </a:r>
              <a:endParaRPr lang="en-US" dirty="0"/>
            </a:p>
          </p:txBody>
        </p:sp>
        <p:cxnSp>
          <p:nvCxnSpPr>
            <p:cNvPr id="44" name="Straight Arrow Connector 43">
              <a:extLst>
                <a:ext uri="{FF2B5EF4-FFF2-40B4-BE49-F238E27FC236}">
                  <a16:creationId xmlns:a16="http://schemas.microsoft.com/office/drawing/2014/main" id="{DBF8CB2C-49FF-4B1C-9951-B75B93701E3D}"/>
                </a:ext>
              </a:extLst>
            </p:cNvPr>
            <p:cNvCxnSpPr>
              <a:cxnSpLocks/>
              <a:stCxn id="43" idx="2"/>
            </p:cNvCxnSpPr>
            <p:nvPr/>
          </p:nvCxnSpPr>
          <p:spPr>
            <a:xfrm>
              <a:off x="3397567" y="2133600"/>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45" name="Table 8">
            <a:extLst>
              <a:ext uri="{FF2B5EF4-FFF2-40B4-BE49-F238E27FC236}">
                <a16:creationId xmlns:a16="http://schemas.microsoft.com/office/drawing/2014/main" id="{1E5EA1AC-9C4D-49DF-8E8C-C3C8824BC863}"/>
              </a:ext>
            </a:extLst>
          </p:cNvPr>
          <p:cNvGraphicFramePr>
            <a:graphicFrameLocks noGrp="1"/>
          </p:cNvGraphicFramePr>
          <p:nvPr/>
        </p:nvGraphicFramePr>
        <p:xfrm>
          <a:off x="1918939" y="509016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46" name="Group 45">
            <a:extLst>
              <a:ext uri="{FF2B5EF4-FFF2-40B4-BE49-F238E27FC236}">
                <a16:creationId xmlns:a16="http://schemas.microsoft.com/office/drawing/2014/main" id="{1FE1BC67-E533-401B-B85A-6C02FA741758}"/>
              </a:ext>
            </a:extLst>
          </p:cNvPr>
          <p:cNvGrpSpPr/>
          <p:nvPr/>
        </p:nvGrpSpPr>
        <p:grpSpPr>
          <a:xfrm>
            <a:off x="112090" y="3575648"/>
            <a:ext cx="4219576" cy="1463040"/>
            <a:chOff x="1812011" y="227965"/>
            <a:chExt cx="3289935" cy="1463040"/>
          </a:xfrm>
        </p:grpSpPr>
        <p:sp>
          <p:nvSpPr>
            <p:cNvPr id="47" name="Rectangle 46">
              <a:extLst>
                <a:ext uri="{FF2B5EF4-FFF2-40B4-BE49-F238E27FC236}">
                  <a16:creationId xmlns:a16="http://schemas.microsoft.com/office/drawing/2014/main" id="{DF8014C4-11CB-4482-8C97-25EBA4B8FCBB}"/>
                </a:ext>
              </a:extLst>
            </p:cNvPr>
            <p:cNvSpPr/>
            <p:nvPr/>
          </p:nvSpPr>
          <p:spPr>
            <a:xfrm>
              <a:off x="1812011" y="227965"/>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48" name="Straight Arrow Connector 47">
              <a:extLst>
                <a:ext uri="{FF2B5EF4-FFF2-40B4-BE49-F238E27FC236}">
                  <a16:creationId xmlns:a16="http://schemas.microsoft.com/office/drawing/2014/main" id="{EEAF6222-04A9-467B-97AC-249117514803}"/>
                </a:ext>
              </a:extLst>
            </p:cNvPr>
            <p:cNvCxnSpPr>
              <a:cxnSpLocks/>
              <a:stCxn id="47" idx="2"/>
            </p:cNvCxnSpPr>
            <p:nvPr/>
          </p:nvCxnSpPr>
          <p:spPr>
            <a:xfrm>
              <a:off x="3456979" y="1035685"/>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50" name="Text Placeholder 3">
            <a:extLst>
              <a:ext uri="{FF2B5EF4-FFF2-40B4-BE49-F238E27FC236}">
                <a16:creationId xmlns:a16="http://schemas.microsoft.com/office/drawing/2014/main" id="{16725D91-5BE8-4B86-B032-449BD2339639}"/>
              </a:ext>
            </a:extLst>
          </p:cNvPr>
          <p:cNvSpPr txBox="1">
            <a:spLocks/>
          </p:cNvSpPr>
          <p:nvPr/>
        </p:nvSpPr>
        <p:spPr>
          <a:xfrm>
            <a:off x="3458023" y="834353"/>
            <a:ext cx="5678042" cy="723577"/>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sz="2000" dirty="0">
                <a:solidFill>
                  <a:srgbClr val="002060"/>
                </a:solidFill>
              </a:rPr>
              <a:t>The input always ends with a blank symbol </a:t>
            </a:r>
            <a:r>
              <a:rPr lang="en-US" sz="2000" dirty="0">
                <a:solidFill>
                  <a:srgbClr val="002060"/>
                </a:solidFill>
                <a:latin typeface="Cambria Math" panose="02040503050406030204" pitchFamily="18" charset="0"/>
                <a:ea typeface="Cambria Math" panose="02040503050406030204" pitchFamily="18" charset="0"/>
              </a:rPr>
              <a:t>⌴</a:t>
            </a:r>
            <a:endParaRPr lang="en-US" sz="2000" dirty="0">
              <a:solidFill>
                <a:srgbClr val="002060"/>
              </a:solidFill>
            </a:endParaRPr>
          </a:p>
          <a:p>
            <a:pPr>
              <a:lnSpc>
                <a:spcPct val="80000"/>
              </a:lnSpc>
            </a:pPr>
            <a:r>
              <a:rPr lang="en-US" sz="2000" dirty="0">
                <a:solidFill>
                  <a:srgbClr val="002060"/>
                </a:solidFill>
              </a:rPr>
              <a:t>The head initially points at the first input alphabet</a:t>
            </a:r>
          </a:p>
          <a:p>
            <a:pPr marL="0" indent="0">
              <a:lnSpc>
                <a:spcPct val="80000"/>
              </a:lnSpc>
              <a:buFont typeface="Wingdings" pitchFamily="2" charset="2"/>
              <a:buNone/>
            </a:pPr>
            <a:endParaRPr lang="en-US" sz="1800" dirty="0"/>
          </a:p>
        </p:txBody>
      </p:sp>
    </p:spTree>
    <p:extLst>
      <p:ext uri="{BB962C8B-B14F-4D97-AF65-F5344CB8AC3E}">
        <p14:creationId xmlns:p14="http://schemas.microsoft.com/office/powerpoint/2010/main" val="402766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4.72222E-6 -3.33333E-6 L 0.05382 -0.00254 " pathEditMode="relative" rAng="0" ptsTypes="AA">
                                      <p:cBhvr>
                                        <p:cTn id="54" dur="2000" fill="hold"/>
                                        <p:tgtEl>
                                          <p:spTgt spid="5"/>
                                        </p:tgtEl>
                                        <p:attrNameLst>
                                          <p:attrName>ppt_x</p:attrName>
                                          <p:attrName>ppt_y</p:attrName>
                                        </p:attrNameLst>
                                      </p:cBhvr>
                                      <p:rCtr x="2691" y="-139"/>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9"/>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63" presetClass="path" presetSubtype="0" accel="50000" decel="50000" fill="hold" nodeType="clickEffect">
                                  <p:stCondLst>
                                    <p:cond delay="0"/>
                                  </p:stCondLst>
                                  <p:childTnLst>
                                    <p:animMotion origin="layout" path="M 1.38889E-6 -3.33333E-6 L 0.05382 -0.00254 " pathEditMode="relative" rAng="0" ptsTypes="AA">
                                      <p:cBhvr>
                                        <p:cTn id="74" dur="2000" fill="hold"/>
                                        <p:tgtEl>
                                          <p:spTgt spid="10"/>
                                        </p:tgtEl>
                                        <p:attrNameLst>
                                          <p:attrName>ppt_x</p:attrName>
                                          <p:attrName>ppt_y</p:attrName>
                                        </p:attrNameLst>
                                      </p:cBhvr>
                                      <p:rCtr x="2691" y="-139"/>
                                    </p:animMotion>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1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par>
                                <p:cTn id="89" presetID="1" presetClass="exit" presetSubtype="0" fill="hold" nodeType="withEffect">
                                  <p:stCondLst>
                                    <p:cond delay="0"/>
                                  </p:stCondLst>
                                  <p:childTnLst>
                                    <p:set>
                                      <p:cBhvr>
                                        <p:cTn id="90" dur="1" fill="hold">
                                          <p:stCondLst>
                                            <p:cond delay="0"/>
                                          </p:stCondLst>
                                        </p:cTn>
                                        <p:tgtEl>
                                          <p:spTgt spid="1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63" presetClass="path" presetSubtype="0" accel="50000" decel="50000" fill="hold" nodeType="clickEffect">
                                  <p:stCondLst>
                                    <p:cond delay="0"/>
                                  </p:stCondLst>
                                  <p:childTnLst>
                                    <p:animMotion origin="layout" path="M 5E-6 -3.33333E-6 L 0.05382 -0.00254 " pathEditMode="relative" rAng="0" ptsTypes="AA">
                                      <p:cBhvr>
                                        <p:cTn id="94" dur="2000" fill="hold"/>
                                        <p:tgtEl>
                                          <p:spTgt spid="14"/>
                                        </p:tgtEl>
                                        <p:attrNameLst>
                                          <p:attrName>ppt_x</p:attrName>
                                          <p:attrName>ppt_y</p:attrName>
                                        </p:attrNameLst>
                                      </p:cBhvr>
                                      <p:rCtr x="2691" y="-139"/>
                                    </p:animMotion>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14"/>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1"/>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1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63" presetClass="path" presetSubtype="0" accel="50000" decel="50000" fill="hold" nodeType="clickEffect">
                                  <p:stCondLst>
                                    <p:cond delay="0"/>
                                  </p:stCondLst>
                                  <p:childTnLst>
                                    <p:animMotion origin="layout" path="M 2.5E-6 -3.33333E-6 L 0.05382 -0.00254 " pathEditMode="relative" rAng="0" ptsTypes="AA">
                                      <p:cBhvr>
                                        <p:cTn id="110" dur="2000" fill="hold"/>
                                        <p:tgtEl>
                                          <p:spTgt spid="18"/>
                                        </p:tgtEl>
                                        <p:attrNameLst>
                                          <p:attrName>ppt_x</p:attrName>
                                          <p:attrName>ppt_y</p:attrName>
                                        </p:attrNameLst>
                                      </p:cBhvr>
                                      <p:rCtr x="2691" y="-139"/>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2"/>
                                        </p:tgtEl>
                                        <p:attrNameLst>
                                          <p:attrName>style.visibility</p:attrName>
                                        </p:attrNameLst>
                                      </p:cBhvr>
                                      <p:to>
                                        <p:strVal val="visible"/>
                                      </p:to>
                                    </p:set>
                                  </p:childTnLst>
                                </p:cTn>
                              </p:par>
                              <p:par>
                                <p:cTn id="115" presetID="1" presetClass="exit" presetSubtype="0" fill="hold" nodeType="withEffect">
                                  <p:stCondLst>
                                    <p:cond delay="0"/>
                                  </p:stCondLst>
                                  <p:childTnLst>
                                    <p:set>
                                      <p:cBhvr>
                                        <p:cTn id="116" dur="1" fill="hold">
                                          <p:stCondLst>
                                            <p:cond delay="0"/>
                                          </p:stCondLst>
                                        </p:cTn>
                                        <p:tgtEl>
                                          <p:spTgt spid="18"/>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5"/>
                                        </p:tgtEl>
                                        <p:attrNameLst>
                                          <p:attrName>style.visibility</p:attrName>
                                        </p:attrNameLst>
                                      </p:cBhvr>
                                      <p:to>
                                        <p:strVal val="visible"/>
                                      </p:to>
                                    </p:set>
                                  </p:childTnLst>
                                </p:cTn>
                              </p:par>
                              <p:par>
                                <p:cTn id="121" presetID="1" presetClass="exit" presetSubtype="0" fill="hold" nodeType="withEffect">
                                  <p:stCondLst>
                                    <p:cond delay="0"/>
                                  </p:stCondLst>
                                  <p:childTnLst>
                                    <p:set>
                                      <p:cBhvr>
                                        <p:cTn id="122" dur="1" fill="hold">
                                          <p:stCondLst>
                                            <p:cond delay="0"/>
                                          </p:stCondLst>
                                        </p:cTn>
                                        <p:tgtEl>
                                          <p:spTgt spid="21"/>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63" presetClass="path" presetSubtype="0" accel="50000" decel="50000" fill="hold" nodeType="clickEffect">
                                  <p:stCondLst>
                                    <p:cond delay="0"/>
                                  </p:stCondLst>
                                  <p:childTnLst>
                                    <p:animMotion origin="layout" path="M 3.88889E-6 -3.33333E-6 L 0.05382 -0.00254 " pathEditMode="relative" rAng="0" ptsTypes="AA">
                                      <p:cBhvr>
                                        <p:cTn id="126" dur="2000" fill="hold"/>
                                        <p:tgtEl>
                                          <p:spTgt spid="22"/>
                                        </p:tgtEl>
                                        <p:attrNameLst>
                                          <p:attrName>ppt_x</p:attrName>
                                          <p:attrName>ppt_y</p:attrName>
                                        </p:attrNameLst>
                                      </p:cBhvr>
                                      <p:rCtr x="2691" y="-139"/>
                                    </p:animMotion>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26"/>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22"/>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29"/>
                                        </p:tgtEl>
                                        <p:attrNameLst>
                                          <p:attrName>style.visibility</p:attrName>
                                        </p:attrNameLst>
                                      </p:cBhvr>
                                      <p:to>
                                        <p:strVal val="visible"/>
                                      </p:to>
                                    </p:set>
                                  </p:childTnLst>
                                </p:cTn>
                              </p:par>
                              <p:par>
                                <p:cTn id="137" presetID="1" presetClass="exit" presetSubtype="0" fill="hold" nodeType="withEffect">
                                  <p:stCondLst>
                                    <p:cond delay="0"/>
                                  </p:stCondLst>
                                  <p:childTnLst>
                                    <p:set>
                                      <p:cBhvr>
                                        <p:cTn id="138" dur="1" fill="hold">
                                          <p:stCondLst>
                                            <p:cond delay="0"/>
                                          </p:stCondLst>
                                        </p:cTn>
                                        <p:tgtEl>
                                          <p:spTgt spid="2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63" presetClass="path" presetSubtype="0" accel="50000" decel="50000" fill="hold" nodeType="clickEffect">
                                  <p:stCondLst>
                                    <p:cond delay="0"/>
                                  </p:stCondLst>
                                  <p:childTnLst>
                                    <p:animMotion origin="layout" path="M -2.22222E-6 -3.33333E-6 L 0.05382 -0.00254 " pathEditMode="relative" rAng="0" ptsTypes="AA">
                                      <p:cBhvr>
                                        <p:cTn id="142" dur="2000" fill="hold"/>
                                        <p:tgtEl>
                                          <p:spTgt spid="26"/>
                                        </p:tgtEl>
                                        <p:attrNameLst>
                                          <p:attrName>ppt_x</p:attrName>
                                          <p:attrName>ppt_y</p:attrName>
                                        </p:attrNameLst>
                                      </p:cBhvr>
                                      <p:rCtr x="2691" y="-139"/>
                                    </p:animMotion>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30"/>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26"/>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3"/>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29"/>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63" presetClass="path" presetSubtype="0" accel="50000" decel="50000" fill="hold" nodeType="clickEffect">
                                  <p:stCondLst>
                                    <p:cond delay="0"/>
                                  </p:stCondLst>
                                  <p:childTnLst>
                                    <p:animMotion origin="layout" path="M -8.33333E-7 -3.33333E-6 L 0.05382 -0.00254 " pathEditMode="relative" rAng="0" ptsTypes="AA">
                                      <p:cBhvr>
                                        <p:cTn id="158" dur="2000" fill="hold"/>
                                        <p:tgtEl>
                                          <p:spTgt spid="30"/>
                                        </p:tgtEl>
                                        <p:attrNameLst>
                                          <p:attrName>ppt_x</p:attrName>
                                          <p:attrName>ppt_y</p:attrName>
                                        </p:attrNameLst>
                                      </p:cBhvr>
                                      <p:rCtr x="2691" y="-139"/>
                                    </p:animMotion>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34"/>
                                        </p:tgtEl>
                                        <p:attrNameLst>
                                          <p:attrName>style.visibility</p:attrName>
                                        </p:attrNameLst>
                                      </p:cBhvr>
                                      <p:to>
                                        <p:strVal val="visible"/>
                                      </p:to>
                                    </p:set>
                                  </p:childTnLst>
                                </p:cTn>
                              </p:par>
                              <p:par>
                                <p:cTn id="163" presetID="1" presetClass="exit" presetSubtype="0" fill="hold" nodeType="withEffect">
                                  <p:stCondLst>
                                    <p:cond delay="0"/>
                                  </p:stCondLst>
                                  <p:childTnLst>
                                    <p:set>
                                      <p:cBhvr>
                                        <p:cTn id="164" dur="1" fill="hold">
                                          <p:stCondLst>
                                            <p:cond delay="0"/>
                                          </p:stCondLst>
                                        </p:cTn>
                                        <p:tgtEl>
                                          <p:spTgt spid="30"/>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37"/>
                                        </p:tgtEl>
                                        <p:attrNameLst>
                                          <p:attrName>style.visibility</p:attrName>
                                        </p:attrNameLst>
                                      </p:cBhvr>
                                      <p:to>
                                        <p:strVal val="visible"/>
                                      </p:to>
                                    </p:set>
                                  </p:childTnLst>
                                </p:cTn>
                              </p:par>
                              <p:par>
                                <p:cTn id="169" presetID="1" presetClass="exit" presetSubtype="0" fill="hold" nodeType="withEffect">
                                  <p:stCondLst>
                                    <p:cond delay="0"/>
                                  </p:stCondLst>
                                  <p:childTnLst>
                                    <p:set>
                                      <p:cBhvr>
                                        <p:cTn id="170" dur="1" fill="hold">
                                          <p:stCondLst>
                                            <p:cond delay="0"/>
                                          </p:stCondLst>
                                        </p:cTn>
                                        <p:tgtEl>
                                          <p:spTgt spid="33"/>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63" presetClass="path" presetSubtype="0" accel="50000" decel="50000" fill="hold" nodeType="clickEffect">
                                  <p:stCondLst>
                                    <p:cond delay="0"/>
                                  </p:stCondLst>
                                  <p:childTnLst>
                                    <p:animMotion origin="layout" path="M 3.05556E-6 -3.33333E-6 L 0.05382 -0.00254 " pathEditMode="relative" rAng="0" ptsTypes="AA">
                                      <p:cBhvr>
                                        <p:cTn id="174" dur="2000" fill="hold"/>
                                        <p:tgtEl>
                                          <p:spTgt spid="34"/>
                                        </p:tgtEl>
                                        <p:attrNameLst>
                                          <p:attrName>ppt_x</p:attrName>
                                          <p:attrName>ppt_y</p:attrName>
                                        </p:attrNameLst>
                                      </p:cBhvr>
                                      <p:rCtr x="2691" y="-139"/>
                                    </p:animMotion>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39"/>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34"/>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38"/>
                                        </p:tgtEl>
                                        <p:attrNameLst>
                                          <p:attrName>style.visibility</p:attrName>
                                        </p:attrNameLst>
                                      </p:cBhvr>
                                      <p:to>
                                        <p:strVal val="visible"/>
                                      </p:to>
                                    </p:set>
                                  </p:childTnLst>
                                </p:cTn>
                              </p:par>
                              <p:par>
                                <p:cTn id="185" presetID="1" presetClass="exit" presetSubtype="0" fill="hold" nodeType="withEffect">
                                  <p:stCondLst>
                                    <p:cond delay="0"/>
                                  </p:stCondLst>
                                  <p:childTnLst>
                                    <p:set>
                                      <p:cBhvr>
                                        <p:cTn id="186" dur="1" fill="hold">
                                          <p:stCondLst>
                                            <p:cond delay="0"/>
                                          </p:stCondLst>
                                        </p:cTn>
                                        <p:tgtEl>
                                          <p:spTgt spid="37"/>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35" presetClass="path" presetSubtype="0" accel="50000" decel="50000" fill="hold" nodeType="clickEffect">
                                  <p:stCondLst>
                                    <p:cond delay="0"/>
                                  </p:stCondLst>
                                  <p:childTnLst>
                                    <p:animMotion origin="layout" path="M -3.33333E-6 -0.00463 L -0.40868 0.00533 " pathEditMode="relative" rAng="0" ptsTypes="AA">
                                      <p:cBhvr>
                                        <p:cTn id="190" dur="2000" fill="hold"/>
                                        <p:tgtEl>
                                          <p:spTgt spid="39"/>
                                        </p:tgtEl>
                                        <p:attrNameLst>
                                          <p:attrName>ppt_x</p:attrName>
                                          <p:attrName>ppt_y</p:attrName>
                                        </p:attrNameLst>
                                      </p:cBhvr>
                                      <p:rCtr x="-20434" y="486"/>
                                    </p:animMotion>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42"/>
                                        </p:tgtEl>
                                        <p:attrNameLst>
                                          <p:attrName>style.visibility</p:attrName>
                                        </p:attrNameLst>
                                      </p:cBhvr>
                                      <p:to>
                                        <p:strVal val="visible"/>
                                      </p:to>
                                    </p:set>
                                  </p:childTnLst>
                                </p:cTn>
                              </p:par>
                              <p:par>
                                <p:cTn id="195" presetID="1" presetClass="exit" presetSubtype="0" fill="hold" nodeType="withEffect">
                                  <p:stCondLst>
                                    <p:cond delay="0"/>
                                  </p:stCondLst>
                                  <p:childTnLst>
                                    <p:set>
                                      <p:cBhvr>
                                        <p:cTn id="196" dur="1" fill="hold">
                                          <p:stCondLst>
                                            <p:cond delay="0"/>
                                          </p:stCondLst>
                                        </p:cTn>
                                        <p:tgtEl>
                                          <p:spTgt spid="39"/>
                                        </p:tgtEl>
                                        <p:attrNameLst>
                                          <p:attrName>style.visibility</p:attrName>
                                        </p:attrNameLst>
                                      </p:cBhvr>
                                      <p:to>
                                        <p:strVal val="hidden"/>
                                      </p:to>
                                    </p:set>
                                  </p:childTnLst>
                                </p:cTn>
                              </p:par>
                              <p:par>
                                <p:cTn id="197" presetID="1" presetClass="entr" presetSubtype="0" fill="hold" nodeType="withEffect">
                                  <p:stCondLst>
                                    <p:cond delay="0"/>
                                  </p:stCondLst>
                                  <p:childTnLst>
                                    <p:set>
                                      <p:cBhvr>
                                        <p:cTn id="198" dur="1" fill="hold">
                                          <p:stCondLst>
                                            <p:cond delay="0"/>
                                          </p:stCondLst>
                                        </p:cTn>
                                        <p:tgtEl>
                                          <p:spTgt spid="45"/>
                                        </p:tgtEl>
                                        <p:attrNameLst>
                                          <p:attrName>style.visibility</p:attrName>
                                        </p:attrNameLst>
                                      </p:cBhvr>
                                      <p:to>
                                        <p:strVal val="visible"/>
                                      </p:to>
                                    </p:set>
                                  </p:childTnLst>
                                </p:cTn>
                              </p:par>
                              <p:par>
                                <p:cTn id="199" presetID="1" presetClass="exit" presetSubtype="0" fill="hold" nodeType="withEffect">
                                  <p:stCondLst>
                                    <p:cond delay="0"/>
                                  </p:stCondLst>
                                  <p:childTnLst>
                                    <p:set>
                                      <p:cBhvr>
                                        <p:cTn id="200" dur="1" fill="hold">
                                          <p:stCondLst>
                                            <p:cond delay="0"/>
                                          </p:stCondLst>
                                        </p:cTn>
                                        <p:tgtEl>
                                          <p:spTgt spid="38"/>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63" presetClass="path" presetSubtype="0" accel="50000" decel="50000" fill="hold" nodeType="clickEffect">
                                  <p:stCondLst>
                                    <p:cond delay="0"/>
                                  </p:stCondLst>
                                  <p:childTnLst>
                                    <p:animMotion origin="layout" path="M -1.66667E-6 0.00232 L 0.05677 -0.0044 " pathEditMode="relative" rAng="0" ptsTypes="AA">
                                      <p:cBhvr>
                                        <p:cTn id="204" dur="2000" fill="hold"/>
                                        <p:tgtEl>
                                          <p:spTgt spid="42"/>
                                        </p:tgtEl>
                                        <p:attrNameLst>
                                          <p:attrName>ppt_x</p:attrName>
                                          <p:attrName>ppt_y</p:attrName>
                                        </p:attrNameLst>
                                      </p:cBhvr>
                                      <p:rCtr x="2830" y="-347"/>
                                    </p:animMotion>
                                  </p:childTnLst>
                                </p:cTn>
                              </p:par>
                            </p:childTnLst>
                          </p:cTn>
                        </p:par>
                      </p:childTnLst>
                    </p:cTn>
                  </p:par>
                  <p:par>
                    <p:cTn id="205" fill="hold">
                      <p:stCondLst>
                        <p:cond delay="indefinite"/>
                      </p:stCondLst>
                      <p:childTnLst>
                        <p:par>
                          <p:cTn id="206" fill="hold">
                            <p:stCondLst>
                              <p:cond delay="0"/>
                            </p:stCondLst>
                            <p:childTnLst>
                              <p:par>
                                <p:cTn id="207" presetID="22" presetClass="entr" presetSubtype="8" fill="hold" nodeType="clickEffect">
                                  <p:stCondLst>
                                    <p:cond delay="0"/>
                                  </p:stCondLst>
                                  <p:childTnLst>
                                    <p:set>
                                      <p:cBhvr>
                                        <p:cTn id="208" dur="1" fill="hold">
                                          <p:stCondLst>
                                            <p:cond delay="0"/>
                                          </p:stCondLst>
                                        </p:cTn>
                                        <p:tgtEl>
                                          <p:spTgt spid="4">
                                            <p:txEl>
                                              <p:pRg st="17" end="17"/>
                                            </p:txEl>
                                          </p:spTgt>
                                        </p:tgtEl>
                                        <p:attrNameLst>
                                          <p:attrName>style.visibility</p:attrName>
                                        </p:attrNameLst>
                                      </p:cBhvr>
                                      <p:to>
                                        <p:strVal val="visible"/>
                                      </p:to>
                                    </p:set>
                                    <p:animEffect transition="in" filter="wipe(left)">
                                      <p:cBhvr>
                                        <p:cTn id="209"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46C4F3-DF88-49CE-9F12-93C2F3D760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28ED7F5-4AE9-4614-95AB-03428146490E}"/>
              </a:ext>
            </a:extLst>
          </p:cNvPr>
          <p:cNvSpPr>
            <a:spLocks noGrp="1"/>
          </p:cNvSpPr>
          <p:nvPr>
            <p:ph type="body" sz="quarter" idx="12"/>
          </p:nvPr>
        </p:nvSpPr>
        <p:spPr/>
        <p:txBody>
          <a:bodyPr/>
          <a:lstStyle/>
          <a:p>
            <a:pPr>
              <a:lnSpc>
                <a:spcPct val="80000"/>
              </a:lnSpc>
              <a:spcBef>
                <a:spcPts val="0"/>
              </a:spcBef>
            </a:pPr>
            <a:r>
              <a:rPr lang="en-US" altLang="en-US" sz="3200" b="1" dirty="0"/>
              <a:t>Testing membership in B = { </a:t>
            </a:r>
            <a:r>
              <a:rPr lang="en-US" altLang="en-US" sz="3200" b="1" dirty="0" err="1"/>
              <a:t>w#w</a:t>
            </a:r>
            <a:r>
              <a:rPr lang="en-US" altLang="en-US" sz="3200" b="1" dirty="0"/>
              <a:t> | w </a:t>
            </a:r>
            <a:r>
              <a:rPr lang="en-US" altLang="en-US" sz="3200" b="1" dirty="0">
                <a:sym typeface="Symbol" panose="05050102010706020507" pitchFamily="18" charset="2"/>
              </a:rPr>
              <a:t> {0,1}* }</a:t>
            </a:r>
          </a:p>
        </p:txBody>
      </p:sp>
      <p:sp>
        <p:nvSpPr>
          <p:cNvPr id="4" name="Text Placeholder 3">
            <a:extLst>
              <a:ext uri="{FF2B5EF4-FFF2-40B4-BE49-F238E27FC236}">
                <a16:creationId xmlns:a16="http://schemas.microsoft.com/office/drawing/2014/main" id="{6F6D3E90-80C8-47C5-ADDC-47287795178C}"/>
              </a:ext>
            </a:extLst>
          </p:cNvPr>
          <p:cNvSpPr>
            <a:spLocks noGrp="1"/>
          </p:cNvSpPr>
          <p:nvPr>
            <p:ph type="body" sz="quarter" idx="13"/>
          </p:nvPr>
        </p:nvSpPr>
        <p:spPr/>
        <p:txBody>
          <a:bodyPr>
            <a:normAutofit/>
          </a:bodyPr>
          <a:lstStyle/>
          <a:p>
            <a:r>
              <a:rPr lang="en-US" sz="2000" dirty="0"/>
              <a:t>Example: </a:t>
            </a:r>
            <a:r>
              <a:rPr lang="en-US" sz="2000" b="1" dirty="0"/>
              <a:t>011#011</a:t>
            </a:r>
          </a:p>
          <a:p>
            <a:r>
              <a:rPr lang="en-US" sz="2000" dirty="0"/>
              <a:t>Computing steps</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READ  (store) 1</a:t>
            </a:r>
            <a:r>
              <a:rPr lang="en-US" sz="2000" baseline="30000" dirty="0">
                <a:latin typeface="Cambria Math" panose="02040503050406030204" pitchFamily="18" charset="0"/>
                <a:ea typeface="Cambria Math" panose="02040503050406030204" pitchFamily="18" charset="0"/>
              </a:rPr>
              <a:t>st</a:t>
            </a:r>
            <a:r>
              <a:rPr lang="en-US" sz="2000" dirty="0">
                <a:latin typeface="Cambria Math" panose="02040503050406030204" pitchFamily="18" charset="0"/>
                <a:ea typeface="Cambria Math" panose="02040503050406030204" pitchFamily="18" charset="0"/>
              </a:rPr>
              <a:t> alphabet, WRITE  X,</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(find #) MOVE right until READ #, If ⌴ found REJECT</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(skip X) MOVE right while READ X</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if current alphabet = stored alphabet, WRITE X, MOVE left to ⌴, else REJECT</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(skip X) MOVE right while READ X</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READ  (store) current alphabet, if alphabet is not #, then continue step 2</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If alphabet  is #,  (skip X) MOVE right while READ X, </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If current alphabet ⌴ then ACCEPT otherwise REJECT</a:t>
            </a:r>
          </a:p>
        </p:txBody>
      </p:sp>
      <p:sp>
        <p:nvSpPr>
          <p:cNvPr id="49" name="Text Placeholder 3">
            <a:extLst>
              <a:ext uri="{FF2B5EF4-FFF2-40B4-BE49-F238E27FC236}">
                <a16:creationId xmlns:a16="http://schemas.microsoft.com/office/drawing/2014/main" id="{5E17E670-4D34-4000-85D4-13E0FD01BEAF}"/>
              </a:ext>
            </a:extLst>
          </p:cNvPr>
          <p:cNvSpPr txBox="1">
            <a:spLocks/>
          </p:cNvSpPr>
          <p:nvPr/>
        </p:nvSpPr>
        <p:spPr>
          <a:xfrm>
            <a:off x="2758440" y="846143"/>
            <a:ext cx="6385560" cy="723577"/>
          </a:xfrm>
          <a:prstGeom prst="rect">
            <a:avLst/>
          </a:prstGeom>
        </p:spPr>
        <p:txBody>
          <a:bodyPr vert="horz" lIns="91440" tIns="45720" rIns="91440" bIns="45720" rtlCol="0">
            <a:normAutofit fontScale="77500" lnSpcReduction="20000"/>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sz="2600" dirty="0">
                <a:solidFill>
                  <a:srgbClr val="002060"/>
                </a:solidFill>
              </a:rPr>
              <a:t>The input always starts and ends with a blank symbol </a:t>
            </a:r>
            <a:r>
              <a:rPr lang="en-US" sz="2600" dirty="0">
                <a:solidFill>
                  <a:srgbClr val="002060"/>
                </a:solidFill>
                <a:latin typeface="Cambria Math" panose="02040503050406030204" pitchFamily="18" charset="0"/>
                <a:ea typeface="Cambria Math" panose="02040503050406030204" pitchFamily="18" charset="0"/>
              </a:rPr>
              <a:t>⌴</a:t>
            </a:r>
            <a:endParaRPr lang="en-US" sz="2600" dirty="0">
              <a:solidFill>
                <a:srgbClr val="002060"/>
              </a:solidFill>
            </a:endParaRPr>
          </a:p>
          <a:p>
            <a:r>
              <a:rPr lang="en-US" sz="2600" dirty="0">
                <a:solidFill>
                  <a:srgbClr val="002060"/>
                </a:solidFill>
              </a:rPr>
              <a:t>The head initially points at the first input alphabet</a:t>
            </a:r>
          </a:p>
          <a:p>
            <a:pPr marL="0" indent="0">
              <a:buFont typeface="Wingdings" pitchFamily="2" charset="2"/>
              <a:buNone/>
            </a:pPr>
            <a:endParaRPr lang="en-US" dirty="0"/>
          </a:p>
        </p:txBody>
      </p:sp>
      <p:grpSp>
        <p:nvGrpSpPr>
          <p:cNvPr id="50" name="Group 49">
            <a:extLst>
              <a:ext uri="{FF2B5EF4-FFF2-40B4-BE49-F238E27FC236}">
                <a16:creationId xmlns:a16="http://schemas.microsoft.com/office/drawing/2014/main" id="{AB7C9D34-06B4-4EF6-ABFA-B6B9D6B6F900}"/>
              </a:ext>
            </a:extLst>
          </p:cNvPr>
          <p:cNvGrpSpPr/>
          <p:nvPr/>
        </p:nvGrpSpPr>
        <p:grpSpPr>
          <a:xfrm>
            <a:off x="1359176" y="4332531"/>
            <a:ext cx="2445853" cy="1463040"/>
            <a:chOff x="1884558" y="1310640"/>
            <a:chExt cx="1906993" cy="1463040"/>
          </a:xfrm>
        </p:grpSpPr>
        <p:sp>
          <p:nvSpPr>
            <p:cNvPr id="51" name="Rectangle 50">
              <a:extLst>
                <a:ext uri="{FF2B5EF4-FFF2-40B4-BE49-F238E27FC236}">
                  <a16:creationId xmlns:a16="http://schemas.microsoft.com/office/drawing/2014/main" id="{21D0A753-00B9-4461-8FA8-DEE322741868}"/>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52" name="Straight Arrow Connector 51">
              <a:extLst>
                <a:ext uri="{FF2B5EF4-FFF2-40B4-BE49-F238E27FC236}">
                  <a16:creationId xmlns:a16="http://schemas.microsoft.com/office/drawing/2014/main" id="{C0052778-D6EA-4E42-B822-E1BEB165483F}"/>
                </a:ext>
              </a:extLst>
            </p:cNvPr>
            <p:cNvCxnSpPr>
              <a:cxnSpLocks/>
              <a:stCxn id="51"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3" name="Table 8">
            <a:extLst>
              <a:ext uri="{FF2B5EF4-FFF2-40B4-BE49-F238E27FC236}">
                <a16:creationId xmlns:a16="http://schemas.microsoft.com/office/drawing/2014/main" id="{9CC1999D-138D-4B5B-8D1B-DCABEC8F43EA}"/>
              </a:ext>
            </a:extLst>
          </p:cNvPr>
          <p:cNvGraphicFramePr>
            <a:graphicFrameLocks noGrp="1"/>
          </p:cNvGraphicFramePr>
          <p:nvPr/>
        </p:nvGraphicFramePr>
        <p:xfrm>
          <a:off x="1904910" y="5795571"/>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54" name="Group 53">
            <a:extLst>
              <a:ext uri="{FF2B5EF4-FFF2-40B4-BE49-F238E27FC236}">
                <a16:creationId xmlns:a16="http://schemas.microsoft.com/office/drawing/2014/main" id="{C64B92FE-C09D-4ADB-BA72-62A9332C0266}"/>
              </a:ext>
            </a:extLst>
          </p:cNvPr>
          <p:cNvGrpSpPr/>
          <p:nvPr/>
        </p:nvGrpSpPr>
        <p:grpSpPr>
          <a:xfrm>
            <a:off x="1359176" y="4332531"/>
            <a:ext cx="2445853" cy="1463040"/>
            <a:chOff x="1884558" y="1310640"/>
            <a:chExt cx="1906993" cy="1463040"/>
          </a:xfrm>
        </p:grpSpPr>
        <p:sp>
          <p:nvSpPr>
            <p:cNvPr id="55" name="Rectangle 54">
              <a:extLst>
                <a:ext uri="{FF2B5EF4-FFF2-40B4-BE49-F238E27FC236}">
                  <a16:creationId xmlns:a16="http://schemas.microsoft.com/office/drawing/2014/main" id="{4FB03DF7-7083-4FBF-8523-D6DAD51D16F8}"/>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a:t>
              </a:r>
              <a:r>
                <a:rPr lang="en-US" b="1" dirty="0"/>
                <a:t>0</a:t>
              </a:r>
              <a:r>
                <a:rPr lang="en-US" dirty="0"/>
                <a:t>,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dirty="0"/>
                <a:t>, MOVE right until READ </a:t>
              </a:r>
              <a:r>
                <a:rPr lang="en-US" b="1" dirty="0"/>
                <a:t>#</a:t>
              </a:r>
            </a:p>
          </p:txBody>
        </p:sp>
        <p:cxnSp>
          <p:nvCxnSpPr>
            <p:cNvPr id="56" name="Straight Arrow Connector 55">
              <a:extLst>
                <a:ext uri="{FF2B5EF4-FFF2-40B4-BE49-F238E27FC236}">
                  <a16:creationId xmlns:a16="http://schemas.microsoft.com/office/drawing/2014/main" id="{8DAE358F-E656-4390-AF26-2D3EDABA9FCF}"/>
                </a:ext>
              </a:extLst>
            </p:cNvPr>
            <p:cNvCxnSpPr>
              <a:cxnSpLocks/>
              <a:stCxn id="55"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7" name="Table 8">
            <a:extLst>
              <a:ext uri="{FF2B5EF4-FFF2-40B4-BE49-F238E27FC236}">
                <a16:creationId xmlns:a16="http://schemas.microsoft.com/office/drawing/2014/main" id="{57598B3B-1DC9-4AE2-897A-4CA1E9ACAA15}"/>
              </a:ext>
            </a:extLst>
          </p:cNvPr>
          <p:cNvGraphicFramePr>
            <a:graphicFrameLocks noGrp="1"/>
          </p:cNvGraphicFramePr>
          <p:nvPr/>
        </p:nvGraphicFramePr>
        <p:xfrm>
          <a:off x="1904910" y="5795571"/>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4" name="Group 13">
            <a:extLst>
              <a:ext uri="{FF2B5EF4-FFF2-40B4-BE49-F238E27FC236}">
                <a16:creationId xmlns:a16="http://schemas.microsoft.com/office/drawing/2014/main" id="{9B3AB0B7-7AA5-47B5-B62A-5EC920CD1457}"/>
              </a:ext>
            </a:extLst>
          </p:cNvPr>
          <p:cNvGrpSpPr/>
          <p:nvPr/>
        </p:nvGrpSpPr>
        <p:grpSpPr>
          <a:xfrm>
            <a:off x="2859108" y="4328515"/>
            <a:ext cx="2445853" cy="1463040"/>
            <a:chOff x="1884558" y="1310640"/>
            <a:chExt cx="1906993" cy="1463040"/>
          </a:xfrm>
        </p:grpSpPr>
        <p:sp>
          <p:nvSpPr>
            <p:cNvPr id="15" name="Rectangle 14">
              <a:extLst>
                <a:ext uri="{FF2B5EF4-FFF2-40B4-BE49-F238E27FC236}">
                  <a16:creationId xmlns:a16="http://schemas.microsoft.com/office/drawing/2014/main" id="{DEC2D436-D464-47E7-93D0-8A7D12E38E7F}"/>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MOVE right </a:t>
              </a:r>
              <a:br>
                <a:rPr lang="en-US" dirty="0"/>
              </a:br>
              <a:r>
                <a:rPr lang="en-US" dirty="0"/>
                <a:t>while 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b="1" dirty="0"/>
            </a:p>
          </p:txBody>
        </p:sp>
        <p:cxnSp>
          <p:nvCxnSpPr>
            <p:cNvPr id="16" name="Straight Arrow Connector 15">
              <a:extLst>
                <a:ext uri="{FF2B5EF4-FFF2-40B4-BE49-F238E27FC236}">
                  <a16:creationId xmlns:a16="http://schemas.microsoft.com/office/drawing/2014/main" id="{56E7FD05-B0D1-423F-A82A-76DAC991413B}"/>
                </a:ext>
              </a:extLst>
            </p:cNvPr>
            <p:cNvCxnSpPr>
              <a:cxnSpLocks/>
              <a:stCxn id="15"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18" name="Group 17">
            <a:extLst>
              <a:ext uri="{FF2B5EF4-FFF2-40B4-BE49-F238E27FC236}">
                <a16:creationId xmlns:a16="http://schemas.microsoft.com/office/drawing/2014/main" id="{3DD6CD8C-C26F-44FA-B580-4F4D90A12B18}"/>
              </a:ext>
            </a:extLst>
          </p:cNvPr>
          <p:cNvGrpSpPr/>
          <p:nvPr/>
        </p:nvGrpSpPr>
        <p:grpSpPr>
          <a:xfrm>
            <a:off x="3357089" y="4328515"/>
            <a:ext cx="2445853" cy="1463040"/>
            <a:chOff x="1884558" y="1310640"/>
            <a:chExt cx="1906993" cy="1463040"/>
          </a:xfrm>
        </p:grpSpPr>
        <p:sp>
          <p:nvSpPr>
            <p:cNvPr id="19" name="Rectangle 18">
              <a:extLst>
                <a:ext uri="{FF2B5EF4-FFF2-40B4-BE49-F238E27FC236}">
                  <a16:creationId xmlns:a16="http://schemas.microsoft.com/office/drawing/2014/main" id="{D69C41A9-2D60-47BE-B085-BC8FDA65FFA7}"/>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0</a:t>
              </a:r>
              <a:r>
                <a:rPr lang="en-US" sz="18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(match)</a:t>
              </a:r>
              <a:r>
                <a:rPr lang="en-US" dirty="0"/>
                <a:t>,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t>MOVE left to </a:t>
              </a:r>
              <a:r>
                <a:rPr lang="en-US" sz="1800" dirty="0">
                  <a:latin typeface="Cambria Math" panose="02040503050406030204" pitchFamily="18" charset="0"/>
                  <a:ea typeface="Cambria Math" panose="02040503050406030204" pitchFamily="18" charset="0"/>
                </a:rPr>
                <a:t>⌴</a:t>
              </a:r>
              <a:endParaRPr lang="en-US" b="1" dirty="0"/>
            </a:p>
          </p:txBody>
        </p:sp>
        <p:cxnSp>
          <p:nvCxnSpPr>
            <p:cNvPr id="20" name="Straight Arrow Connector 19">
              <a:extLst>
                <a:ext uri="{FF2B5EF4-FFF2-40B4-BE49-F238E27FC236}">
                  <a16:creationId xmlns:a16="http://schemas.microsoft.com/office/drawing/2014/main" id="{09F5442B-853F-4AAC-B7DB-26C6B4E54E1B}"/>
                </a:ext>
              </a:extLst>
            </p:cNvPr>
            <p:cNvCxnSpPr>
              <a:cxnSpLocks/>
              <a:stCxn id="19"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1" name="Table 8">
            <a:extLst>
              <a:ext uri="{FF2B5EF4-FFF2-40B4-BE49-F238E27FC236}">
                <a16:creationId xmlns:a16="http://schemas.microsoft.com/office/drawing/2014/main" id="{7D3400A0-EED0-4ABC-B3CD-07370282C030}"/>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2" name="Group 21">
            <a:extLst>
              <a:ext uri="{FF2B5EF4-FFF2-40B4-BE49-F238E27FC236}">
                <a16:creationId xmlns:a16="http://schemas.microsoft.com/office/drawing/2014/main" id="{CD4F39F4-2E61-45E4-8FE5-2B4A54C6A603}"/>
              </a:ext>
            </a:extLst>
          </p:cNvPr>
          <p:cNvGrpSpPr/>
          <p:nvPr/>
        </p:nvGrpSpPr>
        <p:grpSpPr>
          <a:xfrm>
            <a:off x="1083121" y="4328515"/>
            <a:ext cx="2445853" cy="1463040"/>
            <a:chOff x="111581" y="1310640"/>
            <a:chExt cx="1906993" cy="1463040"/>
          </a:xfrm>
        </p:grpSpPr>
        <p:sp>
          <p:nvSpPr>
            <p:cNvPr id="23" name="Rectangle 22">
              <a:extLst>
                <a:ext uri="{FF2B5EF4-FFF2-40B4-BE49-F238E27FC236}">
                  <a16:creationId xmlns:a16="http://schemas.microsoft.com/office/drawing/2014/main" id="{2F86A861-D2F0-42F8-AF12-573DF31EEDE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MOVE right </a:t>
              </a:r>
              <a:br>
                <a:rPr lang="en-US" dirty="0"/>
              </a:br>
              <a:r>
                <a:rPr lang="en-US" dirty="0"/>
                <a:t>while 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b="1" dirty="0"/>
            </a:p>
          </p:txBody>
        </p:sp>
        <p:cxnSp>
          <p:nvCxnSpPr>
            <p:cNvPr id="24" name="Straight Arrow Connector 23">
              <a:extLst>
                <a:ext uri="{FF2B5EF4-FFF2-40B4-BE49-F238E27FC236}">
                  <a16:creationId xmlns:a16="http://schemas.microsoft.com/office/drawing/2014/main" id="{7BD407B3-54B6-4460-8F22-D49918F8C50C}"/>
                </a:ext>
              </a:extLst>
            </p:cNvPr>
            <p:cNvCxnSpPr>
              <a:cxnSpLocks/>
              <a:stCxn id="23"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26" name="Group 25">
            <a:extLst>
              <a:ext uri="{FF2B5EF4-FFF2-40B4-BE49-F238E27FC236}">
                <a16:creationId xmlns:a16="http://schemas.microsoft.com/office/drawing/2014/main" id="{C3C81B09-C2CC-45FB-92FC-84F4D219C6A8}"/>
              </a:ext>
            </a:extLst>
          </p:cNvPr>
          <p:cNvGrpSpPr/>
          <p:nvPr/>
        </p:nvGrpSpPr>
        <p:grpSpPr>
          <a:xfrm>
            <a:off x="1867127" y="4328515"/>
            <a:ext cx="2445853" cy="1463040"/>
            <a:chOff x="111581" y="1310640"/>
            <a:chExt cx="1906993" cy="1463040"/>
          </a:xfrm>
        </p:grpSpPr>
        <p:sp>
          <p:nvSpPr>
            <p:cNvPr id="27" name="Rectangle 26">
              <a:extLst>
                <a:ext uri="{FF2B5EF4-FFF2-40B4-BE49-F238E27FC236}">
                  <a16:creationId xmlns:a16="http://schemas.microsoft.com/office/drawing/2014/main" id="{E2D1C4C4-6B5B-4C9C-809F-A7498778A46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1 (store),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800" b="1" dirty="0">
                  <a:solidFill>
                    <a:schemeClr val="tx1"/>
                  </a:solidFill>
                  <a:cs typeface="Times New Roman" panose="02020603050405020304" pitchFamily="18" charset="0"/>
                  <a:sym typeface="Symbol" panose="05050102010706020507" pitchFamily="18" charset="2"/>
                </a:rPr>
              </a:br>
              <a:r>
                <a:rPr lang="en-US" sz="1800" dirty="0">
                  <a:solidFill>
                    <a:schemeClr val="tx1"/>
                  </a:solidFill>
                  <a:cs typeface="Times New Roman" panose="02020603050405020304" pitchFamily="18" charset="0"/>
                  <a:sym typeface="Symbol" panose="05050102010706020507" pitchFamily="18" charset="2"/>
                </a:rPr>
                <a:t>MOVE right to #</a:t>
              </a:r>
              <a:r>
                <a:rPr lang="en-US" dirty="0"/>
                <a:t> </a:t>
              </a:r>
              <a:endParaRPr lang="en-US" b="1" dirty="0"/>
            </a:p>
          </p:txBody>
        </p:sp>
        <p:cxnSp>
          <p:nvCxnSpPr>
            <p:cNvPr id="28" name="Straight Arrow Connector 27">
              <a:extLst>
                <a:ext uri="{FF2B5EF4-FFF2-40B4-BE49-F238E27FC236}">
                  <a16:creationId xmlns:a16="http://schemas.microsoft.com/office/drawing/2014/main" id="{E322A31F-3EE3-4C28-8C17-280D5AC88D27}"/>
                </a:ext>
              </a:extLst>
            </p:cNvPr>
            <p:cNvCxnSpPr>
              <a:cxnSpLocks/>
              <a:stCxn id="27"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9" name="Table 8">
            <a:extLst>
              <a:ext uri="{FF2B5EF4-FFF2-40B4-BE49-F238E27FC236}">
                <a16:creationId xmlns:a16="http://schemas.microsoft.com/office/drawing/2014/main" id="{2DABB4E1-45CF-4138-80D9-7FBAC478EBD0}"/>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0" name="Group 29">
            <a:extLst>
              <a:ext uri="{FF2B5EF4-FFF2-40B4-BE49-F238E27FC236}">
                <a16:creationId xmlns:a16="http://schemas.microsoft.com/office/drawing/2014/main" id="{C62F4360-223D-409E-9EAF-D16FD4474B18}"/>
              </a:ext>
            </a:extLst>
          </p:cNvPr>
          <p:cNvGrpSpPr/>
          <p:nvPr/>
        </p:nvGrpSpPr>
        <p:grpSpPr>
          <a:xfrm>
            <a:off x="2793558" y="4328515"/>
            <a:ext cx="2445853" cy="1463040"/>
            <a:chOff x="111581" y="1310640"/>
            <a:chExt cx="1906993" cy="1463040"/>
          </a:xfrm>
        </p:grpSpPr>
        <p:sp>
          <p:nvSpPr>
            <p:cNvPr id="31" name="Rectangle 30">
              <a:extLst>
                <a:ext uri="{FF2B5EF4-FFF2-40B4-BE49-F238E27FC236}">
                  <a16:creationId xmlns:a16="http://schemas.microsoft.com/office/drawing/2014/main" id="{E41C517F-CB56-4BAD-A24C-4FD3ABC851B1}"/>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solidFill>
                    <a:schemeClr val="tx1"/>
                  </a:solidFill>
                  <a:cs typeface="Times New Roman" panose="02020603050405020304" pitchFamily="18" charset="0"/>
                  <a:sym typeface="Symbol" panose="05050102010706020507" pitchFamily="18" charset="2"/>
                </a:rPr>
                <a:t>MOVE right while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dirty="0"/>
                <a:t> </a:t>
              </a:r>
              <a:endParaRPr lang="en-US" b="1" dirty="0"/>
            </a:p>
          </p:txBody>
        </p:sp>
        <p:cxnSp>
          <p:nvCxnSpPr>
            <p:cNvPr id="32" name="Straight Arrow Connector 31">
              <a:extLst>
                <a:ext uri="{FF2B5EF4-FFF2-40B4-BE49-F238E27FC236}">
                  <a16:creationId xmlns:a16="http://schemas.microsoft.com/office/drawing/2014/main" id="{3ABCC655-3F5B-485E-945B-907751E10866}"/>
                </a:ext>
              </a:extLst>
            </p:cNvPr>
            <p:cNvCxnSpPr>
              <a:cxnSpLocks/>
              <a:stCxn id="31"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34" name="Group 33">
            <a:extLst>
              <a:ext uri="{FF2B5EF4-FFF2-40B4-BE49-F238E27FC236}">
                <a16:creationId xmlns:a16="http://schemas.microsoft.com/office/drawing/2014/main" id="{0EF3F97B-5ADD-4B18-8640-8C082ADF2357}"/>
              </a:ext>
            </a:extLst>
          </p:cNvPr>
          <p:cNvGrpSpPr/>
          <p:nvPr/>
        </p:nvGrpSpPr>
        <p:grpSpPr>
          <a:xfrm>
            <a:off x="3706652" y="4328515"/>
            <a:ext cx="2445853" cy="1463040"/>
            <a:chOff x="111581" y="1310640"/>
            <a:chExt cx="1906993" cy="1463040"/>
          </a:xfrm>
        </p:grpSpPr>
        <p:sp>
          <p:nvSpPr>
            <p:cNvPr id="35" name="Rectangle 34">
              <a:extLst>
                <a:ext uri="{FF2B5EF4-FFF2-40B4-BE49-F238E27FC236}">
                  <a16:creationId xmlns:a16="http://schemas.microsoft.com/office/drawing/2014/main" id="{7F6F6909-3804-481F-BA0C-AE8B737D0582}"/>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 (match),WRITE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left to </a:t>
              </a:r>
              <a:r>
                <a:rPr lang="en-US" sz="1600" dirty="0">
                  <a:solidFill>
                    <a:schemeClr val="tx1"/>
                  </a:solidFill>
                  <a:latin typeface="Cambria Math" panose="02040503050406030204" pitchFamily="18" charset="0"/>
                  <a:ea typeface="Cambria Math" panose="02040503050406030204" pitchFamily="18" charset="0"/>
                </a:rPr>
                <a:t>⌴</a:t>
              </a:r>
              <a:endParaRPr lang="en-US" sz="1600" b="1" dirty="0"/>
            </a:p>
          </p:txBody>
        </p:sp>
        <p:cxnSp>
          <p:nvCxnSpPr>
            <p:cNvPr id="36" name="Straight Arrow Connector 35">
              <a:extLst>
                <a:ext uri="{FF2B5EF4-FFF2-40B4-BE49-F238E27FC236}">
                  <a16:creationId xmlns:a16="http://schemas.microsoft.com/office/drawing/2014/main" id="{341A7A21-DDCD-4F39-91E8-867B39571CCC}"/>
                </a:ext>
              </a:extLst>
            </p:cNvPr>
            <p:cNvCxnSpPr>
              <a:cxnSpLocks/>
              <a:stCxn id="35"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7" name="Table 8">
            <a:extLst>
              <a:ext uri="{FF2B5EF4-FFF2-40B4-BE49-F238E27FC236}">
                <a16:creationId xmlns:a16="http://schemas.microsoft.com/office/drawing/2014/main" id="{CA94A32C-F03E-49AC-9B36-7E27BF6C8A44}"/>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8" name="Group 37">
            <a:extLst>
              <a:ext uri="{FF2B5EF4-FFF2-40B4-BE49-F238E27FC236}">
                <a16:creationId xmlns:a16="http://schemas.microsoft.com/office/drawing/2014/main" id="{76BA63B4-8618-477D-960E-500B8FED3355}"/>
              </a:ext>
            </a:extLst>
          </p:cNvPr>
          <p:cNvGrpSpPr/>
          <p:nvPr/>
        </p:nvGrpSpPr>
        <p:grpSpPr>
          <a:xfrm>
            <a:off x="1017571" y="4324967"/>
            <a:ext cx="2445853" cy="1463040"/>
            <a:chOff x="111581" y="2008487"/>
            <a:chExt cx="1906993" cy="1463040"/>
          </a:xfrm>
        </p:grpSpPr>
        <p:sp>
          <p:nvSpPr>
            <p:cNvPr id="39" name="Rectangle 38">
              <a:extLst>
                <a:ext uri="{FF2B5EF4-FFF2-40B4-BE49-F238E27FC236}">
                  <a16:creationId xmlns:a16="http://schemas.microsoft.com/office/drawing/2014/main" id="{71C30CDD-3034-46B9-B775-2F6C4968E49C}"/>
                </a:ext>
              </a:extLst>
            </p:cNvPr>
            <p:cNvSpPr/>
            <p:nvPr/>
          </p:nvSpPr>
          <p:spPr>
            <a:xfrm>
              <a:off x="111581" y="2008487"/>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MOVE right while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1600" b="1" dirty="0"/>
            </a:p>
          </p:txBody>
        </p:sp>
        <p:cxnSp>
          <p:nvCxnSpPr>
            <p:cNvPr id="40" name="Straight Arrow Connector 39">
              <a:extLst>
                <a:ext uri="{FF2B5EF4-FFF2-40B4-BE49-F238E27FC236}">
                  <a16:creationId xmlns:a16="http://schemas.microsoft.com/office/drawing/2014/main" id="{548A06A8-47E2-4B72-BB02-48E45A21608E}"/>
                </a:ext>
              </a:extLst>
            </p:cNvPr>
            <p:cNvCxnSpPr>
              <a:cxnSpLocks/>
              <a:stCxn id="39" idx="2"/>
            </p:cNvCxnSpPr>
            <p:nvPr/>
          </p:nvCxnSpPr>
          <p:spPr>
            <a:xfrm>
              <a:off x="1065078" y="2816207"/>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42" name="Group 41">
            <a:extLst>
              <a:ext uri="{FF2B5EF4-FFF2-40B4-BE49-F238E27FC236}">
                <a16:creationId xmlns:a16="http://schemas.microsoft.com/office/drawing/2014/main" id="{1055866F-C21B-4A2F-AB96-22DF41D89671}"/>
              </a:ext>
            </a:extLst>
          </p:cNvPr>
          <p:cNvGrpSpPr/>
          <p:nvPr/>
        </p:nvGrpSpPr>
        <p:grpSpPr>
          <a:xfrm>
            <a:off x="2335052" y="4328515"/>
            <a:ext cx="2445853" cy="1463040"/>
            <a:chOff x="111581" y="1310640"/>
            <a:chExt cx="1906993" cy="1463040"/>
          </a:xfrm>
        </p:grpSpPr>
        <p:sp>
          <p:nvSpPr>
            <p:cNvPr id="43" name="Rectangle 42">
              <a:extLst>
                <a:ext uri="{FF2B5EF4-FFF2-40B4-BE49-F238E27FC236}">
                  <a16:creationId xmlns:a16="http://schemas.microsoft.com/office/drawing/2014/main" id="{659A6465-9D3B-47F5-A8CC-B1217BBE6C5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1(store), 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dirty="0">
                  <a:solidFill>
                    <a:schemeClr val="tx1"/>
                  </a:solidFill>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Until #</a:t>
              </a:r>
              <a:endParaRPr lang="en-US" sz="1600" dirty="0"/>
            </a:p>
          </p:txBody>
        </p:sp>
        <p:cxnSp>
          <p:nvCxnSpPr>
            <p:cNvPr id="44" name="Straight Arrow Connector 43">
              <a:extLst>
                <a:ext uri="{FF2B5EF4-FFF2-40B4-BE49-F238E27FC236}">
                  <a16:creationId xmlns:a16="http://schemas.microsoft.com/office/drawing/2014/main" id="{15CB8E4C-576B-4E49-BA6F-AE95A993CE15}"/>
                </a:ext>
              </a:extLst>
            </p:cNvPr>
            <p:cNvCxnSpPr>
              <a:cxnSpLocks/>
              <a:stCxn id="43"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45" name="Table 8">
            <a:extLst>
              <a:ext uri="{FF2B5EF4-FFF2-40B4-BE49-F238E27FC236}">
                <a16:creationId xmlns:a16="http://schemas.microsoft.com/office/drawing/2014/main" id="{C386318E-AA04-44D6-85FB-269F073D2090}"/>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46" name="Group 45">
            <a:extLst>
              <a:ext uri="{FF2B5EF4-FFF2-40B4-BE49-F238E27FC236}">
                <a16:creationId xmlns:a16="http://schemas.microsoft.com/office/drawing/2014/main" id="{69EF4B48-AD76-4AAF-BDFC-25DC2E4FE59A}"/>
              </a:ext>
            </a:extLst>
          </p:cNvPr>
          <p:cNvGrpSpPr/>
          <p:nvPr/>
        </p:nvGrpSpPr>
        <p:grpSpPr>
          <a:xfrm>
            <a:off x="2899386" y="4328515"/>
            <a:ext cx="2445853" cy="1463040"/>
            <a:chOff x="111581" y="1310640"/>
            <a:chExt cx="1906993" cy="1463040"/>
          </a:xfrm>
        </p:grpSpPr>
        <p:sp>
          <p:nvSpPr>
            <p:cNvPr id="47" name="Rectangle 46">
              <a:extLst>
                <a:ext uri="{FF2B5EF4-FFF2-40B4-BE49-F238E27FC236}">
                  <a16:creationId xmlns:a16="http://schemas.microsoft.com/office/drawing/2014/main" id="{6DB02FB3-E74A-4426-8803-19475030281D}"/>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MOVE while </a:t>
              </a:r>
              <a:r>
                <a:rPr lang="en-US"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48" name="Straight Arrow Connector 47">
              <a:extLst>
                <a:ext uri="{FF2B5EF4-FFF2-40B4-BE49-F238E27FC236}">
                  <a16:creationId xmlns:a16="http://schemas.microsoft.com/office/drawing/2014/main" id="{D3161100-7F20-4C00-8D12-9321402EB0BD}"/>
                </a:ext>
              </a:extLst>
            </p:cNvPr>
            <p:cNvCxnSpPr>
              <a:cxnSpLocks/>
              <a:stCxn id="47"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8" name="Table 8">
            <a:extLst>
              <a:ext uri="{FF2B5EF4-FFF2-40B4-BE49-F238E27FC236}">
                <a16:creationId xmlns:a16="http://schemas.microsoft.com/office/drawing/2014/main" id="{FCD6B076-8C3D-49B3-BB51-E789F95D7899}"/>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59" name="Group 58">
            <a:extLst>
              <a:ext uri="{FF2B5EF4-FFF2-40B4-BE49-F238E27FC236}">
                <a16:creationId xmlns:a16="http://schemas.microsoft.com/office/drawing/2014/main" id="{C8495A0A-5378-434E-A8E4-43D674518C8E}"/>
              </a:ext>
            </a:extLst>
          </p:cNvPr>
          <p:cNvGrpSpPr/>
          <p:nvPr/>
        </p:nvGrpSpPr>
        <p:grpSpPr>
          <a:xfrm>
            <a:off x="4267476" y="4328515"/>
            <a:ext cx="2445853" cy="1463040"/>
            <a:chOff x="111581" y="1310640"/>
            <a:chExt cx="1906993" cy="1463040"/>
          </a:xfrm>
        </p:grpSpPr>
        <p:sp>
          <p:nvSpPr>
            <p:cNvPr id="60" name="Rectangle 59">
              <a:extLst>
                <a:ext uri="{FF2B5EF4-FFF2-40B4-BE49-F238E27FC236}">
                  <a16:creationId xmlns:a16="http://schemas.microsoft.com/office/drawing/2014/main" id="{93376979-7C24-47C2-BD45-EDE370380898}"/>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1(match), 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left to </a:t>
              </a:r>
              <a:r>
                <a:rPr lang="en-US" sz="1600" dirty="0">
                  <a:solidFill>
                    <a:schemeClr val="tx1"/>
                  </a:solidFill>
                  <a:latin typeface="Cambria Math" panose="02040503050406030204" pitchFamily="18" charset="0"/>
                  <a:ea typeface="Cambria Math" panose="02040503050406030204" pitchFamily="18" charset="0"/>
                </a:rPr>
                <a:t>⌴</a:t>
              </a:r>
              <a:endParaRPr lang="en-US" sz="1600" dirty="0"/>
            </a:p>
          </p:txBody>
        </p:sp>
        <p:cxnSp>
          <p:nvCxnSpPr>
            <p:cNvPr id="61" name="Straight Arrow Connector 60">
              <a:extLst>
                <a:ext uri="{FF2B5EF4-FFF2-40B4-BE49-F238E27FC236}">
                  <a16:creationId xmlns:a16="http://schemas.microsoft.com/office/drawing/2014/main" id="{DB2F75EF-5946-4FCB-959D-9AB551421F90}"/>
                </a:ext>
              </a:extLst>
            </p:cNvPr>
            <p:cNvCxnSpPr>
              <a:cxnSpLocks/>
              <a:stCxn id="60"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62" name="Table 8">
            <a:extLst>
              <a:ext uri="{FF2B5EF4-FFF2-40B4-BE49-F238E27FC236}">
                <a16:creationId xmlns:a16="http://schemas.microsoft.com/office/drawing/2014/main" id="{88C04E8E-1BAE-4CAC-8952-EE4739448F4E}"/>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66" name="Table 8">
            <a:extLst>
              <a:ext uri="{FF2B5EF4-FFF2-40B4-BE49-F238E27FC236}">
                <a16:creationId xmlns:a16="http://schemas.microsoft.com/office/drawing/2014/main" id="{69ED0BA6-7AC8-4043-9AAD-DB854DDCB9B8}"/>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67" name="Group 66">
            <a:extLst>
              <a:ext uri="{FF2B5EF4-FFF2-40B4-BE49-F238E27FC236}">
                <a16:creationId xmlns:a16="http://schemas.microsoft.com/office/drawing/2014/main" id="{30798F50-8E5C-47F8-9DBD-27A152F932FE}"/>
              </a:ext>
            </a:extLst>
          </p:cNvPr>
          <p:cNvGrpSpPr/>
          <p:nvPr/>
        </p:nvGrpSpPr>
        <p:grpSpPr>
          <a:xfrm>
            <a:off x="926712" y="4320499"/>
            <a:ext cx="2445853" cy="1463040"/>
            <a:chOff x="111581" y="1310640"/>
            <a:chExt cx="1906993" cy="1463040"/>
          </a:xfrm>
        </p:grpSpPr>
        <p:sp>
          <p:nvSpPr>
            <p:cNvPr id="68" name="Rectangle 67">
              <a:extLst>
                <a:ext uri="{FF2B5EF4-FFF2-40B4-BE49-F238E27FC236}">
                  <a16:creationId xmlns:a16="http://schemas.microsoft.com/office/drawing/2014/main" id="{EAAA39B2-9984-4446-BA51-63826C9B092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MOVE while </a:t>
              </a:r>
              <a:r>
                <a:rPr lang="en-US"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69" name="Straight Arrow Connector 68">
              <a:extLst>
                <a:ext uri="{FF2B5EF4-FFF2-40B4-BE49-F238E27FC236}">
                  <a16:creationId xmlns:a16="http://schemas.microsoft.com/office/drawing/2014/main" id="{2E6FD534-C787-48EB-BFB0-A3CC73107762}"/>
                </a:ext>
              </a:extLst>
            </p:cNvPr>
            <p:cNvCxnSpPr>
              <a:cxnSpLocks/>
              <a:stCxn id="68"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0" name="Group 69">
            <a:extLst>
              <a:ext uri="{FF2B5EF4-FFF2-40B4-BE49-F238E27FC236}">
                <a16:creationId xmlns:a16="http://schemas.microsoft.com/office/drawing/2014/main" id="{896B0BF5-5E14-487A-8E78-1E76D102EECA}"/>
              </a:ext>
            </a:extLst>
          </p:cNvPr>
          <p:cNvGrpSpPr/>
          <p:nvPr/>
        </p:nvGrpSpPr>
        <p:grpSpPr>
          <a:xfrm>
            <a:off x="2815670" y="4332531"/>
            <a:ext cx="2445853" cy="1463040"/>
            <a:chOff x="111581" y="1310640"/>
            <a:chExt cx="1906993" cy="1463040"/>
          </a:xfrm>
        </p:grpSpPr>
        <p:sp>
          <p:nvSpPr>
            <p:cNvPr id="71" name="Rectangle 70">
              <a:extLst>
                <a:ext uri="{FF2B5EF4-FFF2-40B4-BE49-F238E27FC236}">
                  <a16:creationId xmlns:a16="http://schemas.microsoft.com/office/drawing/2014/main" id="{1B814AAB-A554-4D3E-86B3-01F7DE67518B}"/>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READ #, </a:t>
              </a:r>
              <a:br>
                <a:rPr lang="en-US" dirty="0">
                  <a:solidFill>
                    <a:schemeClr val="tx1"/>
                  </a:solidFill>
                  <a:cs typeface="Times New Roman" panose="02020603050405020304" pitchFamily="18" charset="0"/>
                  <a:sym typeface="Symbol" panose="05050102010706020507" pitchFamily="18" charset="2"/>
                </a:rPr>
              </a:br>
              <a:r>
                <a:rPr lang="en-US" dirty="0">
                  <a:solidFill>
                    <a:schemeClr val="tx1"/>
                  </a:solidFill>
                  <a:cs typeface="Times New Roman" panose="02020603050405020304" pitchFamily="18" charset="0"/>
                  <a:sym typeface="Symbol" panose="05050102010706020507" pitchFamily="18" charset="2"/>
                </a:rPr>
                <a:t>MOVE right while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72" name="Straight Arrow Connector 71">
              <a:extLst>
                <a:ext uri="{FF2B5EF4-FFF2-40B4-BE49-F238E27FC236}">
                  <a16:creationId xmlns:a16="http://schemas.microsoft.com/office/drawing/2014/main" id="{F80D9FED-56BE-4340-89A5-0681AAC8C3D0}"/>
                </a:ext>
              </a:extLst>
            </p:cNvPr>
            <p:cNvCxnSpPr>
              <a:cxnSpLocks/>
              <a:stCxn id="71"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4" name="Group 73">
            <a:extLst>
              <a:ext uri="{FF2B5EF4-FFF2-40B4-BE49-F238E27FC236}">
                <a16:creationId xmlns:a16="http://schemas.microsoft.com/office/drawing/2014/main" id="{26391836-1951-43D8-A42A-A8F1A02D6B25}"/>
              </a:ext>
            </a:extLst>
          </p:cNvPr>
          <p:cNvGrpSpPr/>
          <p:nvPr/>
        </p:nvGrpSpPr>
        <p:grpSpPr>
          <a:xfrm>
            <a:off x="4720105" y="4332531"/>
            <a:ext cx="2445853" cy="1463040"/>
            <a:chOff x="111581" y="1310640"/>
            <a:chExt cx="1906993" cy="1463040"/>
          </a:xfrm>
        </p:grpSpPr>
        <p:sp>
          <p:nvSpPr>
            <p:cNvPr id="75" name="Rectangle 74">
              <a:extLst>
                <a:ext uri="{FF2B5EF4-FFF2-40B4-BE49-F238E27FC236}">
                  <a16:creationId xmlns:a16="http://schemas.microsoft.com/office/drawing/2014/main" id="{34CBF423-CD16-4C38-BD1E-DFA3DD22658B}"/>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READ </a:t>
              </a:r>
              <a:r>
                <a:rPr lang="en-US" sz="1800" dirty="0">
                  <a:solidFill>
                    <a:schemeClr val="tx1"/>
                  </a:solidFill>
                  <a:latin typeface="Cambria Math" panose="02040503050406030204" pitchFamily="18" charset="0"/>
                  <a:ea typeface="Cambria Math" panose="02040503050406030204" pitchFamily="18" charset="0"/>
                </a:rPr>
                <a:t>⌴</a:t>
              </a:r>
              <a:endParaRPr lang="en-US" dirty="0"/>
            </a:p>
          </p:txBody>
        </p:sp>
        <p:cxnSp>
          <p:nvCxnSpPr>
            <p:cNvPr id="76" name="Straight Arrow Connector 75">
              <a:extLst>
                <a:ext uri="{FF2B5EF4-FFF2-40B4-BE49-F238E27FC236}">
                  <a16:creationId xmlns:a16="http://schemas.microsoft.com/office/drawing/2014/main" id="{0A3896CD-0EFF-47D8-BC2D-C516D9F98C2A}"/>
                </a:ext>
              </a:extLst>
            </p:cNvPr>
            <p:cNvCxnSpPr>
              <a:cxnSpLocks/>
              <a:stCxn id="75"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7" name="Group 76">
            <a:extLst>
              <a:ext uri="{FF2B5EF4-FFF2-40B4-BE49-F238E27FC236}">
                <a16:creationId xmlns:a16="http://schemas.microsoft.com/office/drawing/2014/main" id="{0DBC524F-820E-46C4-ABA1-5A063662159B}"/>
              </a:ext>
            </a:extLst>
          </p:cNvPr>
          <p:cNvGrpSpPr/>
          <p:nvPr/>
        </p:nvGrpSpPr>
        <p:grpSpPr>
          <a:xfrm>
            <a:off x="4720105" y="4332531"/>
            <a:ext cx="2445853" cy="1463040"/>
            <a:chOff x="111581" y="1310640"/>
            <a:chExt cx="1906993" cy="1463040"/>
          </a:xfrm>
        </p:grpSpPr>
        <p:sp>
          <p:nvSpPr>
            <p:cNvPr id="78" name="Rectangle 77">
              <a:extLst>
                <a:ext uri="{FF2B5EF4-FFF2-40B4-BE49-F238E27FC236}">
                  <a16:creationId xmlns:a16="http://schemas.microsoft.com/office/drawing/2014/main" id="{5CCF0C64-495C-41EC-864D-757B54CB53C4}"/>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solidFill>
                    <a:schemeClr val="tx1"/>
                  </a:solidFill>
                  <a:cs typeface="Times New Roman" panose="02020603050405020304" pitchFamily="18" charset="0"/>
                  <a:sym typeface="Symbol" panose="05050102010706020507" pitchFamily="18" charset="2"/>
                </a:rPr>
                <a:t>ACCEPTED</a:t>
              </a:r>
              <a:endParaRPr lang="en-US" sz="2800" b="1" dirty="0"/>
            </a:p>
          </p:txBody>
        </p:sp>
        <p:cxnSp>
          <p:nvCxnSpPr>
            <p:cNvPr id="79" name="Straight Arrow Connector 78">
              <a:extLst>
                <a:ext uri="{FF2B5EF4-FFF2-40B4-BE49-F238E27FC236}">
                  <a16:creationId xmlns:a16="http://schemas.microsoft.com/office/drawing/2014/main" id="{BBB80C2C-1535-4A4B-B2D7-00C90FA40CC8}"/>
                </a:ext>
              </a:extLst>
            </p:cNvPr>
            <p:cNvCxnSpPr>
              <a:cxnSpLocks/>
              <a:stCxn id="78"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3283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5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5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nodeType="clickEffect">
                                  <p:stCondLst>
                                    <p:cond delay="0"/>
                                  </p:stCondLst>
                                  <p:childTnLst>
                                    <p:animMotion origin="layout" path="M -1.66667E-6 4.07407E-6 L 0.15608 4.07407E-6 " pathEditMode="relative" rAng="0" ptsTypes="AA">
                                      <p:cBhvr>
                                        <p:cTn id="50" dur="2000" fill="hold"/>
                                        <p:tgtEl>
                                          <p:spTgt spid="54"/>
                                        </p:tgtEl>
                                        <p:attrNameLst>
                                          <p:attrName>ppt_x</p:attrName>
                                          <p:attrName>ppt_y</p:attrName>
                                        </p:attrNameLst>
                                      </p:cBhvr>
                                      <p:rCtr x="7795" y="0"/>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63" presetClass="path" presetSubtype="0" accel="50000" decel="50000" fill="hold" nodeType="clickEffect">
                                  <p:stCondLst>
                                    <p:cond delay="0"/>
                                  </p:stCondLst>
                                  <p:childTnLst>
                                    <p:animMotion origin="layout" path="M -4.16667E-6 -1.48148E-6 L 0.05452 -0.00162 " pathEditMode="relative" rAng="0" ptsTypes="AA">
                                      <p:cBhvr>
                                        <p:cTn id="64" dur="2000" fill="hold"/>
                                        <p:tgtEl>
                                          <p:spTgt spid="14"/>
                                        </p:tgtEl>
                                        <p:attrNameLst>
                                          <p:attrName>ppt_x</p:attrName>
                                          <p:attrName>ppt_y</p:attrName>
                                        </p:attrNameLst>
                                      </p:cBhvr>
                                      <p:rCtr x="2726" y="-93"/>
                                    </p:animMotion>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par>
                                <p:cTn id="73" presetID="1" presetClass="exit" presetSubtype="0" fill="hold" nodeType="withEffect">
                                  <p:stCondLst>
                                    <p:cond delay="0"/>
                                  </p:stCondLst>
                                  <p:childTnLst>
                                    <p:set>
                                      <p:cBhvr>
                                        <p:cTn id="74" dur="1" fill="hold">
                                          <p:stCondLst>
                                            <p:cond delay="0"/>
                                          </p:stCondLst>
                                        </p:cTn>
                                        <p:tgtEl>
                                          <p:spTgt spid="14"/>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57"/>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5" presetClass="path" presetSubtype="0" accel="50000" decel="50000" fill="hold" nodeType="clickEffect">
                                  <p:stCondLst>
                                    <p:cond delay="0"/>
                                  </p:stCondLst>
                                  <p:childTnLst>
                                    <p:animMotion origin="layout" path="M 1.94444E-6 -1.48148E-6 L -0.25 -1.48148E-6 " pathEditMode="relative" rAng="0" ptsTypes="AA">
                                      <p:cBhvr>
                                        <p:cTn id="84" dur="2000" fill="hold"/>
                                        <p:tgtEl>
                                          <p:spTgt spid="18"/>
                                        </p:tgtEl>
                                        <p:attrNameLst>
                                          <p:attrName>ppt_x</p:attrName>
                                          <p:attrName>ppt_y</p:attrName>
                                        </p:attrNameLst>
                                      </p:cBhvr>
                                      <p:rCtr x="-12500" y="0"/>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2"/>
                                        </p:tgtEl>
                                        <p:attrNameLst>
                                          <p:attrName>style.visibility</p:attrName>
                                        </p:attrNameLst>
                                      </p:cBhvr>
                                      <p:to>
                                        <p:strVal val="visible"/>
                                      </p:to>
                                    </p:set>
                                  </p:childTnLst>
                                </p:cTn>
                              </p:par>
                              <p:par>
                                <p:cTn id="93" presetID="1" presetClass="exit" presetSubtype="0" fill="hold" nodeType="withEffect">
                                  <p:stCondLst>
                                    <p:cond delay="0"/>
                                  </p:stCondLst>
                                  <p:childTnLst>
                                    <p:set>
                                      <p:cBhvr>
                                        <p:cTn id="94" dur="1" fill="hold">
                                          <p:stCondLst>
                                            <p:cond delay="0"/>
                                          </p:stCondLst>
                                        </p:cTn>
                                        <p:tgtEl>
                                          <p:spTgt spid="1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63" presetClass="path" presetSubtype="0" accel="50000" decel="50000" fill="hold" nodeType="clickEffect">
                                  <p:stCondLst>
                                    <p:cond delay="0"/>
                                  </p:stCondLst>
                                  <p:childTnLst>
                                    <p:animMotion origin="layout" path="M -3.33333E-6 -1.48148E-6 L 0.08698 -1.48148E-6 " pathEditMode="relative" rAng="0" ptsTypes="AA">
                                      <p:cBhvr>
                                        <p:cTn id="98" dur="2000" fill="hold"/>
                                        <p:tgtEl>
                                          <p:spTgt spid="22"/>
                                        </p:tgtEl>
                                        <p:attrNameLst>
                                          <p:attrName>ppt_x</p:attrName>
                                          <p:attrName>ppt_y</p:attrName>
                                        </p:attrNameLst>
                                      </p:cBhvr>
                                      <p:rCtr x="4340" y="0"/>
                                    </p:animMotion>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6"/>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22"/>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29"/>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2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63" presetClass="path" presetSubtype="0" accel="50000" decel="50000" fill="hold" nodeType="clickEffect">
                                  <p:stCondLst>
                                    <p:cond delay="0"/>
                                  </p:stCondLst>
                                  <p:childTnLst>
                                    <p:animMotion origin="layout" path="M 2.77778E-6 -1.48148E-6 L 0.10121 0.00023 " pathEditMode="relative" rAng="0" ptsTypes="AA">
                                      <p:cBhvr>
                                        <p:cTn id="118" dur="2000" fill="hold"/>
                                        <p:tgtEl>
                                          <p:spTgt spid="26"/>
                                        </p:tgtEl>
                                        <p:attrNameLst>
                                          <p:attrName>ppt_x</p:attrName>
                                          <p:attrName>ppt_y</p:attrName>
                                        </p:attrNameLst>
                                      </p:cBhvr>
                                      <p:rCtr x="5052" y="0"/>
                                    </p:animMotion>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0"/>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26"/>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63" presetClass="path" presetSubtype="0" accel="50000" decel="50000" fill="hold" nodeType="clickEffect">
                                  <p:stCondLst>
                                    <p:cond delay="0"/>
                                  </p:stCondLst>
                                  <p:childTnLst>
                                    <p:animMotion origin="layout" path="M 3.88889E-6 -1.48148E-6 L 0.10121 0.00023 " pathEditMode="relative" rAng="0" ptsTypes="AA">
                                      <p:cBhvr>
                                        <p:cTn id="128" dur="2000" fill="hold"/>
                                        <p:tgtEl>
                                          <p:spTgt spid="30"/>
                                        </p:tgtEl>
                                        <p:attrNameLst>
                                          <p:attrName>ppt_x</p:attrName>
                                          <p:attrName>ppt_y</p:attrName>
                                        </p:attrNameLst>
                                      </p:cBhvr>
                                      <p:rCtr x="5052" y="0"/>
                                    </p:animMotion>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4"/>
                                        </p:tgtEl>
                                        <p:attrNameLst>
                                          <p:attrName>style.visibility</p:attrName>
                                        </p:attrNameLst>
                                      </p:cBhvr>
                                      <p:to>
                                        <p:strVal val="visible"/>
                                      </p:to>
                                    </p:set>
                                  </p:childTnLst>
                                </p:cTn>
                              </p:par>
                              <p:par>
                                <p:cTn id="133" presetID="1" presetClass="exit" presetSubtype="0" fill="hold" nodeType="withEffect">
                                  <p:stCondLst>
                                    <p:cond delay="0"/>
                                  </p:stCondLst>
                                  <p:childTnLst>
                                    <p:set>
                                      <p:cBhvr>
                                        <p:cTn id="134" dur="1" fill="hold">
                                          <p:stCondLst>
                                            <p:cond delay="0"/>
                                          </p:stCondLst>
                                        </p:cTn>
                                        <p:tgtEl>
                                          <p:spTgt spid="30"/>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37"/>
                                        </p:tgtEl>
                                        <p:attrNameLst>
                                          <p:attrName>style.visibility</p:attrName>
                                        </p:attrNameLst>
                                      </p:cBhvr>
                                      <p:to>
                                        <p:strVal val="visible"/>
                                      </p:to>
                                    </p:set>
                                  </p:childTnLst>
                                </p:cTn>
                              </p:par>
                              <p:par>
                                <p:cTn id="139" presetID="1" presetClass="exit" presetSubtype="0" fill="hold" nodeType="withEffect">
                                  <p:stCondLst>
                                    <p:cond delay="0"/>
                                  </p:stCondLst>
                                  <p:childTnLst>
                                    <p:set>
                                      <p:cBhvr>
                                        <p:cTn id="140" dur="1" fill="hold">
                                          <p:stCondLst>
                                            <p:cond delay="0"/>
                                          </p:stCondLst>
                                        </p:cTn>
                                        <p:tgtEl>
                                          <p:spTgt spid="29"/>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35" presetClass="path" presetSubtype="0" accel="50000" decel="50000" fill="hold" nodeType="clickEffect">
                                  <p:stCondLst>
                                    <p:cond delay="0"/>
                                  </p:stCondLst>
                                  <p:childTnLst>
                                    <p:animMotion origin="layout" path="M -2.5E-6 0.00185 L -0.3 -0.00324 " pathEditMode="relative" rAng="0" ptsTypes="AA">
                                      <p:cBhvr>
                                        <p:cTn id="144" dur="2000" fill="hold"/>
                                        <p:tgtEl>
                                          <p:spTgt spid="34"/>
                                        </p:tgtEl>
                                        <p:attrNameLst>
                                          <p:attrName>ppt_x</p:attrName>
                                          <p:attrName>ppt_y</p:attrName>
                                        </p:attrNameLst>
                                      </p:cBhvr>
                                      <p:rCtr x="-15000" y="-255"/>
                                    </p:animMotion>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8"/>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34"/>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63" presetClass="path" presetSubtype="0" accel="50000" decel="50000" fill="hold" nodeType="clickEffect">
                                  <p:stCondLst>
                                    <p:cond delay="0"/>
                                  </p:stCondLst>
                                  <p:childTnLst>
                                    <p:animMotion origin="layout" path="M 4.72222E-6 1.48148E-6 L 0.15 1.48148E-6 " pathEditMode="relative" rAng="0" ptsTypes="AA">
                                      <p:cBhvr>
                                        <p:cTn id="154" dur="2000" fill="hold"/>
                                        <p:tgtEl>
                                          <p:spTgt spid="38"/>
                                        </p:tgtEl>
                                        <p:attrNameLst>
                                          <p:attrName>ppt_x</p:attrName>
                                          <p:attrName>ppt_y</p:attrName>
                                        </p:attrNameLst>
                                      </p:cBhvr>
                                      <p:rCtr x="7500" y="0"/>
                                    </p:animMotion>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42"/>
                                        </p:tgtEl>
                                        <p:attrNameLst>
                                          <p:attrName>style.visibility</p:attrName>
                                        </p:attrNameLst>
                                      </p:cBhvr>
                                      <p:to>
                                        <p:strVal val="visible"/>
                                      </p:to>
                                    </p:set>
                                  </p:childTnLst>
                                </p:cTn>
                              </p:par>
                              <p:par>
                                <p:cTn id="159" presetID="1" presetClass="exit" presetSubtype="0" fill="hold" nodeType="withEffect">
                                  <p:stCondLst>
                                    <p:cond delay="0"/>
                                  </p:stCondLst>
                                  <p:childTnLst>
                                    <p:set>
                                      <p:cBhvr>
                                        <p:cTn id="160" dur="1" fill="hold">
                                          <p:stCondLst>
                                            <p:cond delay="0"/>
                                          </p:stCondLst>
                                        </p:cTn>
                                        <p:tgtEl>
                                          <p:spTgt spid="38"/>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45"/>
                                        </p:tgtEl>
                                        <p:attrNameLst>
                                          <p:attrName>style.visibility</p:attrName>
                                        </p:attrNameLst>
                                      </p:cBhvr>
                                      <p:to>
                                        <p:strVal val="visible"/>
                                      </p:to>
                                    </p:set>
                                  </p:childTnLst>
                                </p:cTn>
                              </p:par>
                              <p:par>
                                <p:cTn id="165" presetID="1" presetClass="exit" presetSubtype="0" fill="hold" nodeType="withEffect">
                                  <p:stCondLst>
                                    <p:cond delay="0"/>
                                  </p:stCondLst>
                                  <p:childTnLst>
                                    <p:set>
                                      <p:cBhvr>
                                        <p:cTn id="166" dur="1" fill="hold">
                                          <p:stCondLst>
                                            <p:cond delay="0"/>
                                          </p:stCondLst>
                                        </p:cTn>
                                        <p:tgtEl>
                                          <p:spTgt spid="37"/>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63" presetClass="path" presetSubtype="0" accel="50000" decel="50000" fill="hold" nodeType="clickEffect">
                                  <p:stCondLst>
                                    <p:cond delay="0"/>
                                  </p:stCondLst>
                                  <p:childTnLst>
                                    <p:animMotion origin="layout" path="M -2.5E-6 -1.48148E-6 L 0.06042 -0.00162 " pathEditMode="relative" rAng="0" ptsTypes="AA">
                                      <p:cBhvr>
                                        <p:cTn id="170" dur="2000" fill="hold"/>
                                        <p:tgtEl>
                                          <p:spTgt spid="42"/>
                                        </p:tgtEl>
                                        <p:attrNameLst>
                                          <p:attrName>ppt_x</p:attrName>
                                          <p:attrName>ppt_y</p:attrName>
                                        </p:attrNameLst>
                                      </p:cBhvr>
                                      <p:rCtr x="3021" y="-93"/>
                                    </p:animMotion>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46"/>
                                        </p:tgtEl>
                                        <p:attrNameLst>
                                          <p:attrName>style.visibility</p:attrName>
                                        </p:attrNameLst>
                                      </p:cBhvr>
                                      <p:to>
                                        <p:strVal val="visible"/>
                                      </p:to>
                                    </p:set>
                                  </p:childTnLst>
                                </p:cTn>
                              </p:par>
                              <p:par>
                                <p:cTn id="175" presetID="1" presetClass="exit" presetSubtype="0" fill="hold" nodeType="withEffect">
                                  <p:stCondLst>
                                    <p:cond delay="0"/>
                                  </p:stCondLst>
                                  <p:childTnLst>
                                    <p:set>
                                      <p:cBhvr>
                                        <p:cTn id="176" dur="1" fill="hold">
                                          <p:stCondLst>
                                            <p:cond delay="0"/>
                                          </p:stCondLst>
                                        </p:cTn>
                                        <p:tgtEl>
                                          <p:spTgt spid="42"/>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58"/>
                                        </p:tgtEl>
                                        <p:attrNameLst>
                                          <p:attrName>style.visibility</p:attrName>
                                        </p:attrNameLst>
                                      </p:cBhvr>
                                      <p:to>
                                        <p:strVal val="visible"/>
                                      </p:to>
                                    </p:set>
                                  </p:childTnLst>
                                </p:cTn>
                              </p:par>
                              <p:par>
                                <p:cTn id="181" presetID="1" presetClass="exit" presetSubtype="0" fill="hold" nodeType="withEffect">
                                  <p:stCondLst>
                                    <p:cond delay="0"/>
                                  </p:stCondLst>
                                  <p:childTnLst>
                                    <p:set>
                                      <p:cBhvr>
                                        <p:cTn id="182" dur="1" fill="hold">
                                          <p:stCondLst>
                                            <p:cond delay="0"/>
                                          </p:stCondLst>
                                        </p:cTn>
                                        <p:tgtEl>
                                          <p:spTgt spid="45"/>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63" presetClass="path" presetSubtype="0" accel="50000" decel="50000" fill="hold" nodeType="clickEffect">
                                  <p:stCondLst>
                                    <p:cond delay="0"/>
                                  </p:stCondLst>
                                  <p:childTnLst>
                                    <p:animMotion origin="layout" path="M -4.44444E-6 -1.48148E-6 L 0.15018 0.00023 " pathEditMode="relative" rAng="0" ptsTypes="AA">
                                      <p:cBhvr>
                                        <p:cTn id="186" dur="2000" fill="hold"/>
                                        <p:tgtEl>
                                          <p:spTgt spid="46"/>
                                        </p:tgtEl>
                                        <p:attrNameLst>
                                          <p:attrName>ppt_x</p:attrName>
                                          <p:attrName>ppt_y</p:attrName>
                                        </p:attrNameLst>
                                      </p:cBhvr>
                                      <p:rCtr x="7500" y="0"/>
                                    </p:animMotion>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59"/>
                                        </p:tgtEl>
                                        <p:attrNameLst>
                                          <p:attrName>style.visibility</p:attrName>
                                        </p:attrNameLst>
                                      </p:cBhvr>
                                      <p:to>
                                        <p:strVal val="visible"/>
                                      </p:to>
                                    </p:set>
                                  </p:childTnLst>
                                </p:cTn>
                              </p:par>
                              <p:par>
                                <p:cTn id="191" presetID="1" presetClass="exit" presetSubtype="0" fill="hold" nodeType="withEffect">
                                  <p:stCondLst>
                                    <p:cond delay="0"/>
                                  </p:stCondLst>
                                  <p:childTnLst>
                                    <p:set>
                                      <p:cBhvr>
                                        <p:cTn id="192" dur="1" fill="hold">
                                          <p:stCondLst>
                                            <p:cond delay="0"/>
                                          </p:stCondLst>
                                        </p:cTn>
                                        <p:tgtEl>
                                          <p:spTgt spid="46"/>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62"/>
                                        </p:tgtEl>
                                        <p:attrNameLst>
                                          <p:attrName>style.visibility</p:attrName>
                                        </p:attrNameLst>
                                      </p:cBhvr>
                                      <p:to>
                                        <p:strVal val="visible"/>
                                      </p:to>
                                    </p:set>
                                  </p:childTnLst>
                                </p:cTn>
                              </p:par>
                              <p:par>
                                <p:cTn id="197" presetID="1" presetClass="exit" presetSubtype="0" fill="hold" nodeType="withEffect">
                                  <p:stCondLst>
                                    <p:cond delay="0"/>
                                  </p:stCondLst>
                                  <p:childTnLst>
                                    <p:set>
                                      <p:cBhvr>
                                        <p:cTn id="198" dur="1" fill="hold">
                                          <p:stCondLst>
                                            <p:cond delay="0"/>
                                          </p:stCondLst>
                                        </p:cTn>
                                        <p:tgtEl>
                                          <p:spTgt spid="58"/>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35" presetClass="path" presetSubtype="0" accel="50000" decel="50000" fill="hold" nodeType="clickEffect">
                                  <p:stCondLst>
                                    <p:cond delay="0"/>
                                  </p:stCondLst>
                                  <p:childTnLst>
                                    <p:animMotion origin="layout" path="M 2.77778E-6 -1.48148E-6 L -0.36528 -1.48148E-6 " pathEditMode="relative" rAng="0" ptsTypes="AA">
                                      <p:cBhvr>
                                        <p:cTn id="202" dur="2000" fill="hold"/>
                                        <p:tgtEl>
                                          <p:spTgt spid="59"/>
                                        </p:tgtEl>
                                        <p:attrNameLst>
                                          <p:attrName>ppt_x</p:attrName>
                                          <p:attrName>ppt_y</p:attrName>
                                        </p:attrNameLst>
                                      </p:cBhvr>
                                      <p:rCtr x="-18264" y="0"/>
                                    </p:animMotion>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nodeType="clickEffect">
                                  <p:stCondLst>
                                    <p:cond delay="0"/>
                                  </p:stCondLst>
                                  <p:childTnLst>
                                    <p:set>
                                      <p:cBhvr>
                                        <p:cTn id="206" dur="1" fill="hold">
                                          <p:stCondLst>
                                            <p:cond delay="0"/>
                                          </p:stCondLst>
                                        </p:cTn>
                                        <p:tgtEl>
                                          <p:spTgt spid="67"/>
                                        </p:tgtEl>
                                        <p:attrNameLst>
                                          <p:attrName>style.visibility</p:attrName>
                                        </p:attrNameLst>
                                      </p:cBhvr>
                                      <p:to>
                                        <p:strVal val="visible"/>
                                      </p:to>
                                    </p:set>
                                  </p:childTnLst>
                                </p:cTn>
                              </p:par>
                              <p:par>
                                <p:cTn id="207" presetID="1" presetClass="exit" presetSubtype="0" fill="hold" nodeType="withEffect">
                                  <p:stCondLst>
                                    <p:cond delay="0"/>
                                  </p:stCondLst>
                                  <p:childTnLst>
                                    <p:set>
                                      <p:cBhvr>
                                        <p:cTn id="208" dur="1" fill="hold">
                                          <p:stCondLst>
                                            <p:cond delay="0"/>
                                          </p:stCondLst>
                                        </p:cTn>
                                        <p:tgtEl>
                                          <p:spTgt spid="59"/>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nodeType="clickEffect">
                                  <p:stCondLst>
                                    <p:cond delay="0"/>
                                  </p:stCondLst>
                                  <p:childTnLst>
                                    <p:set>
                                      <p:cBhvr>
                                        <p:cTn id="212" dur="1" fill="hold">
                                          <p:stCondLst>
                                            <p:cond delay="0"/>
                                          </p:stCondLst>
                                        </p:cTn>
                                        <p:tgtEl>
                                          <p:spTgt spid="66"/>
                                        </p:tgtEl>
                                        <p:attrNameLst>
                                          <p:attrName>style.visibility</p:attrName>
                                        </p:attrNameLst>
                                      </p:cBhvr>
                                      <p:to>
                                        <p:strVal val="visible"/>
                                      </p:to>
                                    </p:set>
                                  </p:childTnLst>
                                </p:cTn>
                              </p:par>
                              <p:par>
                                <p:cTn id="213" presetID="1" presetClass="exit" presetSubtype="0" fill="hold" nodeType="withEffect">
                                  <p:stCondLst>
                                    <p:cond delay="0"/>
                                  </p:stCondLst>
                                  <p:childTnLst>
                                    <p:set>
                                      <p:cBhvr>
                                        <p:cTn id="214" dur="1" fill="hold">
                                          <p:stCondLst>
                                            <p:cond delay="0"/>
                                          </p:stCondLst>
                                        </p:cTn>
                                        <p:tgtEl>
                                          <p:spTgt spid="62"/>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63" presetClass="path" presetSubtype="0" accel="50000" decel="50000" fill="hold" nodeType="clickEffect">
                                  <p:stCondLst>
                                    <p:cond delay="0"/>
                                  </p:stCondLst>
                                  <p:childTnLst>
                                    <p:animMotion origin="layout" path="M 5.55556E-7 -4.07407E-6 L 0.20573 -4.07407E-6 " pathEditMode="relative" rAng="0" ptsTypes="AA">
                                      <p:cBhvr>
                                        <p:cTn id="218" dur="2000" fill="hold"/>
                                        <p:tgtEl>
                                          <p:spTgt spid="67"/>
                                        </p:tgtEl>
                                        <p:attrNameLst>
                                          <p:attrName>ppt_x</p:attrName>
                                          <p:attrName>ppt_y</p:attrName>
                                        </p:attrNameLst>
                                      </p:cBhvr>
                                      <p:rCtr x="10278" y="0"/>
                                    </p:animMotion>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nodeType="clickEffect">
                                  <p:stCondLst>
                                    <p:cond delay="0"/>
                                  </p:stCondLst>
                                  <p:childTnLst>
                                    <p:set>
                                      <p:cBhvr>
                                        <p:cTn id="226" dur="1" fill="hold">
                                          <p:stCondLst>
                                            <p:cond delay="0"/>
                                          </p:stCondLst>
                                        </p:cTn>
                                        <p:tgtEl>
                                          <p:spTgt spid="70"/>
                                        </p:tgtEl>
                                        <p:attrNameLst>
                                          <p:attrName>style.visibility</p:attrName>
                                        </p:attrNameLst>
                                      </p:cBhvr>
                                      <p:to>
                                        <p:strVal val="visible"/>
                                      </p:to>
                                    </p:set>
                                  </p:childTnLst>
                                </p:cTn>
                              </p:par>
                              <p:par>
                                <p:cTn id="227" presetID="1" presetClass="exit" presetSubtype="0" fill="hold" nodeType="withEffect">
                                  <p:stCondLst>
                                    <p:cond delay="0"/>
                                  </p:stCondLst>
                                  <p:childTnLst>
                                    <p:set>
                                      <p:cBhvr>
                                        <p:cTn id="228" dur="1" fill="hold">
                                          <p:stCondLst>
                                            <p:cond delay="0"/>
                                          </p:stCondLst>
                                        </p:cTn>
                                        <p:tgtEl>
                                          <p:spTgt spid="67"/>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63" presetClass="path" presetSubtype="0" accel="50000" decel="50000" fill="hold" nodeType="clickEffect">
                                  <p:stCondLst>
                                    <p:cond delay="0"/>
                                  </p:stCondLst>
                                  <p:childTnLst>
                                    <p:animMotion origin="layout" path="M 3.33333E-6 4.07407E-6 L 0.20573 4.07407E-6 " pathEditMode="relative" rAng="0" ptsTypes="AA">
                                      <p:cBhvr>
                                        <p:cTn id="232" dur="2000" fill="hold"/>
                                        <p:tgtEl>
                                          <p:spTgt spid="70"/>
                                        </p:tgtEl>
                                        <p:attrNameLst>
                                          <p:attrName>ppt_x</p:attrName>
                                          <p:attrName>ppt_y</p:attrName>
                                        </p:attrNameLst>
                                      </p:cBhvr>
                                      <p:rCtr x="10278" y="0"/>
                                    </p:animMotion>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74"/>
                                        </p:tgtEl>
                                        <p:attrNameLst>
                                          <p:attrName>style.visibility</p:attrName>
                                        </p:attrNameLst>
                                      </p:cBhvr>
                                      <p:to>
                                        <p:strVal val="visible"/>
                                      </p:to>
                                    </p:set>
                                  </p:childTnLst>
                                </p:cTn>
                              </p:par>
                              <p:par>
                                <p:cTn id="241" presetID="1" presetClass="exit" presetSubtype="0" fill="hold" nodeType="withEffect">
                                  <p:stCondLst>
                                    <p:cond delay="0"/>
                                  </p:stCondLst>
                                  <p:childTnLst>
                                    <p:set>
                                      <p:cBhvr>
                                        <p:cTn id="242" dur="1" fill="hold">
                                          <p:stCondLst>
                                            <p:cond delay="0"/>
                                          </p:stCondLst>
                                        </p:cTn>
                                        <p:tgtEl>
                                          <p:spTgt spid="70"/>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nodeType="clickEffect">
                                  <p:stCondLst>
                                    <p:cond delay="0"/>
                                  </p:stCondLst>
                                  <p:childTnLst>
                                    <p:set>
                                      <p:cBhvr>
                                        <p:cTn id="246" dur="1" fill="hold">
                                          <p:stCondLst>
                                            <p:cond delay="0"/>
                                          </p:stCondLst>
                                        </p:cTn>
                                        <p:tgtEl>
                                          <p:spTgt spid="77"/>
                                        </p:tgtEl>
                                        <p:attrNameLst>
                                          <p:attrName>style.visibility</p:attrName>
                                        </p:attrNameLst>
                                      </p:cBhvr>
                                      <p:to>
                                        <p:strVal val="visible"/>
                                      </p:to>
                                    </p:set>
                                  </p:childTnLst>
                                </p:cTn>
                              </p:par>
                              <p:par>
                                <p:cTn id="247" presetID="1" presetClass="exit" presetSubtype="0" fill="hold" nodeType="withEffect">
                                  <p:stCondLst>
                                    <p:cond delay="0"/>
                                  </p:stCondLst>
                                  <p:childTnLst>
                                    <p:set>
                                      <p:cBhvr>
                                        <p:cTn id="248" dur="1" fill="hold">
                                          <p:stCondLst>
                                            <p:cond delay="0"/>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163C61-82FC-4233-9818-A44238C4991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B6BA74B-9D4B-4D48-8D09-79B0664B804A}"/>
              </a:ext>
            </a:extLst>
          </p:cNvPr>
          <p:cNvSpPr>
            <a:spLocks noGrp="1"/>
          </p:cNvSpPr>
          <p:nvPr>
            <p:ph type="body" sz="quarter" idx="12"/>
          </p:nvPr>
        </p:nvSpPr>
        <p:spPr/>
        <p:txBody>
          <a:bodyPr/>
          <a:lstStyle/>
          <a:p>
            <a:r>
              <a:rPr lang="en-US" dirty="0"/>
              <a:t>Formal Definition: Turing Machine (TM)</a:t>
            </a:r>
          </a:p>
        </p:txBody>
      </p:sp>
      <p:sp>
        <p:nvSpPr>
          <p:cNvPr id="4" name="Text Placeholder 3">
            <a:extLst>
              <a:ext uri="{FF2B5EF4-FFF2-40B4-BE49-F238E27FC236}">
                <a16:creationId xmlns:a16="http://schemas.microsoft.com/office/drawing/2014/main" id="{26EB96EF-3A3A-46C3-8BFA-6670A85C359C}"/>
              </a:ext>
            </a:extLst>
          </p:cNvPr>
          <p:cNvSpPr>
            <a:spLocks noGrp="1"/>
          </p:cNvSpPr>
          <p:nvPr>
            <p:ph type="body" sz="quarter" idx="13"/>
          </p:nvPr>
        </p:nvSpPr>
        <p:spPr/>
        <p:txBody>
          <a:bodyPr>
            <a:normAutofit/>
          </a:bodyPr>
          <a:lstStyle/>
          <a:p>
            <a:pPr eaLnBrk="1" hangingPunct="1"/>
            <a:r>
              <a:rPr lang="en-US" altLang="en-US" sz="2800" dirty="0"/>
              <a:t>A Turing machine </a:t>
            </a:r>
            <a:r>
              <a:rPr lang="en-US" altLang="en-US" sz="2800" b="1" dirty="0">
                <a:latin typeface="Times New Roman" panose="02020603050405020304" pitchFamily="18" charset="0"/>
                <a:cs typeface="Times New Roman" panose="02020603050405020304" pitchFamily="18" charset="0"/>
              </a:rPr>
              <a:t>M</a:t>
            </a:r>
            <a:r>
              <a:rPr lang="en-US" altLang="en-US" sz="2800" dirty="0"/>
              <a:t> is defined by a </a:t>
            </a:r>
            <a:r>
              <a:rPr lang="en-US" altLang="en-US" sz="2800" b="1" dirty="0">
                <a:latin typeface="Times New Roman" panose="02020603050405020304" pitchFamily="18" charset="0"/>
                <a:cs typeface="Times New Roman" panose="02020603050405020304" pitchFamily="18" charset="0"/>
              </a:rPr>
              <a:t>7</a:t>
            </a:r>
            <a:r>
              <a:rPr lang="en-US" altLang="en-US" sz="2800" dirty="0"/>
              <a:t>-tuple </a:t>
            </a:r>
            <a:br>
              <a:rPr lang="en-US" altLang="en-US" sz="2800" dirty="0"/>
            </a:br>
            <a:r>
              <a:rPr lang="en-US" altLang="en-US" sz="2800" b="1" dirty="0">
                <a:latin typeface="Times New Roman" panose="02020603050405020304" pitchFamily="18" charset="0"/>
                <a:cs typeface="Times New Roman" panose="02020603050405020304" pitchFamily="18" charset="0"/>
              </a:rPr>
              <a:t>(Q,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q</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rPr>
              <a:t>)</a:t>
            </a:r>
            <a:endParaRPr lang="en-US" altLang="en-US" sz="2800" dirty="0"/>
          </a:p>
          <a:p>
            <a:pPr eaLnBrk="1" hangingPunct="1"/>
            <a:r>
              <a:rPr lang="en-US" altLang="en-US" sz="2800" dirty="0"/>
              <a:t> </a:t>
            </a:r>
            <a:r>
              <a:rPr lang="en-US" altLang="en-US" sz="2800" b="1" dirty="0">
                <a:latin typeface="Times New Roman" panose="02020603050405020304" pitchFamily="18" charset="0"/>
                <a:cs typeface="Times New Roman" panose="02020603050405020304" pitchFamily="18" charset="0"/>
              </a:rPr>
              <a:t>Q</a:t>
            </a:r>
            <a:r>
              <a:rPr lang="en-US" altLang="en-US" sz="2800" dirty="0"/>
              <a:t> finite set of states</a:t>
            </a:r>
          </a:p>
          <a:p>
            <a:pPr eaLnBrk="1" hangingPunct="1"/>
            <a:r>
              <a:rPr lang="en-US" altLang="en-US" sz="2800" dirty="0"/>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finite input alphabet (without </a:t>
            </a:r>
            <a:r>
              <a:rPr lang="en-US" altLang="en-US" sz="2800" b="1" i="1" dirty="0">
                <a:sym typeface="Symbol" panose="05050102010706020507" pitchFamily="18" charset="2"/>
              </a:rPr>
              <a:t>blank symbol</a:t>
            </a:r>
            <a:r>
              <a:rPr lang="en-US" altLang="en-US" sz="2800" b="1" dirty="0">
                <a:sym typeface="Symbol" panose="05050102010706020507" pitchFamily="18" charset="2"/>
              </a:rPr>
              <a:t> </a:t>
            </a:r>
            <a:r>
              <a:rPr lang="en-US" altLang="en-US" sz="2800" dirty="0">
                <a:sym typeface="Symbol" panose="05050102010706020507" pitchFamily="18" charset="2"/>
              </a:rPr>
              <a:t>“</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a:t>
            </a:r>
          </a:p>
          <a:p>
            <a:pPr eaLnBrk="1" hangingPunct="1"/>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finite tape alphabet with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  </a:t>
            </a:r>
          </a:p>
          <a:p>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the transition function</a:t>
            </a:r>
            <a:br>
              <a:rPr lang="en-US" altLang="en-US" sz="2800" dirty="0">
                <a:sym typeface="Symbol" panose="05050102010706020507" pitchFamily="18" charset="2"/>
              </a:rPr>
            </a:br>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 Q    {L,R}</a:t>
            </a:r>
            <a:endParaRPr lang="en-US" altLang="en-US" sz="2800" b="1" dirty="0">
              <a:latin typeface="Times New Roman" panose="02020603050405020304" pitchFamily="18" charset="0"/>
              <a:cs typeface="Times New Roman" panose="02020603050405020304" pitchFamily="18" charset="0"/>
            </a:endParaRPr>
          </a:p>
          <a:p>
            <a:pPr eaLnBrk="1" hangingPunct="1"/>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dirty="0">
                <a:sym typeface="Symbol" panose="05050102010706020507" pitchFamily="18" charset="2"/>
              </a:rPr>
              <a:t> start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r>
              <a:rPr lang="en-US" altLang="en-US" sz="2800" dirty="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dirty="0">
                <a:sym typeface="Symbol" panose="05050102010706020507" pitchFamily="18" charset="2"/>
              </a:rPr>
              <a:t> accept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r>
              <a:rPr lang="en-US" altLang="en-US" sz="2800" dirty="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dirty="0">
                <a:sym typeface="Symbol" panose="05050102010706020507" pitchFamily="18" charset="2"/>
              </a:rPr>
              <a:t> reject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lvl="1"/>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endParaRPr lang="en-US" altLang="en-US" sz="2800" b="1" dirty="0">
              <a:latin typeface="Times New Roman" panose="02020603050405020304" pitchFamily="18"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368799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hlinkClick r:id="rId2" action="ppaction://hlinkfile"/>
              </a:rPr>
              <a:t>Sipser-Introduction to the Theory of Computation 3E, Computability</a:t>
            </a:r>
            <a:r>
              <a:rPr lang="en-US" dirty="0"/>
              <a:t>.</a:t>
            </a:r>
          </a:p>
          <a:p>
            <a:r>
              <a:rPr lang="en-US" dirty="0">
                <a:hlinkClick r:id="rId3" action="ppaction://hlinkfile"/>
              </a:rPr>
              <a:t>Lewis, Papadimitriou-Elements of Theory of Computation, 2ed, Turing Machine</a:t>
            </a:r>
            <a:r>
              <a:rPr lang="en-US" dirty="0"/>
              <a:t>.</a:t>
            </a:r>
          </a:p>
          <a:p>
            <a:r>
              <a:rPr lang="en-US" dirty="0">
                <a:hlinkClick r:id="rId4" action="ppaction://hlinkfile"/>
              </a:rPr>
              <a:t>Hopcroft, Motwani, Ullman-Introduction to Automata Theory, Languages, and Computations, Turing Machine</a:t>
            </a:r>
            <a:r>
              <a:rPr lang="en-US" dirty="0"/>
              <a:t>.</a:t>
            </a:r>
          </a:p>
        </p:txBody>
      </p:sp>
    </p:spTree>
    <p:extLst>
      <p:ext uri="{BB962C8B-B14F-4D97-AF65-F5344CB8AC3E}">
        <p14:creationId xmlns:p14="http://schemas.microsoft.com/office/powerpoint/2010/main" val="24537314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Computability Theory</a:t>
            </a:r>
            <a:br>
              <a:rPr lang="en-US" dirty="0"/>
            </a:br>
            <a:r>
              <a:rPr lang="en-US" dirty="0"/>
              <a:t>Turing Machine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14</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9</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Fall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75121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BBD3FD-B8BB-49A6-84E1-6650E5FB2E3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11E92B0-6862-4CA7-887E-9AC4ED5D63BD}"/>
              </a:ext>
            </a:extLst>
          </p:cNvPr>
          <p:cNvSpPr>
            <a:spLocks noGrp="1"/>
          </p:cNvSpPr>
          <p:nvPr>
            <p:ph type="body" sz="quarter" idx="12"/>
          </p:nvPr>
        </p:nvSpPr>
        <p:spPr/>
        <p:txBody>
          <a:bodyPr/>
          <a:lstStyle/>
          <a:p>
            <a:r>
              <a:rPr lang="en-US" dirty="0"/>
              <a:t>Formal Definition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4B6AAAFD-C2D6-44D2-A395-A0834E4DAA18}"/>
                  </a:ext>
                </a:extLst>
              </p:cNvPr>
              <p:cNvSpPr>
                <a:spLocks noGrp="1"/>
              </p:cNvSpPr>
              <p:nvPr>
                <p:ph type="body" sz="quarter" idx="13"/>
              </p:nvPr>
            </p:nvSpPr>
            <p:spPr/>
            <p:txBody>
              <a:bodyPr>
                <a:normAutofit fontScale="92500" lnSpcReduction="20000"/>
              </a:bodyPr>
              <a:lstStyle/>
              <a:p>
                <a:pPr eaLnBrk="1" hangingPunct="1">
                  <a:defRPr/>
                </a:pPr>
                <a:r>
                  <a:rPr lang="en-US" sz="2600" dirty="0"/>
                  <a:t>A </a:t>
                </a:r>
                <a:r>
                  <a:rPr lang="en-US" sz="2600" b="1" i="1" dirty="0"/>
                  <a:t>context-free grammar</a:t>
                </a:r>
                <a:r>
                  <a:rPr lang="en-US" sz="2600" dirty="0"/>
                  <a:t> is a 4-touple </a:t>
                </a:r>
                <a:r>
                  <a:rPr lang="en-US" sz="2600" dirty="0">
                    <a:latin typeface="Courier New" pitchFamily="49" charset="0"/>
                    <a:cs typeface="Courier New" pitchFamily="49" charset="0"/>
                  </a:rPr>
                  <a:t>(</a:t>
                </a:r>
                <a:r>
                  <a:rPr lang="en-US" sz="2600" i="1" dirty="0">
                    <a:latin typeface="Courier New" pitchFamily="49" charset="0"/>
                    <a:cs typeface="Courier New" pitchFamily="49" charset="0"/>
                  </a:rPr>
                  <a:t>V</a:t>
                </a:r>
                <a:r>
                  <a:rPr lang="en-US" sz="2600" dirty="0">
                    <a:latin typeface="Courier New" pitchFamily="49" charset="0"/>
                    <a:cs typeface="Courier New" pitchFamily="49" charset="0"/>
                  </a:rPr>
                  <a:t>,</a:t>
                </a:r>
                <a:r>
                  <a:rPr lang="el-GR" sz="2600" dirty="0">
                    <a:latin typeface="Courier New" pitchFamily="49" charset="0"/>
                    <a:cs typeface="Courier New" pitchFamily="49" charset="0"/>
                  </a:rPr>
                  <a:t>Σ</a:t>
                </a:r>
                <a:r>
                  <a:rPr lang="en-US" sz="2600" dirty="0">
                    <a:latin typeface="Courier New" pitchFamily="49" charset="0"/>
                    <a:cs typeface="Courier New" pitchFamily="49" charset="0"/>
                  </a:rPr>
                  <a:t>,</a:t>
                </a:r>
                <a:r>
                  <a:rPr lang="en-US" sz="2600" i="1" dirty="0">
                    <a:latin typeface="Courier New" pitchFamily="49" charset="0"/>
                    <a:cs typeface="Courier New" pitchFamily="49" charset="0"/>
                  </a:rPr>
                  <a:t>R</a:t>
                </a:r>
                <a:r>
                  <a:rPr lang="en-US" sz="2600" dirty="0">
                    <a:latin typeface="Courier New" pitchFamily="49" charset="0"/>
                    <a:cs typeface="Courier New" pitchFamily="49" charset="0"/>
                  </a:rPr>
                  <a:t>,</a:t>
                </a:r>
                <a:r>
                  <a:rPr lang="en-US" sz="2600" i="1" dirty="0">
                    <a:latin typeface="Courier New" pitchFamily="49" charset="0"/>
                    <a:cs typeface="Courier New" pitchFamily="49" charset="0"/>
                  </a:rPr>
                  <a:t>S</a:t>
                </a:r>
                <a:r>
                  <a:rPr lang="en-US" sz="2600" dirty="0">
                    <a:latin typeface="Courier New" pitchFamily="49" charset="0"/>
                    <a:cs typeface="Courier New" pitchFamily="49" charset="0"/>
                  </a:rPr>
                  <a:t>)</a:t>
                </a:r>
                <a:r>
                  <a:rPr lang="en-US" sz="2600" dirty="0"/>
                  <a:t>, where – </a:t>
                </a:r>
              </a:p>
              <a:p>
                <a:pPr lvl="1" eaLnBrk="1" hangingPunct="1">
                  <a:defRPr/>
                </a:pPr>
                <a:r>
                  <a:rPr lang="en-US" i="1" dirty="0">
                    <a:latin typeface="Courier New" pitchFamily="49" charset="0"/>
                    <a:cs typeface="Courier New" pitchFamily="49" charset="0"/>
                  </a:rPr>
                  <a:t>V</a:t>
                </a:r>
                <a:r>
                  <a:rPr lang="en-US" dirty="0"/>
                  <a:t> is a finite set called </a:t>
                </a:r>
                <a:r>
                  <a:rPr lang="en-US" b="1" i="1" dirty="0"/>
                  <a:t>variables</a:t>
                </a:r>
                <a:r>
                  <a:rPr lang="en-US" dirty="0"/>
                  <a:t>,</a:t>
                </a:r>
              </a:p>
              <a:p>
                <a:pPr lvl="1" eaLnBrk="1" hangingPunct="1">
                  <a:defRPr/>
                </a:pPr>
                <a:r>
                  <a:rPr lang="el-GR" dirty="0">
                    <a:latin typeface="Courier New" pitchFamily="49" charset="0"/>
                    <a:cs typeface="Courier New" pitchFamily="49" charset="0"/>
                  </a:rPr>
                  <a:t>Σ</a:t>
                </a:r>
                <a:r>
                  <a:rPr lang="en-US" dirty="0">
                    <a:cs typeface="Arial" charset="0"/>
                  </a:rPr>
                  <a:t> is a finite set, disjoint from </a:t>
                </a:r>
                <a:r>
                  <a:rPr lang="en-US" i="1" dirty="0">
                    <a:latin typeface="Courier New" pitchFamily="49" charset="0"/>
                    <a:cs typeface="Courier New" pitchFamily="49" charset="0"/>
                  </a:rPr>
                  <a:t>V</a:t>
                </a:r>
                <a:r>
                  <a:rPr lang="en-US" dirty="0">
                    <a:cs typeface="Arial" charset="0"/>
                  </a:rPr>
                  <a:t>, called the </a:t>
                </a:r>
                <a:r>
                  <a:rPr lang="en-US" b="1" i="1" dirty="0">
                    <a:cs typeface="Arial" charset="0"/>
                  </a:rPr>
                  <a:t>alphabet</a:t>
                </a:r>
                <a:r>
                  <a:rPr lang="en-US" dirty="0">
                    <a:cs typeface="Arial" charset="0"/>
                  </a:rPr>
                  <a:t>,</a:t>
                </a:r>
              </a:p>
              <a:p>
                <a:pPr lvl="1" eaLnBrk="1" hangingPunct="1">
                  <a:defRPr/>
                </a:pPr>
                <a:r>
                  <a:rPr lang="en-US" i="1" dirty="0">
                    <a:latin typeface="Courier New" pitchFamily="49" charset="0"/>
                    <a:cs typeface="Courier New" pitchFamily="49" charset="0"/>
                  </a:rPr>
                  <a:t>R</a:t>
                </a:r>
                <a:r>
                  <a:rPr lang="en-US" dirty="0">
                    <a:cs typeface="Arial" charset="0"/>
                  </a:rPr>
                  <a:t> is a finite set of </a:t>
                </a:r>
                <a:r>
                  <a:rPr lang="en-US" b="1" i="1" dirty="0">
                    <a:cs typeface="Arial" charset="0"/>
                  </a:rPr>
                  <a:t>rules</a:t>
                </a:r>
                <a:r>
                  <a:rPr lang="en-US" dirty="0">
                    <a:cs typeface="Arial" charset="0"/>
                  </a:rPr>
                  <a:t>, with each rule being a variable and a strings of variables and </a:t>
                </a:r>
                <a:r>
                  <a:rPr lang="en-US" b="1" i="1" dirty="0">
                    <a:cs typeface="Arial" charset="0"/>
                  </a:rPr>
                  <a:t>terminals</a:t>
                </a:r>
                <a:r>
                  <a:rPr lang="en-US" dirty="0">
                    <a:cs typeface="Arial" charset="0"/>
                  </a:rPr>
                  <a:t>, and</a:t>
                </a:r>
              </a:p>
              <a:p>
                <a:pPr lvl="1" eaLnBrk="1" hangingPunct="1">
                  <a:defRPr/>
                </a:pPr>
                <a:r>
                  <a:rPr lang="en-US" i="1" dirty="0">
                    <a:latin typeface="Courier New" pitchFamily="49" charset="0"/>
                    <a:cs typeface="Courier New" pitchFamily="49" charset="0"/>
                  </a:rPr>
                  <a:t>S</a:t>
                </a:r>
                <a:r>
                  <a:rPr lang="en-US" dirty="0">
                    <a:latin typeface="Courier New" pitchFamily="49" charset="0"/>
                    <a:cs typeface="Courier New" pitchFamily="49" charset="0"/>
                    <a:sym typeface="Symbol" pitchFamily="18" charset="2"/>
                  </a:rPr>
                  <a:t></a:t>
                </a:r>
                <a:r>
                  <a:rPr lang="en-US" i="1" dirty="0">
                    <a:latin typeface="Courier New" pitchFamily="49" charset="0"/>
                    <a:cs typeface="Courier New" pitchFamily="49" charset="0"/>
                    <a:sym typeface="Symbol" pitchFamily="18" charset="2"/>
                  </a:rPr>
                  <a:t>V</a:t>
                </a:r>
                <a:r>
                  <a:rPr lang="en-US" dirty="0">
                    <a:latin typeface="Courier New" pitchFamily="49" charset="0"/>
                    <a:cs typeface="Courier New" pitchFamily="49" charset="0"/>
                    <a:sym typeface="Symbol" pitchFamily="18" charset="2"/>
                  </a:rPr>
                  <a:t> </a:t>
                </a:r>
                <a:r>
                  <a:rPr lang="en-US" dirty="0">
                    <a:cs typeface="Arial" charset="0"/>
                    <a:sym typeface="Symbol" pitchFamily="18" charset="2"/>
                  </a:rPr>
                  <a:t>is the </a:t>
                </a:r>
                <a:r>
                  <a:rPr lang="en-US" b="1" i="1" dirty="0">
                    <a:cs typeface="Arial" charset="0"/>
                    <a:sym typeface="Symbol" pitchFamily="18" charset="2"/>
                  </a:rPr>
                  <a:t>start</a:t>
                </a:r>
                <a:r>
                  <a:rPr lang="en-US" dirty="0">
                    <a:cs typeface="Arial" charset="0"/>
                    <a:sym typeface="Symbol" pitchFamily="18" charset="2"/>
                  </a:rPr>
                  <a:t> variable.</a:t>
                </a:r>
              </a:p>
              <a:p>
                <a:pPr eaLnBrk="1" hangingPunct="1">
                  <a:lnSpc>
                    <a:spcPct val="120000"/>
                  </a:lnSpc>
                  <a:defRPr/>
                </a:pPr>
                <a:r>
                  <a:rPr lang="en-US" sz="2600" dirty="0">
                    <a:cs typeface="Arial" charset="0"/>
                    <a:sym typeface="Symbol" pitchFamily="18" charset="2"/>
                  </a:rPr>
                  <a:t>If </a:t>
                </a:r>
                <a:r>
                  <a:rPr lang="en-US" sz="2600" b="1" i="1" dirty="0">
                    <a:latin typeface="Courier New" pitchFamily="49" charset="0"/>
                    <a:cs typeface="Courier New" pitchFamily="49" charset="0"/>
                    <a:sym typeface="Symbol" pitchFamily="18" charset="2"/>
                  </a:rPr>
                  <a:t>u</a:t>
                </a:r>
                <a:r>
                  <a:rPr lang="en-US" sz="2600" dirty="0">
                    <a:cs typeface="Arial" charset="0"/>
                    <a:sym typeface="Symbol" pitchFamily="18" charset="2"/>
                  </a:rPr>
                  <a:t>, </a:t>
                </a:r>
                <a:r>
                  <a:rPr lang="en-US" sz="2600" b="1" i="1" dirty="0">
                    <a:latin typeface="Courier New" pitchFamily="49" charset="0"/>
                    <a:cs typeface="Courier New" pitchFamily="49" charset="0"/>
                    <a:sym typeface="Symbol" pitchFamily="18" charset="2"/>
                  </a:rPr>
                  <a:t>v</a:t>
                </a:r>
                <a:r>
                  <a:rPr lang="en-US" sz="2600" dirty="0">
                    <a:cs typeface="Arial" charset="0"/>
                    <a:sym typeface="Symbol" pitchFamily="18" charset="2"/>
                  </a:rPr>
                  <a:t>, and </a:t>
                </a:r>
                <a:r>
                  <a:rPr lang="en-US" sz="2600" b="1" i="1" dirty="0">
                    <a:latin typeface="Courier New" pitchFamily="49" charset="0"/>
                    <a:cs typeface="Courier New" pitchFamily="49" charset="0"/>
                    <a:sym typeface="Symbol" pitchFamily="18" charset="2"/>
                  </a:rPr>
                  <a:t>w</a:t>
                </a:r>
                <a:r>
                  <a:rPr lang="en-US" sz="2600" dirty="0">
                    <a:cs typeface="Arial" charset="0"/>
                    <a:sym typeface="Symbol" pitchFamily="18" charset="2"/>
                  </a:rPr>
                  <a:t> are strings of variables and terminals, and </a:t>
                </a:r>
                <a:br>
                  <a:rPr lang="en-US" sz="2600" dirty="0">
                    <a:cs typeface="Arial" charset="0"/>
                    <a:sym typeface="Symbol" pitchFamily="18" charset="2"/>
                  </a:rPr>
                </a:br>
                <a:r>
                  <a:rPr lang="en-US" sz="2600" dirty="0">
                    <a:cs typeface="Arial" charset="0"/>
                    <a:sym typeface="Symbol" pitchFamily="18" charset="2"/>
                  </a:rPr>
                  <a:t> </a:t>
                </a:r>
                <a:r>
                  <a:rPr lang="en-US" sz="2600" b="1" i="1" dirty="0">
                    <a:latin typeface="Courier New" pitchFamily="49" charset="0"/>
                    <a:cs typeface="Courier New" pitchFamily="49" charset="0"/>
                    <a:sym typeface="Symbol" pitchFamily="18" charset="2"/>
                  </a:rPr>
                  <a:t>A</a:t>
                </a:r>
                <a:r>
                  <a:rPr lang="en-US" sz="2600" b="1" dirty="0">
                    <a:latin typeface="Courier New" pitchFamily="49" charset="0"/>
                    <a:cs typeface="Courier New" pitchFamily="49" charset="0"/>
                    <a:sym typeface="Symbol" pitchFamily="18" charset="2"/>
                  </a:rPr>
                  <a:t> </a:t>
                </a:r>
                <a:r>
                  <a:rPr lang="en-US" sz="2600" b="1" dirty="0">
                    <a:latin typeface="Courier New" pitchFamily="49" charset="0"/>
                    <a:cs typeface="Courier New" pitchFamily="49" charset="0"/>
                    <a:sym typeface="Wingdings" pitchFamily="2" charset="2"/>
                  </a:rPr>
                  <a:t> </a:t>
                </a:r>
                <a:r>
                  <a:rPr lang="en-US" sz="2600" b="1" i="1" dirty="0">
                    <a:latin typeface="Courier New" pitchFamily="49" charset="0"/>
                    <a:cs typeface="Courier New" pitchFamily="49" charset="0"/>
                    <a:sym typeface="Wingdings" pitchFamily="2" charset="2"/>
                  </a:rPr>
                  <a:t>w</a:t>
                </a:r>
                <a:r>
                  <a:rPr lang="en-US" sz="2600" b="1" dirty="0">
                    <a:cs typeface="Arial" charset="0"/>
                    <a:sym typeface="Wingdings" pitchFamily="2" charset="2"/>
                  </a:rPr>
                  <a:t>  </a:t>
                </a:r>
                <a:r>
                  <a:rPr lang="en-US" sz="2600" dirty="0">
                    <a:cs typeface="Arial" charset="0"/>
                    <a:sym typeface="Wingdings" pitchFamily="2" charset="2"/>
                  </a:rPr>
                  <a:t>is a rule of the grammar, </a:t>
                </a:r>
                <a:br>
                  <a:rPr lang="en-US" sz="2600" dirty="0">
                    <a:cs typeface="Arial" charset="0"/>
                    <a:sym typeface="Wingdings" pitchFamily="2" charset="2"/>
                  </a:rPr>
                </a:br>
                <a:r>
                  <a:rPr lang="en-US" sz="2600" dirty="0">
                    <a:cs typeface="Arial" charset="0"/>
                    <a:sym typeface="Wingdings" pitchFamily="2" charset="2"/>
                  </a:rPr>
                  <a:t>we say that </a:t>
                </a:r>
                <a:r>
                  <a:rPr lang="en-US" sz="2600" b="1" i="1" dirty="0" err="1">
                    <a:latin typeface="Courier New" pitchFamily="49" charset="0"/>
                    <a:cs typeface="Courier New" pitchFamily="49" charset="0"/>
                    <a:sym typeface="Wingdings" pitchFamily="2" charset="2"/>
                  </a:rPr>
                  <a:t>uAv</a:t>
                </a:r>
                <a:r>
                  <a:rPr lang="en-US" sz="2600" dirty="0">
                    <a:cs typeface="Arial" charset="0"/>
                    <a:sym typeface="Wingdings" pitchFamily="2" charset="2"/>
                  </a:rPr>
                  <a:t> yields </a:t>
                </a:r>
                <a:r>
                  <a:rPr lang="en-US" sz="2600" b="1" i="1" dirty="0" err="1">
                    <a:latin typeface="Courier New" pitchFamily="49" charset="0"/>
                    <a:cs typeface="Courier New" pitchFamily="49" charset="0"/>
                    <a:sym typeface="Wingdings" pitchFamily="2" charset="2"/>
                  </a:rPr>
                  <a:t>uwv</a:t>
                </a:r>
                <a:r>
                  <a:rPr lang="en-US" sz="2600" dirty="0">
                    <a:cs typeface="Arial" charset="0"/>
                    <a:sym typeface="Wingdings" pitchFamily="2" charset="2"/>
                  </a:rPr>
                  <a:t>, written </a:t>
                </a:r>
                <a:r>
                  <a:rPr lang="en-US" sz="2600" b="1" i="1" dirty="0" err="1">
                    <a:latin typeface="Courier New" pitchFamily="49" charset="0"/>
                    <a:cs typeface="Courier New" pitchFamily="49" charset="0"/>
                    <a:sym typeface="Wingdings" pitchFamily="2" charset="2"/>
                  </a:rPr>
                  <a:t>uAv</a:t>
                </a:r>
                <a:r>
                  <a:rPr lang="en-US" sz="2600" b="1" dirty="0">
                    <a:latin typeface="Courier New" pitchFamily="49" charset="0"/>
                    <a:cs typeface="Courier New" pitchFamily="49" charset="0"/>
                    <a:sym typeface="Wingdings" pitchFamily="2" charset="2"/>
                  </a:rPr>
                  <a:t> </a:t>
                </a:r>
                <a:r>
                  <a:rPr lang="en-US" sz="2600" b="1" dirty="0">
                    <a:latin typeface="Courier New" pitchFamily="49" charset="0"/>
                    <a:cs typeface="Courier New" pitchFamily="49" charset="0"/>
                    <a:sym typeface="Symbol" pitchFamily="18" charset="2"/>
                  </a:rPr>
                  <a:t> </a:t>
                </a:r>
                <a:r>
                  <a:rPr lang="en-US" sz="2600" b="1" i="1" dirty="0" err="1">
                    <a:latin typeface="Courier New" pitchFamily="49" charset="0"/>
                    <a:cs typeface="Courier New" pitchFamily="49" charset="0"/>
                    <a:sym typeface="Symbol" pitchFamily="18" charset="2"/>
                  </a:rPr>
                  <a:t>uwv</a:t>
                </a:r>
                <a:r>
                  <a:rPr lang="en-US" sz="2600" dirty="0">
                    <a:cs typeface="Arial" charset="0"/>
                    <a:sym typeface="Symbol" pitchFamily="18" charset="2"/>
                  </a:rPr>
                  <a:t>.</a:t>
                </a:r>
              </a:p>
              <a:p>
                <a:pPr eaLnBrk="1" hangingPunct="1">
                  <a:lnSpc>
                    <a:spcPct val="120000"/>
                  </a:lnSpc>
                  <a:defRPr/>
                </a:pPr>
                <a:r>
                  <a:rPr lang="en-US" sz="2600" dirty="0">
                    <a:cs typeface="Arial" charset="0"/>
                    <a:sym typeface="Symbol" pitchFamily="18" charset="2"/>
                  </a:rPr>
                  <a:t>If </a:t>
                </a:r>
                <a:r>
                  <a:rPr lang="en-US" sz="2600" b="1" i="1" dirty="0">
                    <a:latin typeface="Courier New" pitchFamily="49" charset="0"/>
                    <a:cs typeface="Courier New" pitchFamily="49" charset="0"/>
                    <a:sym typeface="Symbol" pitchFamily="18" charset="2"/>
                  </a:rPr>
                  <a:t>u</a:t>
                </a:r>
                <a:r>
                  <a:rPr lang="en-US" sz="2600" b="1" dirty="0">
                    <a:latin typeface="Courier New" pitchFamily="49" charset="0"/>
                    <a:cs typeface="Courier New" pitchFamily="49" charset="0"/>
                    <a:sym typeface="Symbol" pitchFamily="18" charset="2"/>
                  </a:rPr>
                  <a:t> = </a:t>
                </a:r>
                <a:r>
                  <a:rPr lang="en-US" sz="2600" b="1" i="1" dirty="0">
                    <a:latin typeface="Courier New" pitchFamily="49" charset="0"/>
                    <a:cs typeface="Courier New" pitchFamily="49" charset="0"/>
                    <a:sym typeface="Symbol" pitchFamily="18" charset="2"/>
                  </a:rPr>
                  <a:t>v</a:t>
                </a:r>
                <a:r>
                  <a:rPr lang="en-US" sz="2600" b="1" dirty="0">
                    <a:latin typeface="Courier New" pitchFamily="49" charset="0"/>
                    <a:cs typeface="Courier New" pitchFamily="49" charset="0"/>
                    <a:sym typeface="Symbol" pitchFamily="18" charset="2"/>
                  </a:rPr>
                  <a:t> </a:t>
                </a:r>
                <a:r>
                  <a:rPr lang="en-US" sz="2600" dirty="0">
                    <a:cs typeface="Arial" charset="0"/>
                    <a:sym typeface="Symbol" pitchFamily="18" charset="2"/>
                  </a:rPr>
                  <a:t>or if a sequence </a:t>
                </a:r>
                <a:r>
                  <a:rPr lang="en-US" sz="2600" b="1" i="1" dirty="0">
                    <a:latin typeface="Courier New" pitchFamily="49" charset="0"/>
                    <a:cs typeface="Courier New" pitchFamily="49" charset="0"/>
                    <a:sym typeface="Symbol" pitchFamily="18" charset="2"/>
                  </a:rPr>
                  <a:t>u</a:t>
                </a:r>
                <a:r>
                  <a:rPr lang="en-US" sz="2600" b="1" baseline="-25000" dirty="0">
                    <a:latin typeface="Courier New" pitchFamily="49" charset="0"/>
                    <a:cs typeface="Courier New" pitchFamily="49" charset="0"/>
                    <a:sym typeface="Symbol" pitchFamily="18" charset="2"/>
                  </a:rPr>
                  <a:t>1</a:t>
                </a:r>
                <a:r>
                  <a:rPr lang="en-US" sz="2600" dirty="0">
                    <a:latin typeface="Courier New" pitchFamily="49" charset="0"/>
                    <a:cs typeface="Courier New" pitchFamily="49" charset="0"/>
                    <a:sym typeface="Symbol" pitchFamily="18" charset="2"/>
                  </a:rPr>
                  <a:t>, </a:t>
                </a:r>
                <a:r>
                  <a:rPr lang="en-US" sz="2600" b="1" i="1" dirty="0">
                    <a:latin typeface="Courier New" pitchFamily="49" charset="0"/>
                    <a:cs typeface="Courier New" pitchFamily="49" charset="0"/>
                    <a:sym typeface="Symbol" pitchFamily="18" charset="2"/>
                  </a:rPr>
                  <a:t>u</a:t>
                </a:r>
                <a:r>
                  <a:rPr lang="en-US" sz="2600" b="1" baseline="-25000" dirty="0">
                    <a:latin typeface="Courier New" pitchFamily="49" charset="0"/>
                    <a:cs typeface="Courier New" pitchFamily="49" charset="0"/>
                    <a:sym typeface="Symbol" pitchFamily="18" charset="2"/>
                  </a:rPr>
                  <a:t>2</a:t>
                </a:r>
                <a:r>
                  <a:rPr lang="en-US" sz="2600" dirty="0">
                    <a:latin typeface="Courier New" pitchFamily="49" charset="0"/>
                    <a:cs typeface="Courier New" pitchFamily="49" charset="0"/>
                    <a:sym typeface="Symbol" pitchFamily="18" charset="2"/>
                  </a:rPr>
                  <a:t>, …, </a:t>
                </a:r>
                <a:r>
                  <a:rPr lang="en-US" sz="2600" b="1" i="1" dirty="0" err="1">
                    <a:latin typeface="Courier New" pitchFamily="49" charset="0"/>
                    <a:cs typeface="Courier New" pitchFamily="49" charset="0"/>
                    <a:sym typeface="Symbol" pitchFamily="18" charset="2"/>
                  </a:rPr>
                  <a:t>u</a:t>
                </a:r>
                <a:r>
                  <a:rPr lang="en-US" sz="2600" b="1" baseline="-25000" dirty="0" err="1">
                    <a:latin typeface="Courier New" pitchFamily="49" charset="0"/>
                    <a:cs typeface="Courier New" pitchFamily="49" charset="0"/>
                    <a:sym typeface="Symbol" pitchFamily="18" charset="2"/>
                  </a:rPr>
                  <a:t>k</a:t>
                </a:r>
                <a:r>
                  <a:rPr lang="en-US" sz="2600" dirty="0">
                    <a:latin typeface="Courier New" pitchFamily="49" charset="0"/>
                    <a:cs typeface="Courier New" pitchFamily="49" charset="0"/>
                    <a:sym typeface="Symbol" pitchFamily="18" charset="2"/>
                  </a:rPr>
                  <a:t> </a:t>
                </a:r>
                <a:r>
                  <a:rPr lang="en-US" sz="2600" dirty="0">
                    <a:cs typeface="Arial" charset="0"/>
                    <a:sym typeface="Symbol" pitchFamily="18" charset="2"/>
                  </a:rPr>
                  <a:t>exists for </a:t>
                </a:r>
                <a:r>
                  <a:rPr lang="en-US" sz="2600" b="1" i="1" dirty="0">
                    <a:latin typeface="Courier New" pitchFamily="49" charset="0"/>
                    <a:cs typeface="Courier New" pitchFamily="49" charset="0"/>
                    <a:sym typeface="Symbol" pitchFamily="18" charset="2"/>
                  </a:rPr>
                  <a:t>k</a:t>
                </a:r>
                <a:r>
                  <a:rPr lang="en-US" sz="2600" b="1" dirty="0">
                    <a:latin typeface="Courier New" pitchFamily="49" charset="0"/>
                    <a:cs typeface="Courier New" pitchFamily="49" charset="0"/>
                    <a:sym typeface="Symbol" pitchFamily="18" charset="2"/>
                  </a:rPr>
                  <a:t>  0 </a:t>
                </a:r>
                <a:r>
                  <a:rPr lang="en-US" sz="2600" dirty="0">
                    <a:cs typeface="Arial" charset="0"/>
                    <a:sym typeface="Symbol" pitchFamily="18" charset="2"/>
                  </a:rPr>
                  <a:t>and </a:t>
                </a:r>
                <a:r>
                  <a:rPr lang="en-US" sz="2600" b="1" i="1" dirty="0">
                    <a:latin typeface="Courier New" pitchFamily="49" charset="0"/>
                    <a:cs typeface="Courier New" pitchFamily="49" charset="0"/>
                    <a:sym typeface="Symbol" pitchFamily="18" charset="2"/>
                  </a:rPr>
                  <a:t>u</a:t>
                </a:r>
                <a:r>
                  <a:rPr lang="en-US" sz="2600" b="1" dirty="0">
                    <a:latin typeface="Courier New" pitchFamily="49" charset="0"/>
                    <a:cs typeface="Courier New" pitchFamily="49" charset="0"/>
                    <a:sym typeface="Symbol" pitchFamily="18" charset="2"/>
                  </a:rPr>
                  <a:t>  </a:t>
                </a:r>
                <a:r>
                  <a:rPr lang="en-US" sz="2600" b="1" i="1" dirty="0">
                    <a:latin typeface="Courier New" pitchFamily="49" charset="0"/>
                    <a:cs typeface="Courier New" pitchFamily="49" charset="0"/>
                    <a:sym typeface="Symbol" pitchFamily="18" charset="2"/>
                  </a:rPr>
                  <a:t>u</a:t>
                </a:r>
                <a:r>
                  <a:rPr lang="en-US" sz="2600" b="1" baseline="-25000" dirty="0">
                    <a:latin typeface="Courier New" pitchFamily="49" charset="0"/>
                    <a:cs typeface="Courier New" pitchFamily="49" charset="0"/>
                    <a:sym typeface="Symbol" pitchFamily="18" charset="2"/>
                  </a:rPr>
                  <a:t>1 </a:t>
                </a:r>
                <a:r>
                  <a:rPr lang="en-US" sz="2600" b="1" dirty="0">
                    <a:latin typeface="Courier New" pitchFamily="49" charset="0"/>
                    <a:cs typeface="Courier New" pitchFamily="49" charset="0"/>
                    <a:sym typeface="Symbol" pitchFamily="18" charset="2"/>
                  </a:rPr>
                  <a:t> </a:t>
                </a:r>
                <a:r>
                  <a:rPr lang="en-US" sz="2600" b="1" i="1" dirty="0">
                    <a:latin typeface="Courier New" pitchFamily="49" charset="0"/>
                    <a:cs typeface="Courier New" pitchFamily="49" charset="0"/>
                    <a:sym typeface="Symbol" pitchFamily="18" charset="2"/>
                  </a:rPr>
                  <a:t>u</a:t>
                </a:r>
                <a:r>
                  <a:rPr lang="en-US" sz="2600" b="1" baseline="-25000" dirty="0">
                    <a:latin typeface="Courier New" pitchFamily="49" charset="0"/>
                    <a:cs typeface="Courier New" pitchFamily="49" charset="0"/>
                    <a:sym typeface="Symbol" pitchFamily="18" charset="2"/>
                  </a:rPr>
                  <a:t>2</a:t>
                </a:r>
                <a:r>
                  <a:rPr lang="en-US" sz="2600" b="1" dirty="0">
                    <a:latin typeface="Courier New" pitchFamily="49" charset="0"/>
                    <a:cs typeface="Courier New" pitchFamily="49" charset="0"/>
                    <a:sym typeface="Symbol" pitchFamily="18" charset="2"/>
                  </a:rPr>
                  <a:t>  …  </a:t>
                </a:r>
                <a:r>
                  <a:rPr lang="en-US" sz="2600" b="1" i="1" dirty="0" err="1">
                    <a:latin typeface="Courier New" pitchFamily="49" charset="0"/>
                    <a:cs typeface="Courier New" pitchFamily="49" charset="0"/>
                    <a:sym typeface="Symbol" pitchFamily="18" charset="2"/>
                  </a:rPr>
                  <a:t>u</a:t>
                </a:r>
                <a:r>
                  <a:rPr lang="en-US" sz="2600" b="1" baseline="-25000" dirty="0" err="1">
                    <a:latin typeface="Courier New" pitchFamily="49" charset="0"/>
                    <a:cs typeface="Courier New" pitchFamily="49" charset="0"/>
                    <a:sym typeface="Symbol" pitchFamily="18" charset="2"/>
                  </a:rPr>
                  <a:t>k</a:t>
                </a:r>
                <a:r>
                  <a:rPr lang="en-US" sz="2600" b="1" dirty="0">
                    <a:latin typeface="Courier New" pitchFamily="49" charset="0"/>
                    <a:cs typeface="Courier New" pitchFamily="49" charset="0"/>
                    <a:sym typeface="Symbol" pitchFamily="18" charset="2"/>
                  </a:rPr>
                  <a:t>  </a:t>
                </a:r>
                <a:r>
                  <a:rPr lang="en-US" sz="2600" b="1" i="1" dirty="0">
                    <a:latin typeface="Courier New" pitchFamily="49" charset="0"/>
                    <a:cs typeface="Courier New" pitchFamily="49" charset="0"/>
                    <a:sym typeface="Symbol" pitchFamily="18" charset="2"/>
                  </a:rPr>
                  <a:t>v</a:t>
                </a:r>
                <a:r>
                  <a:rPr lang="en-US" sz="2600" dirty="0">
                    <a:cs typeface="Arial" charset="0"/>
                    <a:sym typeface="Symbol" pitchFamily="18" charset="2"/>
                  </a:rPr>
                  <a:t>, we say </a:t>
                </a:r>
                <a:r>
                  <a:rPr lang="en-US" sz="2600" b="1" i="1" dirty="0">
                    <a:latin typeface="Courier New" pitchFamily="49" charset="0"/>
                    <a:cs typeface="Courier New" pitchFamily="49" charset="0"/>
                    <a:sym typeface="Symbol" pitchFamily="18" charset="2"/>
                  </a:rPr>
                  <a:t>u</a:t>
                </a:r>
                <a:r>
                  <a:rPr lang="en-US" sz="2600" dirty="0">
                    <a:latin typeface="Courier New" pitchFamily="49" charset="0"/>
                    <a:cs typeface="Courier New" pitchFamily="49" charset="0"/>
                    <a:sym typeface="Symbol" pitchFamily="18" charset="2"/>
                  </a:rPr>
                  <a:t> </a:t>
                </a:r>
                <a:r>
                  <a:rPr lang="en-US" sz="2600" dirty="0">
                    <a:cs typeface="Arial" charset="0"/>
                    <a:sym typeface="Symbol" pitchFamily="18" charset="2"/>
                  </a:rPr>
                  <a:t>yields </a:t>
                </a:r>
                <a:r>
                  <a:rPr lang="en-US" sz="2600" b="1" i="1" dirty="0">
                    <a:latin typeface="Courier New" pitchFamily="49" charset="0"/>
                    <a:cs typeface="Courier New" pitchFamily="49" charset="0"/>
                    <a:sym typeface="Symbol" pitchFamily="18" charset="2"/>
                  </a:rPr>
                  <a:t>v</a:t>
                </a:r>
                <a:r>
                  <a:rPr lang="en-US" sz="2600" dirty="0">
                    <a:cs typeface="Arial" charset="0"/>
                    <a:sym typeface="Symbol" pitchFamily="18" charset="2"/>
                  </a:rPr>
                  <a:t>,</a:t>
                </a:r>
                <a:br>
                  <a:rPr lang="en-US" sz="2600" dirty="0">
                    <a:cs typeface="Arial" charset="0"/>
                    <a:sym typeface="Symbol" pitchFamily="18" charset="2"/>
                  </a:rPr>
                </a:br>
                <a:br>
                  <a:rPr lang="en-US" sz="900" dirty="0">
                    <a:cs typeface="Arial" charset="0"/>
                    <a:sym typeface="Symbol" pitchFamily="18" charset="2"/>
                  </a:rPr>
                </a:br>
                <a:r>
                  <a:rPr lang="en-US" sz="2600" dirty="0">
                    <a:cs typeface="Arial" charset="0"/>
                    <a:sym typeface="Symbol" pitchFamily="18" charset="2"/>
                  </a:rPr>
                  <a:t>written as </a:t>
                </a:r>
                <a:r>
                  <a:rPr lang="en-US" sz="2600" b="1" i="1" dirty="0">
                    <a:latin typeface="Courier New" panose="02070309020205020404" pitchFamily="49" charset="0"/>
                    <a:cs typeface="Courier New" panose="02070309020205020404" pitchFamily="49" charset="0"/>
                    <a:sym typeface="Symbol" pitchFamily="18" charset="2"/>
                  </a:rPr>
                  <a:t>u </a:t>
                </a:r>
                <a14:m>
                  <m:oMath xmlns:m="http://schemas.openxmlformats.org/officeDocument/2006/math">
                    <m:groupChr>
                      <m:groupChrPr>
                        <m:chr m:val="⇒"/>
                        <m:vertJc m:val="bot"/>
                        <m:ctrlPr>
                          <a:rPr lang="en-US" sz="3200" b="1" i="1">
                            <a:latin typeface="Cambria Math" panose="02040503050406030204" pitchFamily="18" charset="0"/>
                            <a:cs typeface="Courier New" panose="02070309020205020404" pitchFamily="49" charset="0"/>
                            <a:sym typeface="Symbol" pitchFamily="18" charset="2"/>
                          </a:rPr>
                        </m:ctrlPr>
                      </m:groupChrPr>
                      <m:e>
                        <m:r>
                          <m:rPr>
                            <m:brk m:alnAt="2"/>
                          </m:rPr>
                          <a:rPr lang="en-US" sz="3200" b="1" i="1">
                            <a:latin typeface="Cambria Math" panose="02040503050406030204" pitchFamily="18" charset="0"/>
                            <a:cs typeface="Courier New" panose="02070309020205020404" pitchFamily="49" charset="0"/>
                            <a:sym typeface="Symbol" pitchFamily="18" charset="2"/>
                          </a:rPr>
                          <m:t>∗</m:t>
                        </m:r>
                      </m:e>
                    </m:groupChr>
                  </m:oMath>
                </a14:m>
                <a:r>
                  <a:rPr lang="en-US" sz="3200" b="1" i="1" dirty="0">
                    <a:latin typeface="Courier New" panose="02070309020205020404" pitchFamily="49" charset="0"/>
                    <a:cs typeface="Courier New" panose="02070309020205020404" pitchFamily="49" charset="0"/>
                    <a:sym typeface="Symbol" pitchFamily="18" charset="2"/>
                  </a:rPr>
                  <a:t> </a:t>
                </a:r>
                <a:r>
                  <a:rPr lang="en-US" sz="2600" b="1" i="1" dirty="0">
                    <a:latin typeface="Courier New" panose="02070309020205020404" pitchFamily="49" charset="0"/>
                    <a:cs typeface="Courier New" panose="02070309020205020404" pitchFamily="49" charset="0"/>
                    <a:sym typeface="Symbol" pitchFamily="18" charset="2"/>
                  </a:rPr>
                  <a:t>v</a:t>
                </a:r>
                <a:r>
                  <a:rPr lang="en-US" sz="2600" dirty="0">
                    <a:cs typeface="Arial" charset="0"/>
                    <a:sym typeface="Symbol" pitchFamily="18" charset="2"/>
                  </a:rPr>
                  <a:t>.</a:t>
                </a:r>
              </a:p>
              <a:p>
                <a:pPr>
                  <a:lnSpc>
                    <a:spcPct val="110000"/>
                  </a:lnSpc>
                  <a:defRPr/>
                </a:pPr>
                <a:r>
                  <a:rPr lang="en-US" sz="2600" dirty="0">
                    <a:cs typeface="Arial" charset="0"/>
                    <a:sym typeface="Symbol" pitchFamily="18" charset="2"/>
                  </a:rPr>
                  <a:t>The language of the grammar is </a:t>
                </a:r>
                <a14:m>
                  <m:oMath xmlns:m="http://schemas.openxmlformats.org/officeDocument/2006/math">
                    <m:d>
                      <m:dPr>
                        <m:begChr m:val="{"/>
                        <m:endChr m:val="}"/>
                        <m:ctrlPr>
                          <a:rPr lang="en-US" sz="2600" i="1" smtClean="0">
                            <a:latin typeface="Cambria Math" panose="02040503050406030204" pitchFamily="18" charset="0"/>
                            <a:cs typeface="Arial" charset="0"/>
                            <a:sym typeface="Symbol" pitchFamily="18" charset="2"/>
                          </a:rPr>
                        </m:ctrlPr>
                      </m:dPr>
                      <m:e>
                        <m:r>
                          <a:rPr lang="en-US" sz="2600" b="0" i="1" smtClean="0">
                            <a:latin typeface="Cambria Math" panose="02040503050406030204" pitchFamily="18" charset="0"/>
                            <a:cs typeface="Arial" charset="0"/>
                            <a:sym typeface="Symbol" pitchFamily="18" charset="2"/>
                          </a:rPr>
                          <m:t>𝑤</m:t>
                        </m:r>
                        <m:r>
                          <a:rPr lang="en-US" sz="2600" b="0" i="1" smtClean="0">
                            <a:latin typeface="Cambria Math" panose="02040503050406030204" pitchFamily="18" charset="0"/>
                            <a:ea typeface="Cambria Math" panose="02040503050406030204" pitchFamily="18" charset="0"/>
                            <a:cs typeface="Arial" charset="0"/>
                            <a:sym typeface="Symbol" pitchFamily="18" charset="2"/>
                          </a:rPr>
                          <m:t>∈</m:t>
                        </m:r>
                        <m:sSup>
                          <m:sSupPr>
                            <m:ctrlPr>
                              <a:rPr lang="en-US" sz="2600" b="0" i="1" smtClean="0">
                                <a:latin typeface="Cambria Math" panose="02040503050406030204" pitchFamily="18" charset="0"/>
                                <a:ea typeface="Cambria Math" panose="02040503050406030204" pitchFamily="18" charset="0"/>
                                <a:cs typeface="Arial" charset="0"/>
                                <a:sym typeface="Symbol" pitchFamily="18" charset="2"/>
                              </a:rPr>
                            </m:ctrlPr>
                          </m:sSupPr>
                          <m:e>
                            <m:r>
                              <a:rPr lang="en-US" sz="2600" b="0" i="1" smtClean="0">
                                <a:latin typeface="Cambria Math" panose="02040503050406030204" pitchFamily="18" charset="0"/>
                                <a:ea typeface="Cambria Math" panose="02040503050406030204" pitchFamily="18" charset="0"/>
                                <a:cs typeface="Arial" charset="0"/>
                                <a:sym typeface="Symbol" pitchFamily="18" charset="2"/>
                              </a:rPr>
                              <m:t>∑</m:t>
                            </m:r>
                          </m:e>
                          <m:sup>
                            <m:r>
                              <a:rPr lang="en-US" sz="2600" b="0" i="1" smtClean="0">
                                <a:latin typeface="Cambria Math" panose="02040503050406030204" pitchFamily="18" charset="0"/>
                                <a:ea typeface="Cambria Math" panose="02040503050406030204" pitchFamily="18" charset="0"/>
                                <a:cs typeface="Arial" charset="0"/>
                                <a:sym typeface="Symbol" pitchFamily="18" charset="2"/>
                              </a:rPr>
                              <m:t>∗</m:t>
                            </m:r>
                          </m:sup>
                        </m:sSup>
                        <m:r>
                          <a:rPr lang="en-US" sz="2600" b="0" i="1" smtClean="0">
                            <a:latin typeface="Cambria Math" panose="02040503050406030204" pitchFamily="18" charset="0"/>
                            <a:ea typeface="Cambria Math" panose="02040503050406030204" pitchFamily="18" charset="0"/>
                            <a:cs typeface="Arial" charset="0"/>
                            <a:sym typeface="Symbol" pitchFamily="18" charset="2"/>
                          </a:rPr>
                          <m:t>| </m:t>
                        </m:r>
                        <m:r>
                          <a:rPr lang="en-US" sz="2600" b="0" i="1" smtClean="0">
                            <a:latin typeface="Cambria Math" panose="02040503050406030204" pitchFamily="18" charset="0"/>
                            <a:ea typeface="Cambria Math" panose="02040503050406030204" pitchFamily="18" charset="0"/>
                            <a:cs typeface="Arial" charset="0"/>
                            <a:sym typeface="Symbol" pitchFamily="18" charset="2"/>
                          </a:rPr>
                          <m:t>𝑆</m:t>
                        </m:r>
                        <m:groupChr>
                          <m:groupChrPr>
                            <m:chr m:val="⇒"/>
                            <m:vertJc m:val="bot"/>
                            <m:ctrlPr>
                              <a:rPr lang="en-US" sz="2600" b="0" i="1" smtClean="0">
                                <a:latin typeface="Cambria Math" panose="02040503050406030204" pitchFamily="18" charset="0"/>
                                <a:ea typeface="Cambria Math" panose="02040503050406030204" pitchFamily="18" charset="0"/>
                                <a:cs typeface="Arial" charset="0"/>
                                <a:sym typeface="Symbol" pitchFamily="18" charset="2"/>
                              </a:rPr>
                            </m:ctrlPr>
                          </m:groupChrPr>
                          <m:e>
                            <m:r>
                              <m:rPr>
                                <m:brk m:alnAt="2"/>
                              </m:rPr>
                              <a:rPr lang="en-US" sz="2600" b="0" i="1" smtClean="0">
                                <a:latin typeface="Cambria Math" panose="02040503050406030204" pitchFamily="18" charset="0"/>
                                <a:ea typeface="Cambria Math" panose="02040503050406030204" pitchFamily="18" charset="0"/>
                                <a:cs typeface="Arial" charset="0"/>
                                <a:sym typeface="Symbol" pitchFamily="18" charset="2"/>
                              </a:rPr>
                              <m:t>∗</m:t>
                            </m:r>
                          </m:e>
                        </m:groupChr>
                        <m:r>
                          <a:rPr lang="en-US" sz="2600" b="0" i="1" smtClean="0">
                            <a:latin typeface="Cambria Math" panose="02040503050406030204" pitchFamily="18" charset="0"/>
                            <a:ea typeface="Cambria Math" panose="02040503050406030204" pitchFamily="18" charset="0"/>
                            <a:cs typeface="Arial" charset="0"/>
                            <a:sym typeface="Symbol" pitchFamily="18" charset="2"/>
                          </a:rPr>
                          <m:t>𝑤</m:t>
                        </m:r>
                      </m:e>
                    </m:d>
                  </m:oMath>
                </a14:m>
                <a:r>
                  <a:rPr lang="en-US" sz="2600" dirty="0">
                    <a:latin typeface="Courier New" pitchFamily="49" charset="0"/>
                    <a:cs typeface="Arial" charset="0"/>
                    <a:sym typeface="Symbol" pitchFamily="18" charset="2"/>
                  </a:rPr>
                  <a:t>.</a:t>
                </a:r>
                <a:endParaRPr lang="en-US" sz="2600" dirty="0">
                  <a:cs typeface="Arial" charset="0"/>
                  <a:sym typeface="Symbol" pitchFamily="18" charset="2"/>
                </a:endParaRPr>
              </a:p>
            </p:txBody>
          </p:sp>
        </mc:Choice>
        <mc:Fallback xmlns="">
          <p:sp>
            <p:nvSpPr>
              <p:cNvPr id="4" name="Text Placeholder 3">
                <a:extLst>
                  <a:ext uri="{FF2B5EF4-FFF2-40B4-BE49-F238E27FC236}">
                    <a16:creationId xmlns:a16="http://schemas.microsoft.com/office/drawing/2014/main" id="{4B6AAAFD-C2D6-44D2-A395-A0834E4DAA18}"/>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67" t="-2072"/>
                </a:stretch>
              </a:blipFill>
            </p:spPr>
            <p:txBody>
              <a:bodyPr/>
              <a:lstStyle/>
              <a:p>
                <a:r>
                  <a:rPr lang="en-US">
                    <a:noFill/>
                  </a:rPr>
                  <a:t> </a:t>
                </a:r>
              </a:p>
            </p:txBody>
          </p:sp>
        </mc:Fallback>
      </mc:AlternateContent>
    </p:spTree>
    <p:extLst>
      <p:ext uri="{BB962C8B-B14F-4D97-AF65-F5344CB8AC3E}">
        <p14:creationId xmlns:p14="http://schemas.microsoft.com/office/powerpoint/2010/main" val="9423923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eaLnBrk="1" hangingPunct="1">
              <a:lnSpc>
                <a:spcPct val="80000"/>
              </a:lnSpc>
              <a:defRPr/>
            </a:pPr>
            <a:r>
              <a:rPr lang="en-US" sz="3200" dirty="0"/>
              <a:t>Turing Machine</a:t>
            </a:r>
            <a:endParaRPr lang="en-US" sz="3200" dirty="0">
              <a:effectLst/>
            </a:endParaRPr>
          </a:p>
          <a:p>
            <a:pPr lvl="1" eaLnBrk="1" hangingPunct="1">
              <a:lnSpc>
                <a:spcPct val="80000"/>
              </a:lnSpc>
              <a:defRPr/>
            </a:pPr>
            <a:r>
              <a:rPr lang="en-US" sz="2800" dirty="0"/>
              <a:t>Formal Definition</a:t>
            </a:r>
          </a:p>
          <a:p>
            <a:pPr lvl="1" eaLnBrk="1" hangingPunct="1">
              <a:lnSpc>
                <a:spcPct val="80000"/>
              </a:lnSpc>
              <a:defRPr/>
            </a:pPr>
            <a:r>
              <a:rPr lang="en-US" sz="2800" dirty="0"/>
              <a:t>Transition Function</a:t>
            </a:r>
          </a:p>
          <a:p>
            <a:pPr lvl="1" eaLnBrk="1" hangingPunct="1">
              <a:lnSpc>
                <a:spcPct val="80000"/>
              </a:lnSpc>
              <a:defRPr/>
            </a:pPr>
            <a:r>
              <a:rPr lang="en-US" sz="2800" dirty="0"/>
              <a:t>Configuration of TM</a:t>
            </a:r>
          </a:p>
          <a:p>
            <a:pPr lvl="1" eaLnBrk="1" hangingPunct="1">
              <a:lnSpc>
                <a:spcPct val="80000"/>
              </a:lnSpc>
              <a:defRPr/>
            </a:pPr>
            <a:r>
              <a:rPr lang="en-US" sz="2800" dirty="0"/>
              <a:t>Example with High, Implementation, and Low level description.</a:t>
            </a: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30253897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Understand the construction of Turing Machine for a given language with different level of machine descriptions.</a:t>
            </a:r>
          </a:p>
        </p:txBody>
      </p:sp>
    </p:spTree>
    <p:extLst>
      <p:ext uri="{BB962C8B-B14F-4D97-AF65-F5344CB8AC3E}">
        <p14:creationId xmlns:p14="http://schemas.microsoft.com/office/powerpoint/2010/main" val="26901048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Students will be able to design Turing machine with description.</a:t>
            </a:r>
          </a:p>
          <a:p>
            <a:pPr algn="just">
              <a:lnSpc>
                <a:spcPct val="80000"/>
              </a:lnSpc>
              <a:defRPr/>
            </a:pPr>
            <a:r>
              <a:rPr lang="en-US" dirty="0"/>
              <a:t>Use configuration to test any given </a:t>
            </a:r>
            <a:r>
              <a:rPr lang="en-US"/>
              <a:t>input string.</a:t>
            </a:r>
            <a:endParaRPr lang="en-US" dirty="0"/>
          </a:p>
        </p:txBody>
      </p:sp>
    </p:spTree>
    <p:extLst>
      <p:ext uri="{BB962C8B-B14F-4D97-AF65-F5344CB8AC3E}">
        <p14:creationId xmlns:p14="http://schemas.microsoft.com/office/powerpoint/2010/main" val="5287842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163C61-82FC-4233-9818-A44238C4991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B6BA74B-9D4B-4D48-8D09-79B0664B804A}"/>
              </a:ext>
            </a:extLst>
          </p:cNvPr>
          <p:cNvSpPr>
            <a:spLocks noGrp="1"/>
          </p:cNvSpPr>
          <p:nvPr>
            <p:ph type="body" sz="quarter" idx="12"/>
          </p:nvPr>
        </p:nvSpPr>
        <p:spPr/>
        <p:txBody>
          <a:bodyPr/>
          <a:lstStyle/>
          <a:p>
            <a:r>
              <a:rPr lang="en-US" dirty="0"/>
              <a:t>Formal Definition: Turing Machine (TM)</a:t>
            </a:r>
          </a:p>
        </p:txBody>
      </p:sp>
      <p:sp>
        <p:nvSpPr>
          <p:cNvPr id="4" name="Text Placeholder 3">
            <a:extLst>
              <a:ext uri="{FF2B5EF4-FFF2-40B4-BE49-F238E27FC236}">
                <a16:creationId xmlns:a16="http://schemas.microsoft.com/office/drawing/2014/main" id="{26EB96EF-3A3A-46C3-8BFA-6670A85C359C}"/>
              </a:ext>
            </a:extLst>
          </p:cNvPr>
          <p:cNvSpPr>
            <a:spLocks noGrp="1"/>
          </p:cNvSpPr>
          <p:nvPr>
            <p:ph type="body" sz="quarter" idx="13"/>
          </p:nvPr>
        </p:nvSpPr>
        <p:spPr/>
        <p:txBody>
          <a:bodyPr>
            <a:normAutofit/>
          </a:bodyPr>
          <a:lstStyle/>
          <a:p>
            <a:pPr eaLnBrk="1" hangingPunct="1"/>
            <a:r>
              <a:rPr lang="en-US" altLang="en-US" sz="2800" dirty="0"/>
              <a:t>A Turing machine </a:t>
            </a:r>
            <a:r>
              <a:rPr lang="en-US" altLang="en-US" sz="2800" b="1" dirty="0">
                <a:latin typeface="Times New Roman" panose="02020603050405020304" pitchFamily="18" charset="0"/>
                <a:cs typeface="Times New Roman" panose="02020603050405020304" pitchFamily="18" charset="0"/>
              </a:rPr>
              <a:t>M</a:t>
            </a:r>
            <a:r>
              <a:rPr lang="en-US" altLang="en-US" sz="2800" dirty="0"/>
              <a:t> is defined by a </a:t>
            </a:r>
            <a:r>
              <a:rPr lang="en-US" altLang="en-US" sz="2800" b="1" dirty="0">
                <a:latin typeface="Times New Roman" panose="02020603050405020304" pitchFamily="18" charset="0"/>
                <a:cs typeface="Times New Roman" panose="02020603050405020304" pitchFamily="18" charset="0"/>
              </a:rPr>
              <a:t>7</a:t>
            </a:r>
            <a:r>
              <a:rPr lang="en-US" altLang="en-US" sz="2800" dirty="0"/>
              <a:t>-tuple </a:t>
            </a:r>
            <a:br>
              <a:rPr lang="en-US" altLang="en-US" sz="2800" dirty="0"/>
            </a:br>
            <a:r>
              <a:rPr lang="en-US" altLang="en-US" sz="2800" b="1" dirty="0">
                <a:latin typeface="Times New Roman" panose="02020603050405020304" pitchFamily="18" charset="0"/>
                <a:cs typeface="Times New Roman" panose="02020603050405020304" pitchFamily="18" charset="0"/>
              </a:rPr>
              <a:t>(Q,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q</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rPr>
              <a:t>)</a:t>
            </a:r>
            <a:endParaRPr lang="en-US" altLang="en-US" sz="2800" dirty="0"/>
          </a:p>
          <a:p>
            <a:pPr eaLnBrk="1" hangingPunct="1"/>
            <a:r>
              <a:rPr lang="en-US" altLang="en-US" sz="2800" dirty="0"/>
              <a:t> </a:t>
            </a:r>
            <a:r>
              <a:rPr lang="en-US" altLang="en-US" sz="2800" b="1" dirty="0">
                <a:latin typeface="Times New Roman" panose="02020603050405020304" pitchFamily="18" charset="0"/>
                <a:cs typeface="Times New Roman" panose="02020603050405020304" pitchFamily="18" charset="0"/>
              </a:rPr>
              <a:t>Q</a:t>
            </a:r>
            <a:r>
              <a:rPr lang="en-US" altLang="en-US" sz="2800" dirty="0"/>
              <a:t> finite set of states</a:t>
            </a:r>
          </a:p>
          <a:p>
            <a:pPr eaLnBrk="1" hangingPunct="1"/>
            <a:r>
              <a:rPr lang="en-US" altLang="en-US" sz="2800" dirty="0"/>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finite input alphabet (without </a:t>
            </a:r>
            <a:r>
              <a:rPr lang="en-US" altLang="en-US" sz="2800" b="1" i="1" dirty="0">
                <a:sym typeface="Symbol" panose="05050102010706020507" pitchFamily="18" charset="2"/>
              </a:rPr>
              <a:t>blank symbol</a:t>
            </a:r>
            <a:r>
              <a:rPr lang="en-US" altLang="en-US" sz="2800" b="1" dirty="0">
                <a:sym typeface="Symbol" panose="05050102010706020507" pitchFamily="18" charset="2"/>
              </a:rPr>
              <a:t> </a:t>
            </a:r>
            <a:r>
              <a:rPr lang="en-US" altLang="en-US" sz="2800" dirty="0">
                <a:sym typeface="Symbol" panose="05050102010706020507" pitchFamily="18" charset="2"/>
              </a:rPr>
              <a:t>“</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a:t>
            </a:r>
          </a:p>
          <a:p>
            <a:pPr eaLnBrk="1" hangingPunct="1"/>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finite tape alphabet with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  </a:t>
            </a:r>
          </a:p>
          <a:p>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the transition function</a:t>
            </a:r>
            <a:br>
              <a:rPr lang="en-US" altLang="en-US" sz="2800" dirty="0">
                <a:sym typeface="Symbol" panose="05050102010706020507" pitchFamily="18" charset="2"/>
              </a:rPr>
            </a:br>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 Q    {L,R}</a:t>
            </a:r>
            <a:endParaRPr lang="en-US" altLang="en-US" sz="2800" b="1" dirty="0">
              <a:latin typeface="Times New Roman" panose="02020603050405020304" pitchFamily="18" charset="0"/>
              <a:cs typeface="Times New Roman" panose="02020603050405020304" pitchFamily="18" charset="0"/>
            </a:endParaRPr>
          </a:p>
          <a:p>
            <a:pPr eaLnBrk="1" hangingPunct="1"/>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dirty="0">
                <a:sym typeface="Symbol" panose="05050102010706020507" pitchFamily="18" charset="2"/>
              </a:rPr>
              <a:t> start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r>
              <a:rPr lang="en-US" altLang="en-US" sz="2800" dirty="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dirty="0">
                <a:sym typeface="Symbol" panose="05050102010706020507" pitchFamily="18" charset="2"/>
              </a:rPr>
              <a:t> accept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r>
              <a:rPr lang="en-US" altLang="en-US" sz="2800" dirty="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dirty="0">
                <a:sym typeface="Symbol" panose="05050102010706020507" pitchFamily="18" charset="2"/>
              </a:rPr>
              <a:t> reject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lvl="1"/>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endParaRPr lang="en-US" altLang="en-US" sz="2800" b="1" dirty="0">
              <a:latin typeface="Times New Roman" panose="02020603050405020304" pitchFamily="18"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367702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C68265-7AE2-42A5-A063-93C5B1F6170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A417619-B5C8-4C62-B4F7-F4624A16853C}"/>
              </a:ext>
            </a:extLst>
          </p:cNvPr>
          <p:cNvSpPr>
            <a:spLocks noGrp="1"/>
          </p:cNvSpPr>
          <p:nvPr>
            <p:ph type="body" sz="quarter" idx="12"/>
          </p:nvPr>
        </p:nvSpPr>
        <p:spPr/>
        <p:txBody>
          <a:bodyPr/>
          <a:lstStyle/>
          <a:p>
            <a:r>
              <a:rPr lang="en-US" dirty="0"/>
              <a:t>TM Transition Function</a:t>
            </a:r>
          </a:p>
        </p:txBody>
      </p:sp>
      <p:sp>
        <p:nvSpPr>
          <p:cNvPr id="4" name="Text Placeholder 3">
            <a:extLst>
              <a:ext uri="{FF2B5EF4-FFF2-40B4-BE49-F238E27FC236}">
                <a16:creationId xmlns:a16="http://schemas.microsoft.com/office/drawing/2014/main" id="{2908E05A-9EF6-4FDA-A233-5D36EFF59326}"/>
              </a:ext>
            </a:extLst>
          </p:cNvPr>
          <p:cNvSpPr>
            <a:spLocks noGrp="1"/>
          </p:cNvSpPr>
          <p:nvPr>
            <p:ph type="body" sz="quarter" idx="13"/>
          </p:nvPr>
        </p:nvSpPr>
        <p:spPr>
          <a:xfrm>
            <a:off x="2" y="4466769"/>
            <a:ext cx="9136063" cy="1970548"/>
          </a:xfrm>
        </p:spPr>
        <p:txBody>
          <a:bodyPr>
            <a:normAutofit lnSpcReduction="10000"/>
          </a:bodyPr>
          <a:lstStyle/>
          <a:p>
            <a:r>
              <a:rPr lang="en-US" dirty="0"/>
              <a:t>In the current tape position or tape position where head is pointing - Replace </a:t>
            </a:r>
            <a:r>
              <a:rPr lang="en-US" b="1" dirty="0">
                <a:latin typeface="Times New Roman" panose="02020603050405020304" pitchFamily="18" charset="0"/>
                <a:cs typeface="Times New Roman" panose="02020603050405020304" pitchFamily="18" charset="0"/>
              </a:rPr>
              <a:t>a</a:t>
            </a:r>
            <a:r>
              <a:rPr lang="en-US" dirty="0"/>
              <a:t> with </a:t>
            </a:r>
            <a:r>
              <a:rPr lang="en-US" b="1" dirty="0">
                <a:latin typeface="Times New Roman" panose="02020603050405020304" pitchFamily="18" charset="0"/>
                <a:cs typeface="Times New Roman" panose="02020603050405020304" pitchFamily="18" charset="0"/>
              </a:rPr>
              <a:t>b</a:t>
            </a:r>
            <a:r>
              <a:rPr lang="en-US" dirty="0"/>
              <a:t> or READ </a:t>
            </a:r>
            <a:r>
              <a:rPr lang="en-US" b="1" dirty="0">
                <a:latin typeface="Times New Roman" panose="02020603050405020304" pitchFamily="18" charset="0"/>
                <a:cs typeface="Times New Roman" panose="02020603050405020304" pitchFamily="18" charset="0"/>
              </a:rPr>
              <a:t>a</a:t>
            </a:r>
            <a:r>
              <a:rPr lang="en-US" dirty="0"/>
              <a:t>, WRITE </a:t>
            </a:r>
            <a:r>
              <a:rPr lang="en-US" b="1" dirty="0">
                <a:latin typeface="Times New Roman" panose="02020603050405020304" pitchFamily="18" charset="0"/>
                <a:cs typeface="Times New Roman" panose="02020603050405020304" pitchFamily="18" charset="0"/>
              </a:rPr>
              <a:t>b</a:t>
            </a:r>
            <a:r>
              <a:rPr lang="en-US" dirty="0"/>
              <a:t>.</a:t>
            </a:r>
          </a:p>
          <a:p>
            <a:r>
              <a:rPr lang="en-US" dirty="0"/>
              <a:t>Transit from state </a:t>
            </a:r>
            <a:r>
              <a:rPr lang="en-US" b="1" dirty="0">
                <a:latin typeface="Times New Roman" panose="02020603050405020304" pitchFamily="18" charset="0"/>
                <a:cs typeface="Times New Roman" panose="02020603050405020304" pitchFamily="18" charset="0"/>
              </a:rPr>
              <a:t>p</a:t>
            </a:r>
            <a:r>
              <a:rPr lang="en-US" dirty="0"/>
              <a:t> to state </a:t>
            </a:r>
            <a:r>
              <a:rPr lang="en-US" b="1" dirty="0">
                <a:latin typeface="Times New Roman" panose="02020603050405020304" pitchFamily="18" charset="0"/>
                <a:cs typeface="Times New Roman" panose="02020603050405020304" pitchFamily="18" charset="0"/>
              </a:rPr>
              <a:t>q</a:t>
            </a:r>
            <a:r>
              <a:rPr lang="en-US" dirty="0"/>
              <a:t>.</a:t>
            </a:r>
          </a:p>
          <a:p>
            <a:r>
              <a:rPr lang="en-US" dirty="0"/>
              <a:t>Move the head to one space right (</a:t>
            </a:r>
            <a:r>
              <a:rPr lang="en-US" b="1" dirty="0">
                <a:latin typeface="Times New Roman" panose="02020603050405020304" pitchFamily="18" charset="0"/>
                <a:cs typeface="Times New Roman" panose="02020603050405020304" pitchFamily="18" charset="0"/>
              </a:rPr>
              <a:t>R</a:t>
            </a:r>
            <a:r>
              <a:rPr lang="en-US" dirty="0"/>
              <a:t>) position of the current tape position.</a:t>
            </a:r>
          </a:p>
        </p:txBody>
      </p:sp>
      <p:sp>
        <p:nvSpPr>
          <p:cNvPr id="6" name="TextBox 5">
            <a:extLst>
              <a:ext uri="{FF2B5EF4-FFF2-40B4-BE49-F238E27FC236}">
                <a16:creationId xmlns:a16="http://schemas.microsoft.com/office/drawing/2014/main" id="{89076110-86E1-4222-81B1-A6AF6D3B5A3E}"/>
              </a:ext>
            </a:extLst>
          </p:cNvPr>
          <p:cNvSpPr txBox="1"/>
          <p:nvPr/>
        </p:nvSpPr>
        <p:spPr>
          <a:xfrm>
            <a:off x="415077" y="1018491"/>
            <a:ext cx="4349415" cy="523220"/>
          </a:xfrm>
          <a:prstGeom prst="rect">
            <a:avLst/>
          </a:prstGeom>
          <a:noFill/>
        </p:spPr>
        <p:txBody>
          <a:bodyPr wrap="square">
            <a:spAutoFit/>
          </a:bodyPr>
          <a:lstStyle/>
          <a:p>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    Q    {L, R}</a:t>
            </a:r>
            <a:endParaRPr lang="en-US" sz="2800" dirty="0"/>
          </a:p>
        </p:txBody>
      </p:sp>
      <p:sp>
        <p:nvSpPr>
          <p:cNvPr id="8" name="TextBox 7">
            <a:extLst>
              <a:ext uri="{FF2B5EF4-FFF2-40B4-BE49-F238E27FC236}">
                <a16:creationId xmlns:a16="http://schemas.microsoft.com/office/drawing/2014/main" id="{E450633B-F9FC-4A68-A617-11FA897AC430}"/>
              </a:ext>
            </a:extLst>
          </p:cNvPr>
          <p:cNvSpPr txBox="1"/>
          <p:nvPr/>
        </p:nvSpPr>
        <p:spPr>
          <a:xfrm>
            <a:off x="254606" y="1846863"/>
            <a:ext cx="1130967" cy="830997"/>
          </a:xfrm>
          <a:prstGeom prst="rect">
            <a:avLst/>
          </a:prstGeom>
          <a:noFill/>
          <a:ln>
            <a:solidFill>
              <a:schemeClr val="accent1"/>
            </a:solidFill>
          </a:ln>
        </p:spPr>
        <p:txBody>
          <a:bodyPr wrap="square">
            <a:spAutoFit/>
          </a:bodyPr>
          <a:lstStyle/>
          <a:p>
            <a:pPr algn="ctr"/>
            <a:r>
              <a:rPr lang="en-US" sz="2400" dirty="0"/>
              <a:t>Current State</a:t>
            </a:r>
          </a:p>
        </p:txBody>
      </p:sp>
      <p:sp>
        <p:nvSpPr>
          <p:cNvPr id="10" name="TextBox 9">
            <a:extLst>
              <a:ext uri="{FF2B5EF4-FFF2-40B4-BE49-F238E27FC236}">
                <a16:creationId xmlns:a16="http://schemas.microsoft.com/office/drawing/2014/main" id="{8A489364-ACDE-4C75-AD76-2B56D9A31A60}"/>
              </a:ext>
            </a:extLst>
          </p:cNvPr>
          <p:cNvSpPr txBox="1"/>
          <p:nvPr/>
        </p:nvSpPr>
        <p:spPr>
          <a:xfrm>
            <a:off x="254606" y="2828835"/>
            <a:ext cx="1768642" cy="1569660"/>
          </a:xfrm>
          <a:prstGeom prst="rect">
            <a:avLst/>
          </a:prstGeom>
          <a:noFill/>
          <a:ln>
            <a:solidFill>
              <a:schemeClr val="accent1"/>
            </a:solidFill>
          </a:ln>
        </p:spPr>
        <p:txBody>
          <a:bodyPr wrap="square">
            <a:spAutoFit/>
          </a:bodyPr>
          <a:lstStyle/>
          <a:p>
            <a:pPr algn="ctr"/>
            <a:r>
              <a:rPr lang="en-US" sz="2400" dirty="0"/>
              <a:t>Tape Symbol pointed (read) by the head</a:t>
            </a:r>
          </a:p>
        </p:txBody>
      </p:sp>
      <p:sp>
        <p:nvSpPr>
          <p:cNvPr id="12" name="TextBox 11">
            <a:extLst>
              <a:ext uri="{FF2B5EF4-FFF2-40B4-BE49-F238E27FC236}">
                <a16:creationId xmlns:a16="http://schemas.microsoft.com/office/drawing/2014/main" id="{BC0501B8-4731-4B17-9358-646D37A59588}"/>
              </a:ext>
            </a:extLst>
          </p:cNvPr>
          <p:cNvSpPr txBox="1"/>
          <p:nvPr/>
        </p:nvSpPr>
        <p:spPr>
          <a:xfrm>
            <a:off x="1854806" y="1838376"/>
            <a:ext cx="852287" cy="830997"/>
          </a:xfrm>
          <a:prstGeom prst="rect">
            <a:avLst/>
          </a:prstGeom>
          <a:noFill/>
          <a:ln>
            <a:solidFill>
              <a:schemeClr val="accent1"/>
            </a:solidFill>
          </a:ln>
        </p:spPr>
        <p:txBody>
          <a:bodyPr wrap="square">
            <a:spAutoFit/>
          </a:bodyPr>
          <a:lstStyle/>
          <a:p>
            <a:r>
              <a:rPr lang="en-US" sz="2400" dirty="0"/>
              <a:t>Next State</a:t>
            </a:r>
          </a:p>
        </p:txBody>
      </p:sp>
      <p:sp>
        <p:nvSpPr>
          <p:cNvPr id="14" name="TextBox 13">
            <a:extLst>
              <a:ext uri="{FF2B5EF4-FFF2-40B4-BE49-F238E27FC236}">
                <a16:creationId xmlns:a16="http://schemas.microsoft.com/office/drawing/2014/main" id="{11FF3D65-F463-458B-A340-D88A30E01722}"/>
              </a:ext>
            </a:extLst>
          </p:cNvPr>
          <p:cNvSpPr txBox="1"/>
          <p:nvPr/>
        </p:nvSpPr>
        <p:spPr>
          <a:xfrm>
            <a:off x="2258839" y="2828835"/>
            <a:ext cx="1667350" cy="1569660"/>
          </a:xfrm>
          <a:prstGeom prst="rect">
            <a:avLst/>
          </a:prstGeom>
          <a:noFill/>
          <a:ln>
            <a:solidFill>
              <a:schemeClr val="accent1"/>
            </a:solidFill>
          </a:ln>
        </p:spPr>
        <p:txBody>
          <a:bodyPr wrap="square">
            <a:spAutoFit/>
          </a:bodyPr>
          <a:lstStyle/>
          <a:p>
            <a:pPr algn="ctr"/>
            <a:r>
              <a:rPr lang="en-US" sz="2400" dirty="0"/>
              <a:t>Symbol written by head on to the tape</a:t>
            </a:r>
          </a:p>
        </p:txBody>
      </p:sp>
      <p:sp>
        <p:nvSpPr>
          <p:cNvPr id="16" name="TextBox 15">
            <a:extLst>
              <a:ext uri="{FF2B5EF4-FFF2-40B4-BE49-F238E27FC236}">
                <a16:creationId xmlns:a16="http://schemas.microsoft.com/office/drawing/2014/main" id="{FCE98132-B3D6-486A-A61A-8C95F358171C}"/>
              </a:ext>
            </a:extLst>
          </p:cNvPr>
          <p:cNvSpPr txBox="1"/>
          <p:nvPr/>
        </p:nvSpPr>
        <p:spPr>
          <a:xfrm>
            <a:off x="3228361" y="1829889"/>
            <a:ext cx="933988" cy="830997"/>
          </a:xfrm>
          <a:prstGeom prst="rect">
            <a:avLst/>
          </a:prstGeom>
          <a:noFill/>
          <a:ln>
            <a:solidFill>
              <a:schemeClr val="accent1"/>
            </a:solidFill>
          </a:ln>
        </p:spPr>
        <p:txBody>
          <a:bodyPr wrap="square">
            <a:spAutoFit/>
          </a:bodyPr>
          <a:lstStyle/>
          <a:p>
            <a:pPr algn="ctr"/>
            <a:r>
              <a:rPr lang="en-US" sz="2400" dirty="0"/>
              <a:t>Move left</a:t>
            </a:r>
          </a:p>
        </p:txBody>
      </p:sp>
      <p:sp>
        <p:nvSpPr>
          <p:cNvPr id="17" name="TextBox 16">
            <a:extLst>
              <a:ext uri="{FF2B5EF4-FFF2-40B4-BE49-F238E27FC236}">
                <a16:creationId xmlns:a16="http://schemas.microsoft.com/office/drawing/2014/main" id="{B39D91FD-0726-4CCF-9865-31C245482273}"/>
              </a:ext>
            </a:extLst>
          </p:cNvPr>
          <p:cNvSpPr txBox="1"/>
          <p:nvPr/>
        </p:nvSpPr>
        <p:spPr>
          <a:xfrm>
            <a:off x="4297498" y="1829889"/>
            <a:ext cx="933988" cy="830997"/>
          </a:xfrm>
          <a:prstGeom prst="rect">
            <a:avLst/>
          </a:prstGeom>
          <a:noFill/>
          <a:ln>
            <a:solidFill>
              <a:schemeClr val="accent1"/>
            </a:solidFill>
          </a:ln>
        </p:spPr>
        <p:txBody>
          <a:bodyPr wrap="square">
            <a:spAutoFit/>
          </a:bodyPr>
          <a:lstStyle/>
          <a:p>
            <a:pPr algn="ctr"/>
            <a:r>
              <a:rPr lang="en-US" sz="2400" dirty="0"/>
              <a:t>Move right</a:t>
            </a:r>
          </a:p>
        </p:txBody>
      </p:sp>
      <p:cxnSp>
        <p:nvCxnSpPr>
          <p:cNvPr id="19" name="Straight Arrow Connector 18">
            <a:extLst>
              <a:ext uri="{FF2B5EF4-FFF2-40B4-BE49-F238E27FC236}">
                <a16:creationId xmlns:a16="http://schemas.microsoft.com/office/drawing/2014/main" id="{FF798BA4-DEAE-412D-976B-DC3EC140169D}"/>
              </a:ext>
            </a:extLst>
          </p:cNvPr>
          <p:cNvCxnSpPr>
            <a:endCxn id="8" idx="0"/>
          </p:cNvCxnSpPr>
          <p:nvPr/>
        </p:nvCxnSpPr>
        <p:spPr>
          <a:xfrm flipH="1">
            <a:off x="820090" y="1433208"/>
            <a:ext cx="318837" cy="41365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B04830A2-1494-4BCD-B835-6D90499F46A1}"/>
              </a:ext>
            </a:extLst>
          </p:cNvPr>
          <p:cNvCxnSpPr/>
          <p:nvPr/>
        </p:nvCxnSpPr>
        <p:spPr>
          <a:xfrm>
            <a:off x="1683561" y="1485858"/>
            <a:ext cx="0" cy="1329403"/>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B5979C66-D548-4611-9AF6-8DA78E5889A8}"/>
              </a:ext>
            </a:extLst>
          </p:cNvPr>
          <p:cNvCxnSpPr>
            <a:endCxn id="12" idx="0"/>
          </p:cNvCxnSpPr>
          <p:nvPr/>
        </p:nvCxnSpPr>
        <p:spPr>
          <a:xfrm flipH="1">
            <a:off x="2280950" y="1433208"/>
            <a:ext cx="185010" cy="40516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633AA990-C985-434A-9D90-9B2CCB6BE75B}"/>
              </a:ext>
            </a:extLst>
          </p:cNvPr>
          <p:cNvCxnSpPr>
            <a:cxnSpLocks/>
            <a:endCxn id="14" idx="0"/>
          </p:cNvCxnSpPr>
          <p:nvPr/>
        </p:nvCxnSpPr>
        <p:spPr>
          <a:xfrm>
            <a:off x="3092103" y="1576137"/>
            <a:ext cx="411" cy="125269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3A6CEDC3-73C0-4010-B742-C4E7170175EF}"/>
              </a:ext>
            </a:extLst>
          </p:cNvPr>
          <p:cNvCxnSpPr>
            <a:endCxn id="16" idx="0"/>
          </p:cNvCxnSpPr>
          <p:nvPr/>
        </p:nvCxnSpPr>
        <p:spPr>
          <a:xfrm flipH="1">
            <a:off x="3695355" y="1485858"/>
            <a:ext cx="153761" cy="344031"/>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C5F38AA6-CF55-4193-88B7-E1D44F4B375C}"/>
              </a:ext>
            </a:extLst>
          </p:cNvPr>
          <p:cNvCxnSpPr>
            <a:endCxn id="17" idx="0"/>
          </p:cNvCxnSpPr>
          <p:nvPr/>
        </p:nvCxnSpPr>
        <p:spPr>
          <a:xfrm>
            <a:off x="4297498" y="1513785"/>
            <a:ext cx="466994" cy="316104"/>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sp>
        <p:nvSpPr>
          <p:cNvPr id="31" name="Text Placeholder 3">
            <a:extLst>
              <a:ext uri="{FF2B5EF4-FFF2-40B4-BE49-F238E27FC236}">
                <a16:creationId xmlns:a16="http://schemas.microsoft.com/office/drawing/2014/main" id="{1F2D92B7-E808-48C7-8871-06B7ECA743D7}"/>
              </a:ext>
            </a:extLst>
          </p:cNvPr>
          <p:cNvSpPr txBox="1">
            <a:spLocks/>
          </p:cNvSpPr>
          <p:nvPr/>
        </p:nvSpPr>
        <p:spPr>
          <a:xfrm>
            <a:off x="4325810" y="3527731"/>
            <a:ext cx="4818190" cy="870764"/>
          </a:xfrm>
          <a:prstGeom prst="rect">
            <a:avLst/>
          </a:prstGeom>
        </p:spPr>
        <p:txBody>
          <a:bodyPr vert="horz" lIns="91440" tIns="45720" rIns="91440" bIns="45720" rtlCol="0">
            <a:normAutofit fontScale="92500"/>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lgn="ctr">
              <a:buNone/>
            </a:pPr>
            <a:r>
              <a:rPr lang="en-US" altLang="en-US" sz="2400" dirty="0">
                <a:cs typeface="Times New Roman" panose="02020603050405020304" pitchFamily="18" charset="0"/>
                <a:sym typeface="Symbol" panose="05050102010706020507" pitchFamily="18" charset="2"/>
              </a:rPr>
              <a:t>Transition function for above transition</a:t>
            </a:r>
          </a:p>
          <a:p>
            <a:pPr marL="0" indent="0" algn="ctr">
              <a:buNone/>
            </a:pP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(p, a) = (q, b, R)</a:t>
            </a:r>
            <a:endParaRPr lang="en-US" dirty="0"/>
          </a:p>
        </p:txBody>
      </p:sp>
      <p:sp>
        <p:nvSpPr>
          <p:cNvPr id="32" name="Oval 31">
            <a:extLst>
              <a:ext uri="{FF2B5EF4-FFF2-40B4-BE49-F238E27FC236}">
                <a16:creationId xmlns:a16="http://schemas.microsoft.com/office/drawing/2014/main" id="{5D88501D-AB65-4D28-9249-6918524E0096}"/>
              </a:ext>
            </a:extLst>
          </p:cNvPr>
          <p:cNvSpPr/>
          <p:nvPr/>
        </p:nvSpPr>
        <p:spPr>
          <a:xfrm>
            <a:off x="6288150" y="930289"/>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p</a:t>
            </a:r>
            <a:endParaRPr lang="en-US" dirty="0"/>
          </a:p>
        </p:txBody>
      </p:sp>
      <p:sp>
        <p:nvSpPr>
          <p:cNvPr id="33" name="Oval 32">
            <a:extLst>
              <a:ext uri="{FF2B5EF4-FFF2-40B4-BE49-F238E27FC236}">
                <a16:creationId xmlns:a16="http://schemas.microsoft.com/office/drawing/2014/main" id="{301146E9-C532-4C25-9D5B-905518E94BF1}"/>
              </a:ext>
            </a:extLst>
          </p:cNvPr>
          <p:cNvSpPr/>
          <p:nvPr/>
        </p:nvSpPr>
        <p:spPr>
          <a:xfrm>
            <a:off x="6288150" y="2544253"/>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endParaRPr lang="en-US" dirty="0"/>
          </a:p>
        </p:txBody>
      </p:sp>
      <p:cxnSp>
        <p:nvCxnSpPr>
          <p:cNvPr id="35" name="Straight Arrow Connector 34">
            <a:extLst>
              <a:ext uri="{FF2B5EF4-FFF2-40B4-BE49-F238E27FC236}">
                <a16:creationId xmlns:a16="http://schemas.microsoft.com/office/drawing/2014/main" id="{CBCFA1E7-5FE5-4623-AB41-D21734FD3064}"/>
              </a:ext>
            </a:extLst>
          </p:cNvPr>
          <p:cNvCxnSpPr>
            <a:stCxn id="32" idx="4"/>
            <a:endCxn id="33" idx="0"/>
          </p:cNvCxnSpPr>
          <p:nvPr/>
        </p:nvCxnSpPr>
        <p:spPr>
          <a:xfrm>
            <a:off x="6704858" y="1761286"/>
            <a:ext cx="0" cy="78296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658DBF8E-921A-4B21-966E-B478BBD9070A}"/>
              </a:ext>
            </a:extLst>
          </p:cNvPr>
          <p:cNvSpPr/>
          <p:nvPr/>
        </p:nvSpPr>
        <p:spPr>
          <a:xfrm>
            <a:off x="6863049" y="1704947"/>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 </a:t>
            </a:r>
            <a:r>
              <a:rPr lang="en-US" sz="2800" dirty="0">
                <a:sym typeface="Wingdings" panose="05000000000000000000" pitchFamily="2" charset="2"/>
              </a:rPr>
              <a:t> b, R</a:t>
            </a:r>
            <a:endParaRPr lang="en-US" sz="2800" dirty="0"/>
          </a:p>
        </p:txBody>
      </p:sp>
    </p:spTree>
    <p:extLst>
      <p:ext uri="{BB962C8B-B14F-4D97-AF65-F5344CB8AC3E}">
        <p14:creationId xmlns:p14="http://schemas.microsoft.com/office/powerpoint/2010/main" val="280509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up)">
                                      <p:cBhvr>
                                        <p:cTn id="35" dur="500"/>
                                        <p:tgtEl>
                                          <p:spTgt spid="25"/>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500"/>
                                        <p:tgtEl>
                                          <p:spTgt spid="28"/>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up)">
                                      <p:cBhvr>
                                        <p:cTn id="51" dur="500"/>
                                        <p:tgtEl>
                                          <p:spTgt spid="30"/>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1" presetClass="entr" presetSubtype="8"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heel(8)">
                                      <p:cBhvr>
                                        <p:cTn id="59" dur="500"/>
                                        <p:tgtEl>
                                          <p:spTgt spid="32"/>
                                        </p:tgtEl>
                                      </p:cBhvr>
                                    </p:animEffect>
                                  </p:childTnLst>
                                </p:cTn>
                              </p:par>
                            </p:childTnLst>
                          </p:cTn>
                        </p:par>
                        <p:par>
                          <p:cTn id="60" fill="hold">
                            <p:stCondLst>
                              <p:cond delay="500"/>
                            </p:stCondLst>
                            <p:childTnLst>
                              <p:par>
                                <p:cTn id="61" presetID="22" presetClass="entr" presetSubtype="1"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up)">
                                      <p:cBhvr>
                                        <p:cTn id="63" dur="500"/>
                                        <p:tgtEl>
                                          <p:spTgt spid="35"/>
                                        </p:tgtEl>
                                      </p:cBhvr>
                                    </p:animEffect>
                                  </p:childTnLst>
                                </p:cTn>
                              </p:par>
                            </p:childTnLst>
                          </p:cTn>
                        </p:par>
                        <p:par>
                          <p:cTn id="64" fill="hold">
                            <p:stCondLst>
                              <p:cond delay="1000"/>
                            </p:stCondLst>
                            <p:childTnLst>
                              <p:par>
                                <p:cTn id="65" presetID="21" presetClass="entr" presetSubtype="8"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heel(8)">
                                      <p:cBhvr>
                                        <p:cTn id="67" dur="500"/>
                                        <p:tgtEl>
                                          <p:spTgt spid="33"/>
                                        </p:tgtEl>
                                      </p:cBhvr>
                                    </p:animEffec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31">
                                            <p:txEl>
                                              <p:pRg st="1" end="1"/>
                                            </p:txEl>
                                          </p:spTgt>
                                        </p:tgtEl>
                                        <p:attrNameLst>
                                          <p:attrName>style.visibility</p:attrName>
                                        </p:attrNameLst>
                                      </p:cBhvr>
                                      <p:to>
                                        <p:strVal val="visible"/>
                                      </p:to>
                                    </p:set>
                                    <p:animEffect transition="in" filter="wipe(left)">
                                      <p:cBhvr>
                                        <p:cTn id="79" dur="500"/>
                                        <p:tgtEl>
                                          <p:spTgt spid="31">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12" grpId="0" animBg="1"/>
      <p:bldP spid="14" grpId="0" animBg="1"/>
      <p:bldP spid="16" grpId="0" animBg="1"/>
      <p:bldP spid="17" grpId="0" animBg="1"/>
      <p:bldP spid="32" grpId="0" animBg="1"/>
      <p:bldP spid="33" grpId="0" animBg="1"/>
      <p:bldP spid="3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586B46-CF71-4AA0-AF0D-6C61F508019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9769B7F-C244-4BCE-848C-858EA507D3AF}"/>
              </a:ext>
            </a:extLst>
          </p:cNvPr>
          <p:cNvSpPr>
            <a:spLocks noGrp="1"/>
          </p:cNvSpPr>
          <p:nvPr>
            <p:ph type="body" sz="quarter" idx="12"/>
          </p:nvPr>
        </p:nvSpPr>
        <p:spPr/>
        <p:txBody>
          <a:bodyPr/>
          <a:lstStyle/>
          <a:p>
            <a:r>
              <a:rPr lang="en-US" dirty="0"/>
              <a:t>State Diagram: Turing Machine</a:t>
            </a:r>
          </a:p>
        </p:txBody>
      </p:sp>
      <p:sp>
        <p:nvSpPr>
          <p:cNvPr id="4" name="Oval 3">
            <a:extLst>
              <a:ext uri="{FF2B5EF4-FFF2-40B4-BE49-F238E27FC236}">
                <a16:creationId xmlns:a16="http://schemas.microsoft.com/office/drawing/2014/main" id="{D9782AAD-8EB5-4B54-B119-5A8FA788D7E7}"/>
              </a:ext>
            </a:extLst>
          </p:cNvPr>
          <p:cNvSpPr/>
          <p:nvPr/>
        </p:nvSpPr>
        <p:spPr>
          <a:xfrm>
            <a:off x="240792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q</a:t>
            </a:r>
            <a:r>
              <a:rPr lang="en-US" baseline="-25000" dirty="0">
                <a:latin typeface="Cambria Math" panose="02040503050406030204" pitchFamily="18" charset="0"/>
                <a:ea typeface="Cambria Math" panose="02040503050406030204" pitchFamily="18" charset="0"/>
              </a:rPr>
              <a:t>0</a:t>
            </a:r>
          </a:p>
        </p:txBody>
      </p:sp>
      <p:cxnSp>
        <p:nvCxnSpPr>
          <p:cNvPr id="5" name="Straight Arrow Connector 4">
            <a:extLst>
              <a:ext uri="{FF2B5EF4-FFF2-40B4-BE49-F238E27FC236}">
                <a16:creationId xmlns:a16="http://schemas.microsoft.com/office/drawing/2014/main" id="{7B152C12-6881-4A78-88A2-A21CC069D696}"/>
              </a:ext>
            </a:extLst>
          </p:cNvPr>
          <p:cNvCxnSpPr>
            <a:endCxn id="4" idx="2"/>
          </p:cNvCxnSpPr>
          <p:nvPr/>
        </p:nvCxnSpPr>
        <p:spPr>
          <a:xfrm flipV="1">
            <a:off x="1341120" y="2194560"/>
            <a:ext cx="1066800" cy="357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Oval 6">
            <a:extLst>
              <a:ext uri="{FF2B5EF4-FFF2-40B4-BE49-F238E27FC236}">
                <a16:creationId xmlns:a16="http://schemas.microsoft.com/office/drawing/2014/main" id="{E91C4DAF-D5BF-4220-BBCE-6C8895D01B8C}"/>
              </a:ext>
            </a:extLst>
          </p:cNvPr>
          <p:cNvSpPr/>
          <p:nvPr/>
        </p:nvSpPr>
        <p:spPr>
          <a:xfrm>
            <a:off x="536448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q</a:t>
            </a:r>
            <a:r>
              <a:rPr lang="en-US" baseline="-25000" dirty="0">
                <a:latin typeface="Cambria Math" panose="02040503050406030204" pitchFamily="18" charset="0"/>
                <a:ea typeface="Cambria Math" panose="02040503050406030204" pitchFamily="18" charset="0"/>
              </a:rPr>
              <a:t>1</a:t>
            </a:r>
            <a:endParaRPr lang="en-US" dirty="0">
              <a:latin typeface="Cambria Math" panose="02040503050406030204" pitchFamily="18" charset="0"/>
              <a:ea typeface="Cambria Math" panose="02040503050406030204" pitchFamily="18" charset="0"/>
            </a:endParaRPr>
          </a:p>
        </p:txBody>
      </p:sp>
      <p:sp>
        <p:nvSpPr>
          <p:cNvPr id="9" name="Oval 8">
            <a:extLst>
              <a:ext uri="{FF2B5EF4-FFF2-40B4-BE49-F238E27FC236}">
                <a16:creationId xmlns:a16="http://schemas.microsoft.com/office/drawing/2014/main" id="{37E0E191-3AEE-45E7-AA26-8FED389395F6}"/>
              </a:ext>
            </a:extLst>
          </p:cNvPr>
          <p:cNvSpPr/>
          <p:nvPr/>
        </p:nvSpPr>
        <p:spPr>
          <a:xfrm>
            <a:off x="832104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Cambria Math" panose="02040503050406030204" pitchFamily="18" charset="0"/>
                <a:ea typeface="Cambria Math" panose="02040503050406030204" pitchFamily="18" charset="0"/>
              </a:rPr>
              <a:t>q</a:t>
            </a:r>
            <a:r>
              <a:rPr lang="en-US" baseline="-25000" dirty="0" err="1">
                <a:latin typeface="Cambria Math" panose="02040503050406030204" pitchFamily="18" charset="0"/>
                <a:ea typeface="Cambria Math" panose="02040503050406030204" pitchFamily="18" charset="0"/>
              </a:rPr>
              <a:t>A</a:t>
            </a:r>
            <a:endParaRPr lang="en-US" dirty="0">
              <a:latin typeface="Cambria Math" panose="02040503050406030204" pitchFamily="18" charset="0"/>
              <a:ea typeface="Cambria Math" panose="02040503050406030204" pitchFamily="18" charset="0"/>
            </a:endParaRPr>
          </a:p>
        </p:txBody>
      </p:sp>
      <p:sp>
        <p:nvSpPr>
          <p:cNvPr id="11" name="Oval 10">
            <a:extLst>
              <a:ext uri="{FF2B5EF4-FFF2-40B4-BE49-F238E27FC236}">
                <a16:creationId xmlns:a16="http://schemas.microsoft.com/office/drawing/2014/main" id="{AAA416AC-236B-4398-A2AE-611F49D1CDAD}"/>
              </a:ext>
            </a:extLst>
          </p:cNvPr>
          <p:cNvSpPr/>
          <p:nvPr/>
        </p:nvSpPr>
        <p:spPr>
          <a:xfrm>
            <a:off x="5349240" y="3299142"/>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Cambria Math" panose="02040503050406030204" pitchFamily="18" charset="0"/>
              <a:ea typeface="Cambria Math" panose="02040503050406030204" pitchFamily="18" charset="0"/>
            </a:endParaRPr>
          </a:p>
        </p:txBody>
      </p:sp>
      <p:cxnSp>
        <p:nvCxnSpPr>
          <p:cNvPr id="13" name="Straight Arrow Connector 12">
            <a:extLst>
              <a:ext uri="{FF2B5EF4-FFF2-40B4-BE49-F238E27FC236}">
                <a16:creationId xmlns:a16="http://schemas.microsoft.com/office/drawing/2014/main" id="{744FC10F-A18F-4A75-86BF-C7EEF9A5CE92}"/>
              </a:ext>
            </a:extLst>
          </p:cNvPr>
          <p:cNvCxnSpPr>
            <a:stCxn id="4" idx="6"/>
            <a:endCxn id="7" idx="2"/>
          </p:cNvCxnSpPr>
          <p:nvPr/>
        </p:nvCxnSpPr>
        <p:spPr>
          <a:xfrm>
            <a:off x="3139440" y="2194560"/>
            <a:ext cx="222504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39782B3-B17F-466E-BA47-A5799CCB9136}"/>
              </a:ext>
            </a:extLst>
          </p:cNvPr>
          <p:cNvCxnSpPr>
            <a:stCxn id="7" idx="6"/>
            <a:endCxn id="9" idx="2"/>
          </p:cNvCxnSpPr>
          <p:nvPr/>
        </p:nvCxnSpPr>
        <p:spPr>
          <a:xfrm>
            <a:off x="6096000" y="2194560"/>
            <a:ext cx="222504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BF50C2C-F763-43C5-ABF3-65986C21BA25}"/>
              </a:ext>
            </a:extLst>
          </p:cNvPr>
          <p:cNvCxnSpPr>
            <a:stCxn id="4" idx="5"/>
            <a:endCxn id="11" idx="1"/>
          </p:cNvCxnSpPr>
          <p:nvPr/>
        </p:nvCxnSpPr>
        <p:spPr>
          <a:xfrm>
            <a:off x="3032311" y="2453191"/>
            <a:ext cx="2424058" cy="9530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6F5267C-E966-463A-B74C-B883A5E46F93}"/>
              </a:ext>
            </a:extLst>
          </p:cNvPr>
          <p:cNvCxnSpPr>
            <a:stCxn id="7" idx="4"/>
            <a:endCxn id="11" idx="0"/>
          </p:cNvCxnSpPr>
          <p:nvPr/>
        </p:nvCxnSpPr>
        <p:spPr>
          <a:xfrm flipH="1">
            <a:off x="5715000" y="2560320"/>
            <a:ext cx="15240" cy="73882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0BD95AB9-8683-4C12-867F-EF9EF1B0BEE4}"/>
              </a:ext>
            </a:extLst>
          </p:cNvPr>
          <p:cNvCxnSpPr>
            <a:stCxn id="7" idx="1"/>
            <a:endCxn id="7" idx="7"/>
          </p:cNvCxnSpPr>
          <p:nvPr/>
        </p:nvCxnSpPr>
        <p:spPr>
          <a:xfrm rot="5400000" flipH="1" flipV="1">
            <a:off x="5730240" y="1677298"/>
            <a:ext cx="12700" cy="517262"/>
          </a:xfrm>
          <a:prstGeom prst="curvedConnector3">
            <a:avLst>
              <a:gd name="adj1" fmla="val 420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4" name="Connector: Curved 23">
            <a:extLst>
              <a:ext uri="{FF2B5EF4-FFF2-40B4-BE49-F238E27FC236}">
                <a16:creationId xmlns:a16="http://schemas.microsoft.com/office/drawing/2014/main" id="{BB50B8EB-D36A-4AAD-9714-937BBE766C9C}"/>
              </a:ext>
            </a:extLst>
          </p:cNvPr>
          <p:cNvCxnSpPr>
            <a:stCxn id="11" idx="5"/>
            <a:endCxn id="11" idx="7"/>
          </p:cNvCxnSpPr>
          <p:nvPr/>
        </p:nvCxnSpPr>
        <p:spPr>
          <a:xfrm rot="5400000" flipH="1">
            <a:off x="5715000" y="3664902"/>
            <a:ext cx="517262" cy="12700"/>
          </a:xfrm>
          <a:prstGeom prst="curvedConnector5">
            <a:avLst>
              <a:gd name="adj1" fmla="val -11785"/>
              <a:gd name="adj2" fmla="val -4316465"/>
              <a:gd name="adj3" fmla="val 12062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2BB60F29-A1F6-4D46-A4C3-DF15C3816113}"/>
              </a:ext>
            </a:extLst>
          </p:cNvPr>
          <p:cNvSpPr/>
          <p:nvPr/>
        </p:nvSpPr>
        <p:spPr>
          <a:xfrm>
            <a:off x="3413761" y="169164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1, R</a:t>
            </a:r>
            <a:endParaRPr lang="en-US" dirty="0">
              <a:latin typeface="Cambria Math" panose="02040503050406030204" pitchFamily="18" charset="0"/>
              <a:ea typeface="Cambria Math" panose="02040503050406030204" pitchFamily="18" charset="0"/>
            </a:endParaRPr>
          </a:p>
        </p:txBody>
      </p:sp>
      <p:sp>
        <p:nvSpPr>
          <p:cNvPr id="29" name="TextBox 28">
            <a:extLst>
              <a:ext uri="{FF2B5EF4-FFF2-40B4-BE49-F238E27FC236}">
                <a16:creationId xmlns:a16="http://schemas.microsoft.com/office/drawing/2014/main" id="{113B35F8-3BEA-41CD-B1F9-F0380E073190}"/>
              </a:ext>
            </a:extLst>
          </p:cNvPr>
          <p:cNvSpPr txBox="1"/>
          <p:nvPr/>
        </p:nvSpPr>
        <p:spPr>
          <a:xfrm>
            <a:off x="6339843" y="2265897"/>
            <a:ext cx="1710683" cy="830997"/>
          </a:xfrm>
          <a:prstGeom prst="rect">
            <a:avLst/>
          </a:prstGeom>
          <a:noFill/>
        </p:spPr>
        <p:txBody>
          <a:bodyPr wrap="square" rtlCol="0">
            <a:spAutoFit/>
          </a:bodyPr>
          <a:lstStyle/>
          <a:p>
            <a:r>
              <a:rPr lang="en-US" sz="2400" b="1" dirty="0" err="1"/>
              <a:t>q</a:t>
            </a:r>
            <a:r>
              <a:rPr lang="en-US" sz="2400" b="1" baseline="-25000" dirty="0" err="1">
                <a:latin typeface="Cambria Math" panose="02040503050406030204" pitchFamily="18" charset="0"/>
                <a:ea typeface="Cambria Math" panose="02040503050406030204" pitchFamily="18" charset="0"/>
              </a:rPr>
              <a:t>A</a:t>
            </a:r>
            <a:r>
              <a:rPr lang="en-US" sz="2400" b="1" dirty="0"/>
              <a:t> = </a:t>
            </a:r>
            <a:r>
              <a:rPr lang="en-US" sz="2400" b="1" dirty="0" err="1"/>
              <a:t>q</a:t>
            </a:r>
            <a:r>
              <a:rPr lang="en-US" sz="2400" b="1" baseline="-25000" dirty="0" err="1">
                <a:latin typeface="Cambria Math" panose="02040503050406030204" pitchFamily="18" charset="0"/>
                <a:ea typeface="Cambria Math" panose="02040503050406030204" pitchFamily="18" charset="0"/>
              </a:rPr>
              <a:t>ACCEPT</a:t>
            </a:r>
            <a:r>
              <a:rPr lang="en-US" sz="2400" b="1" dirty="0"/>
              <a:t>.</a:t>
            </a:r>
          </a:p>
          <a:p>
            <a:r>
              <a:rPr lang="en-US" sz="2400" b="1" dirty="0" err="1"/>
              <a:t>q</a:t>
            </a:r>
            <a:r>
              <a:rPr lang="en-US" sz="2400" b="1" baseline="-25000" dirty="0" err="1">
                <a:latin typeface="Cambria Math" panose="02040503050406030204" pitchFamily="18" charset="0"/>
                <a:ea typeface="Cambria Math" panose="02040503050406030204" pitchFamily="18" charset="0"/>
              </a:rPr>
              <a:t>R</a:t>
            </a:r>
            <a:r>
              <a:rPr lang="en-US" sz="2400" b="1" dirty="0"/>
              <a:t> = </a:t>
            </a:r>
            <a:r>
              <a:rPr lang="en-US" sz="2400" b="1" dirty="0" err="1"/>
              <a:t>q</a:t>
            </a:r>
            <a:r>
              <a:rPr lang="en-US" sz="2400" b="1" baseline="-25000" dirty="0" err="1">
                <a:latin typeface="Cambria Math" panose="02040503050406030204" pitchFamily="18" charset="0"/>
                <a:ea typeface="Cambria Math" panose="02040503050406030204" pitchFamily="18" charset="0"/>
              </a:rPr>
              <a:t>REJECT</a:t>
            </a:r>
            <a:r>
              <a:rPr lang="en-US" sz="2400" b="1" dirty="0"/>
              <a:t>.</a:t>
            </a:r>
          </a:p>
        </p:txBody>
      </p:sp>
      <p:sp>
        <p:nvSpPr>
          <p:cNvPr id="31" name="Rectangle 30">
            <a:extLst>
              <a:ext uri="{FF2B5EF4-FFF2-40B4-BE49-F238E27FC236}">
                <a16:creationId xmlns:a16="http://schemas.microsoft.com/office/drawing/2014/main" id="{B0B3EC8B-C33C-44FA-9D59-815B8AE9D98E}"/>
              </a:ext>
            </a:extLst>
          </p:cNvPr>
          <p:cNvSpPr/>
          <p:nvPr/>
        </p:nvSpPr>
        <p:spPr>
          <a:xfrm>
            <a:off x="6217920" y="167896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a:t>
            </a:r>
            <a:r>
              <a:rPr lang="en-US" dirty="0">
                <a:latin typeface="Cambria Math" panose="02040503050406030204" pitchFamily="18" charset="0"/>
                <a:ea typeface="Cambria Math" panose="02040503050406030204" pitchFamily="18" charset="0"/>
                <a:sym typeface="Symbol" panose="05050102010706020507" pitchFamily="18"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R</a:t>
            </a:r>
            <a:endParaRPr lang="en-US" dirty="0">
              <a:latin typeface="Cambria Math" panose="02040503050406030204" pitchFamily="18" charset="0"/>
              <a:ea typeface="Cambria Math" panose="02040503050406030204" pitchFamily="18" charset="0"/>
            </a:endParaRPr>
          </a:p>
        </p:txBody>
      </p:sp>
      <p:sp>
        <p:nvSpPr>
          <p:cNvPr id="33" name="Rectangle 32">
            <a:extLst>
              <a:ext uri="{FF2B5EF4-FFF2-40B4-BE49-F238E27FC236}">
                <a16:creationId xmlns:a16="http://schemas.microsoft.com/office/drawing/2014/main" id="{450138A9-FFCA-47D2-86DF-23192E813827}"/>
              </a:ext>
            </a:extLst>
          </p:cNvPr>
          <p:cNvSpPr/>
          <p:nvPr/>
        </p:nvSpPr>
        <p:spPr>
          <a:xfrm>
            <a:off x="4407129" y="247057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0, L</a:t>
            </a:r>
            <a:endParaRPr lang="en-US" dirty="0">
              <a:latin typeface="Cambria Math" panose="02040503050406030204" pitchFamily="18" charset="0"/>
              <a:ea typeface="Cambria Math" panose="02040503050406030204" pitchFamily="18" charset="0"/>
            </a:endParaRPr>
          </a:p>
        </p:txBody>
      </p:sp>
      <p:sp>
        <p:nvSpPr>
          <p:cNvPr id="35" name="Rectangle 34">
            <a:extLst>
              <a:ext uri="{FF2B5EF4-FFF2-40B4-BE49-F238E27FC236}">
                <a16:creationId xmlns:a16="http://schemas.microsoft.com/office/drawing/2014/main" id="{804D8820-1324-414B-874B-859F151698B9}"/>
              </a:ext>
            </a:extLst>
          </p:cNvPr>
          <p:cNvSpPr/>
          <p:nvPr/>
        </p:nvSpPr>
        <p:spPr>
          <a:xfrm>
            <a:off x="2547848" y="261141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1 </a:t>
            </a:r>
            <a:r>
              <a:rPr lang="en-US" dirty="0">
                <a:latin typeface="Cambria Math" panose="02040503050406030204" pitchFamily="18" charset="0"/>
                <a:ea typeface="Cambria Math" panose="02040503050406030204" pitchFamily="18" charset="0"/>
                <a:sym typeface="Wingdings" panose="05000000000000000000" pitchFamily="2" charset="2"/>
              </a:rPr>
              <a:t> 0, R</a:t>
            </a:r>
            <a:endParaRPr lang="en-US" dirty="0">
              <a:latin typeface="Cambria Math" panose="02040503050406030204" pitchFamily="18" charset="0"/>
              <a:ea typeface="Cambria Math" panose="02040503050406030204" pitchFamily="18" charset="0"/>
            </a:endParaRPr>
          </a:p>
        </p:txBody>
      </p:sp>
      <p:sp>
        <p:nvSpPr>
          <p:cNvPr id="37" name="Rectangle 36">
            <a:extLst>
              <a:ext uri="{FF2B5EF4-FFF2-40B4-BE49-F238E27FC236}">
                <a16:creationId xmlns:a16="http://schemas.microsoft.com/office/drawing/2014/main" id="{690B7D1A-7822-42B6-A79B-3E18F4454E10}"/>
              </a:ext>
            </a:extLst>
          </p:cNvPr>
          <p:cNvSpPr/>
          <p:nvPr/>
        </p:nvSpPr>
        <p:spPr>
          <a:xfrm>
            <a:off x="6216015" y="3380713"/>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0, L</a:t>
            </a:r>
          </a:p>
          <a:p>
            <a:pPr algn="ctr"/>
            <a:r>
              <a:rPr lang="en-US" dirty="0">
                <a:latin typeface="Cambria Math" panose="02040503050406030204" pitchFamily="18" charset="0"/>
                <a:ea typeface="Cambria Math" panose="02040503050406030204" pitchFamily="18" charset="0"/>
                <a:sym typeface="Wingdings" panose="05000000000000000000" pitchFamily="2" charset="2"/>
              </a:rPr>
              <a:t>1</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1, L</a:t>
            </a:r>
            <a:endParaRPr lang="en-US" dirty="0">
              <a:latin typeface="Cambria Math" panose="02040503050406030204" pitchFamily="18" charset="0"/>
              <a:ea typeface="Cambria Math" panose="02040503050406030204" pitchFamily="18" charset="0"/>
            </a:endParaRPr>
          </a:p>
        </p:txBody>
      </p:sp>
      <p:sp>
        <p:nvSpPr>
          <p:cNvPr id="39" name="Rectangle 38">
            <a:extLst>
              <a:ext uri="{FF2B5EF4-FFF2-40B4-BE49-F238E27FC236}">
                <a16:creationId xmlns:a16="http://schemas.microsoft.com/office/drawing/2014/main" id="{6F4C485D-6F24-41B0-AC62-58C691AA8D6F}"/>
              </a:ext>
            </a:extLst>
          </p:cNvPr>
          <p:cNvSpPr/>
          <p:nvPr/>
        </p:nvSpPr>
        <p:spPr>
          <a:xfrm>
            <a:off x="3261361" y="971541"/>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READ</a:t>
            </a:r>
          </a:p>
        </p:txBody>
      </p:sp>
      <p:sp>
        <p:nvSpPr>
          <p:cNvPr id="41" name="Rectangle 40">
            <a:extLst>
              <a:ext uri="{FF2B5EF4-FFF2-40B4-BE49-F238E27FC236}">
                <a16:creationId xmlns:a16="http://schemas.microsoft.com/office/drawing/2014/main" id="{1BDA6384-F0D5-4EE5-ACAA-4BD8A73E80B0}"/>
              </a:ext>
            </a:extLst>
          </p:cNvPr>
          <p:cNvSpPr/>
          <p:nvPr/>
        </p:nvSpPr>
        <p:spPr>
          <a:xfrm>
            <a:off x="3870961" y="589403"/>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WRITE</a:t>
            </a:r>
          </a:p>
        </p:txBody>
      </p:sp>
      <p:sp>
        <p:nvSpPr>
          <p:cNvPr id="43" name="Rectangle 42">
            <a:extLst>
              <a:ext uri="{FF2B5EF4-FFF2-40B4-BE49-F238E27FC236}">
                <a16:creationId xmlns:a16="http://schemas.microsoft.com/office/drawing/2014/main" id="{D72B9F11-59B3-4BAC-9101-1C88DEEDB3D8}"/>
              </a:ext>
            </a:extLst>
          </p:cNvPr>
          <p:cNvSpPr/>
          <p:nvPr/>
        </p:nvSpPr>
        <p:spPr>
          <a:xfrm>
            <a:off x="4480560" y="969748"/>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MOVE</a:t>
            </a:r>
          </a:p>
        </p:txBody>
      </p:sp>
      <p:sp>
        <p:nvSpPr>
          <p:cNvPr id="45" name="Rectangle 44">
            <a:extLst>
              <a:ext uri="{FF2B5EF4-FFF2-40B4-BE49-F238E27FC236}">
                <a16:creationId xmlns:a16="http://schemas.microsoft.com/office/drawing/2014/main" id="{922FC4D7-AD60-4FD2-BF7C-E74E043A9AA3}"/>
              </a:ext>
            </a:extLst>
          </p:cNvPr>
          <p:cNvSpPr/>
          <p:nvPr/>
        </p:nvSpPr>
        <p:spPr>
          <a:xfrm>
            <a:off x="5852160" y="1161678"/>
            <a:ext cx="14325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0</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0, R</a:t>
            </a:r>
            <a:endParaRPr lang="en-US" dirty="0">
              <a:latin typeface="Cambria Math" panose="02040503050406030204" pitchFamily="18" charset="0"/>
              <a:ea typeface="Cambria Math" panose="02040503050406030204" pitchFamily="18" charset="0"/>
            </a:endParaRPr>
          </a:p>
        </p:txBody>
      </p:sp>
      <p:cxnSp>
        <p:nvCxnSpPr>
          <p:cNvPr id="47" name="Straight Arrow Connector 46">
            <a:extLst>
              <a:ext uri="{FF2B5EF4-FFF2-40B4-BE49-F238E27FC236}">
                <a16:creationId xmlns:a16="http://schemas.microsoft.com/office/drawing/2014/main" id="{3258E01B-FC4C-4583-84B9-BE1AE331580D}"/>
              </a:ext>
            </a:extLst>
          </p:cNvPr>
          <p:cNvCxnSpPr/>
          <p:nvPr/>
        </p:nvCxnSpPr>
        <p:spPr>
          <a:xfrm>
            <a:off x="3749041" y="1476348"/>
            <a:ext cx="121920" cy="453231"/>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09484DEA-E086-436D-BB5B-48E883A5BDE7}"/>
              </a:ext>
            </a:extLst>
          </p:cNvPr>
          <p:cNvCxnSpPr>
            <a:cxnSpLocks/>
          </p:cNvCxnSpPr>
          <p:nvPr/>
        </p:nvCxnSpPr>
        <p:spPr>
          <a:xfrm>
            <a:off x="4328161" y="1078802"/>
            <a:ext cx="45719" cy="812413"/>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E41FAC7E-BF28-42DC-A785-9D5A90857EDD}"/>
              </a:ext>
            </a:extLst>
          </p:cNvPr>
          <p:cNvCxnSpPr>
            <a:cxnSpLocks/>
          </p:cNvCxnSpPr>
          <p:nvPr/>
        </p:nvCxnSpPr>
        <p:spPr>
          <a:xfrm flipH="1">
            <a:off x="4693920" y="1417078"/>
            <a:ext cx="228601" cy="518851"/>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sp>
        <p:nvSpPr>
          <p:cNvPr id="53" name="Oval 52">
            <a:extLst>
              <a:ext uri="{FF2B5EF4-FFF2-40B4-BE49-F238E27FC236}">
                <a16:creationId xmlns:a16="http://schemas.microsoft.com/office/drawing/2014/main" id="{4BED06B6-92B2-498F-A04E-A4E9F39CC8C7}"/>
              </a:ext>
            </a:extLst>
          </p:cNvPr>
          <p:cNvSpPr/>
          <p:nvPr/>
        </p:nvSpPr>
        <p:spPr>
          <a:xfrm>
            <a:off x="5355590" y="3299141"/>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Cambria Math" panose="02040503050406030204" pitchFamily="18" charset="0"/>
                <a:ea typeface="Cambria Math" panose="02040503050406030204" pitchFamily="18" charset="0"/>
              </a:rPr>
              <a:t>q</a:t>
            </a:r>
            <a:r>
              <a:rPr lang="en-US" baseline="-25000" dirty="0" err="1">
                <a:latin typeface="Cambria Math" panose="02040503050406030204" pitchFamily="18" charset="0"/>
                <a:ea typeface="Cambria Math" panose="02040503050406030204" pitchFamily="18" charset="0"/>
              </a:rPr>
              <a:t>R</a:t>
            </a:r>
            <a:endParaRPr lang="en-US" dirty="0">
              <a:latin typeface="Cambria Math" panose="02040503050406030204" pitchFamily="18" charset="0"/>
              <a:ea typeface="Cambria Math" panose="02040503050406030204" pitchFamily="18" charset="0"/>
            </a:endParaRPr>
          </a:p>
        </p:txBody>
      </p:sp>
      <p:sp>
        <p:nvSpPr>
          <p:cNvPr id="54" name="TextBox 53">
            <a:extLst>
              <a:ext uri="{FF2B5EF4-FFF2-40B4-BE49-F238E27FC236}">
                <a16:creationId xmlns:a16="http://schemas.microsoft.com/office/drawing/2014/main" id="{594B1D81-A16C-4A67-8B38-1EBCC5AE9FA3}"/>
              </a:ext>
            </a:extLst>
          </p:cNvPr>
          <p:cNvSpPr txBox="1"/>
          <p:nvPr/>
        </p:nvSpPr>
        <p:spPr>
          <a:xfrm>
            <a:off x="-41373" y="2825301"/>
            <a:ext cx="7204173" cy="3318922"/>
          </a:xfrm>
          <a:prstGeom prst="rect">
            <a:avLst/>
          </a:prstGeom>
          <a:noFill/>
        </p:spPr>
        <p:txBody>
          <a:bodyPr wrap="square" rtlCol="0">
            <a:spAutoFit/>
          </a:bodyPr>
          <a:lstStyle/>
          <a:p>
            <a:pPr>
              <a:lnSpc>
                <a:spcPct val="150000"/>
              </a:lnSpc>
            </a:pPr>
            <a:r>
              <a:rPr lang="en-US" sz="2000" b="1" u="sng" dirty="0">
                <a:latin typeface="Cambria Math" panose="02040503050406030204" pitchFamily="18" charset="0"/>
                <a:ea typeface="Cambria Math" panose="02040503050406030204" pitchFamily="18" charset="0"/>
              </a:rPr>
              <a:t>Label Conventions:</a:t>
            </a:r>
            <a:r>
              <a:rPr lang="en-US" sz="2000" b="1" dirty="0">
                <a:latin typeface="Cambria Math" panose="02040503050406030204" pitchFamily="18" charset="0"/>
                <a:ea typeface="Cambria Math" panose="02040503050406030204" pitchFamily="18" charset="0"/>
              </a:rPr>
              <a:t> </a:t>
            </a:r>
          </a:p>
          <a:p>
            <a:pPr>
              <a:lnSpc>
                <a:spcPct val="150000"/>
              </a:lnSpc>
            </a:pPr>
            <a:r>
              <a:rPr lang="en-US" b="1" dirty="0">
                <a:latin typeface="Cambria Math" panose="02040503050406030204" pitchFamily="18" charset="0"/>
                <a:ea typeface="Cambria Math" panose="02040503050406030204" pitchFamily="18" charset="0"/>
              </a:rPr>
              <a:t>∑ = {⍺, </a:t>
            </a:r>
            <a:r>
              <a:rPr lang="el-GR" b="1" dirty="0">
                <a:latin typeface="Cambria Math" panose="02040503050406030204" pitchFamily="18" charset="0"/>
                <a:ea typeface="Cambria Math" panose="02040503050406030204" pitchFamily="18" charset="0"/>
              </a:rPr>
              <a:t>β</a:t>
            </a:r>
            <a:r>
              <a:rPr lang="en-US" b="1" dirty="0">
                <a:latin typeface="Cambria Math" panose="02040503050406030204" pitchFamily="18" charset="0"/>
                <a:ea typeface="Cambria Math" panose="02040503050406030204" pitchFamily="18" charset="0"/>
              </a:rPr>
              <a:t>, </a:t>
            </a:r>
            <a:r>
              <a:rPr lang="el-GR" b="1" dirty="0">
                <a:latin typeface="Cambria Math" panose="02040503050406030204" pitchFamily="18" charset="0"/>
                <a:ea typeface="Cambria Math" panose="02040503050406030204" pitchFamily="18" charset="0"/>
              </a:rPr>
              <a:t>γ</a:t>
            </a:r>
            <a:r>
              <a:rPr lang="en-US" b="1" dirty="0">
                <a:latin typeface="Cambria Math" panose="02040503050406030204" pitchFamily="18" charset="0"/>
                <a:ea typeface="Cambria Math" panose="02040503050406030204" pitchFamily="18" charset="0"/>
              </a:rPr>
              <a:t>}, D = {L, R} = left or right </a:t>
            </a:r>
          </a:p>
          <a:p>
            <a:pPr marL="285750" indent="-285750">
              <a:lnSpc>
                <a:spcPct val="150000"/>
              </a:lnSpc>
              <a:buFont typeface="Arial" panose="020B0604020202020204" pitchFamily="34" charset="0"/>
              <a:buChar char="•"/>
            </a:pPr>
            <a:endParaRPr lang="en-US" sz="1200" b="1" dirty="0">
              <a:latin typeface="Cambria Math" panose="02040503050406030204" pitchFamily="18" charset="0"/>
              <a:ea typeface="Cambria Math" panose="02040503050406030204" pitchFamily="18" charset="0"/>
            </a:endParaRPr>
          </a:p>
          <a:p>
            <a:pPr marL="168275" indent="-168275">
              <a:lnSpc>
                <a:spcPct val="150000"/>
              </a:lnSpc>
              <a:buFont typeface="Arial" panose="020B0604020202020204" pitchFamily="34" charset="0"/>
              <a:buChar char="•"/>
            </a:pPr>
            <a:r>
              <a:rPr lang="en-US" b="1" dirty="0">
                <a:latin typeface="Cambria Math" panose="02040503050406030204" pitchFamily="18" charset="0"/>
                <a:ea typeface="Cambria Math" panose="02040503050406030204" pitchFamily="18" charset="0"/>
              </a:rPr>
              <a:t>If </a:t>
            </a:r>
            <a:r>
              <a:rPr lang="en-US" b="1" u="sng" dirty="0">
                <a:latin typeface="Cambria Math" panose="02040503050406030204" pitchFamily="18" charset="0"/>
                <a:ea typeface="Cambria Math" panose="02040503050406030204" pitchFamily="18" charset="0"/>
              </a:rPr>
              <a:t>READ ⍺, MOVE to D</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MOVE to D while ⍺</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skip ⍺ to D</a:t>
            </a:r>
            <a:br>
              <a:rPr lang="en-US" dirty="0">
                <a:latin typeface="Cambria Math" panose="02040503050406030204" pitchFamily="18" charset="0"/>
                <a:ea typeface="Cambria Math" panose="02040503050406030204" pitchFamily="18" charset="0"/>
              </a:rPr>
            </a:b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 </a:t>
            </a:r>
            <a:r>
              <a:rPr lang="en-US" b="1" u="sng" dirty="0">
                <a:latin typeface="Cambria Math" panose="02040503050406030204" pitchFamily="18" charset="0"/>
                <a:ea typeface="Cambria Math" panose="02040503050406030204" pitchFamily="18" charset="0"/>
              </a:rPr>
              <a:t>⍺, D</a:t>
            </a:r>
            <a:r>
              <a:rPr lang="en-US" dirty="0">
                <a:latin typeface="Cambria Math" panose="02040503050406030204" pitchFamily="18" charset="0"/>
                <a:ea typeface="Cambria Math" panose="02040503050406030204" pitchFamily="18" charset="0"/>
              </a:rPr>
              <a:t> written as </a:t>
            </a: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 D</a:t>
            </a:r>
          </a:p>
          <a:p>
            <a:pPr marL="285750" indent="-285750">
              <a:lnSpc>
                <a:spcPct val="150000"/>
              </a:lnSpc>
              <a:buFont typeface="Arial" panose="020B0604020202020204" pitchFamily="34" charset="0"/>
              <a:buChar char="•"/>
            </a:pPr>
            <a:endParaRPr lang="en-US" b="1" dirty="0">
              <a:latin typeface="Cambria Math" panose="02040503050406030204" pitchFamily="18" charset="0"/>
              <a:ea typeface="Cambria Math" panose="02040503050406030204" pitchFamily="18" charset="0"/>
            </a:endParaRPr>
          </a:p>
          <a:p>
            <a:pPr marL="168275" indent="-168275">
              <a:lnSpc>
                <a:spcPct val="150000"/>
              </a:lnSpc>
              <a:buFont typeface="Arial" panose="020B0604020202020204" pitchFamily="34" charset="0"/>
              <a:buChar char="•"/>
            </a:pPr>
            <a:r>
              <a:rPr lang="en-US" b="1" u="sng" dirty="0">
                <a:latin typeface="Cambria Math" panose="02040503050406030204" pitchFamily="18" charset="0"/>
                <a:ea typeface="Cambria Math" panose="02040503050406030204" pitchFamily="18" charset="0"/>
              </a:rPr>
              <a:t>MOVE to D until </a:t>
            </a:r>
            <a:r>
              <a:rPr lang="el-GR" b="1" u="sng" dirty="0">
                <a:latin typeface="Cambria Math" panose="02040503050406030204" pitchFamily="18" charset="0"/>
                <a:ea typeface="Cambria Math" panose="02040503050406030204" pitchFamily="18" charset="0"/>
              </a:rPr>
              <a:t>γ</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Find </a:t>
            </a:r>
            <a:r>
              <a:rPr lang="el-GR" b="1" u="sng" dirty="0">
                <a:latin typeface="Cambria Math" panose="02040503050406030204" pitchFamily="18" charset="0"/>
                <a:ea typeface="Cambria Math" panose="02040503050406030204" pitchFamily="18" charset="0"/>
              </a:rPr>
              <a:t>γ</a:t>
            </a:r>
            <a:r>
              <a:rPr lang="en-US" b="1" u="sng" dirty="0">
                <a:latin typeface="Cambria Math" panose="02040503050406030204" pitchFamily="18" charset="0"/>
                <a:ea typeface="Cambria Math" panose="02040503050406030204" pitchFamily="18" charset="0"/>
              </a:rPr>
              <a:t> to D</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skip all {⍺, </a:t>
            </a:r>
            <a:r>
              <a:rPr lang="el-GR" b="1" u="sng" dirty="0">
                <a:latin typeface="Cambria Math" panose="02040503050406030204" pitchFamily="18" charset="0"/>
                <a:ea typeface="Cambria Math" panose="02040503050406030204" pitchFamily="18" charset="0"/>
              </a:rPr>
              <a:t>β</a:t>
            </a:r>
            <a:r>
              <a:rPr lang="en-US" b="1" u="sng" dirty="0">
                <a:latin typeface="Cambria Math" panose="02040503050406030204" pitchFamily="18" charset="0"/>
                <a:ea typeface="Cambria Math" panose="02040503050406030204" pitchFamily="18" charset="0"/>
              </a:rPr>
              <a:t>} except </a:t>
            </a:r>
            <a:r>
              <a:rPr lang="el-GR" b="1" u="sng" dirty="0">
                <a:latin typeface="Cambria Math" panose="02040503050406030204" pitchFamily="18" charset="0"/>
                <a:ea typeface="Cambria Math" panose="02040503050406030204" pitchFamily="18" charset="0"/>
              </a:rPr>
              <a:t>γ</a:t>
            </a:r>
            <a:r>
              <a:rPr lang="en-US" b="1" u="sng" dirty="0">
                <a:latin typeface="Cambria Math" panose="02040503050406030204" pitchFamily="18" charset="0"/>
                <a:ea typeface="Cambria Math" panose="02040503050406030204" pitchFamily="18" charset="0"/>
              </a:rPr>
              <a:t> to D</a:t>
            </a:r>
            <a:br>
              <a:rPr lang="en-US" dirty="0">
                <a:latin typeface="Cambria Math" panose="02040503050406030204" pitchFamily="18" charset="0"/>
                <a:ea typeface="Cambria Math" panose="02040503050406030204" pitchFamily="18" charset="0"/>
              </a:rPr>
            </a:b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a:t>
            </a:r>
            <a:r>
              <a:rPr lang="en-US" b="1" u="sng" dirty="0">
                <a:latin typeface="Cambria Math" panose="02040503050406030204" pitchFamily="18" charset="0"/>
                <a:ea typeface="Cambria Math" panose="02040503050406030204" pitchFamily="18" charset="0"/>
              </a:rPr>
              <a:t>D, </a:t>
            </a:r>
            <a:r>
              <a:rPr lang="el-GR" b="1" u="sng" dirty="0">
                <a:latin typeface="Cambria Math" panose="02040503050406030204" pitchFamily="18" charset="0"/>
                <a:ea typeface="Cambria Math" panose="02040503050406030204" pitchFamily="18" charset="0"/>
              </a:rPr>
              <a:t>β</a:t>
            </a: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 D</a:t>
            </a:r>
            <a:r>
              <a:rPr lang="en-US" dirty="0">
                <a:latin typeface="Cambria Math" panose="02040503050406030204" pitchFamily="18" charset="0"/>
                <a:ea typeface="Cambria Math" panose="02040503050406030204" pitchFamily="18" charset="0"/>
              </a:rPr>
              <a:t> written as </a:t>
            </a:r>
            <a:r>
              <a:rPr lang="en-US" b="1" u="sng" dirty="0">
                <a:latin typeface="Cambria Math" panose="02040503050406030204" pitchFamily="18" charset="0"/>
                <a:ea typeface="Cambria Math" panose="02040503050406030204" pitchFamily="18" charset="0"/>
              </a:rPr>
              <a:t>⍺, </a:t>
            </a:r>
            <a:r>
              <a:rPr lang="el-GR" b="1" u="sng" dirty="0">
                <a:latin typeface="Cambria Math" panose="02040503050406030204" pitchFamily="18" charset="0"/>
                <a:ea typeface="Cambria Math" panose="02040503050406030204" pitchFamily="18" charset="0"/>
              </a:rPr>
              <a:t>β</a:t>
            </a: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 D</a:t>
            </a:r>
          </a:p>
        </p:txBody>
      </p:sp>
      <p:sp>
        <p:nvSpPr>
          <p:cNvPr id="55" name="Rectangle 54">
            <a:extLst>
              <a:ext uri="{FF2B5EF4-FFF2-40B4-BE49-F238E27FC236}">
                <a16:creationId xmlns:a16="http://schemas.microsoft.com/office/drawing/2014/main" id="{E39CDFB0-E3EA-4342-BF26-52F4B1DF8F41}"/>
              </a:ext>
            </a:extLst>
          </p:cNvPr>
          <p:cNvSpPr/>
          <p:nvPr/>
        </p:nvSpPr>
        <p:spPr>
          <a:xfrm>
            <a:off x="5730240" y="1161819"/>
            <a:ext cx="14325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0</a:t>
            </a:r>
            <a:r>
              <a:rPr lang="en-US" dirty="0">
                <a:solidFill>
                  <a:srgbClr val="FF0000"/>
                </a:solidFill>
                <a:latin typeface="Cambria Math" panose="02040503050406030204" pitchFamily="18" charset="0"/>
                <a:ea typeface="Cambria Math" panose="02040503050406030204" pitchFamily="18" charset="0"/>
              </a:rPr>
              <a:t> </a:t>
            </a: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 R</a:t>
            </a:r>
            <a:endParaRPr lang="en-US" dirty="0">
              <a:solidFill>
                <a:srgbClr val="FF0000"/>
              </a:solidFill>
              <a:latin typeface="Cambria Math" panose="02040503050406030204" pitchFamily="18" charset="0"/>
              <a:ea typeface="Cambria Math" panose="02040503050406030204" pitchFamily="18" charset="0"/>
            </a:endParaRPr>
          </a:p>
        </p:txBody>
      </p:sp>
      <p:sp>
        <p:nvSpPr>
          <p:cNvPr id="56" name="Rectangle 55">
            <a:extLst>
              <a:ext uri="{FF2B5EF4-FFF2-40B4-BE49-F238E27FC236}">
                <a16:creationId xmlns:a16="http://schemas.microsoft.com/office/drawing/2014/main" id="{3C468829-8037-409B-B97F-47A529BC60CE}"/>
              </a:ext>
            </a:extLst>
          </p:cNvPr>
          <p:cNvSpPr/>
          <p:nvPr/>
        </p:nvSpPr>
        <p:spPr>
          <a:xfrm>
            <a:off x="6216015" y="3350231"/>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mbria Math" panose="02040503050406030204" pitchFamily="18" charset="0"/>
                <a:ea typeface="Cambria Math" panose="02040503050406030204" pitchFamily="18" charset="0"/>
              </a:rPr>
              <a:t>0, 1 </a:t>
            </a: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 L</a:t>
            </a:r>
          </a:p>
        </p:txBody>
      </p:sp>
    </p:spTree>
    <p:extLst>
      <p:ext uri="{BB962C8B-B14F-4D97-AF65-F5344CB8AC3E}">
        <p14:creationId xmlns:p14="http://schemas.microsoft.com/office/powerpoint/2010/main" val="566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1"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heel(8)">
                                      <p:cBhvr>
                                        <p:cTn id="21" dur="500"/>
                                        <p:tgtEl>
                                          <p:spTgt spid="7"/>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par>
                          <p:cTn id="29" fill="hold">
                            <p:stCondLst>
                              <p:cond delay="0"/>
                            </p:stCondLst>
                            <p:childTnLst>
                              <p:par>
                                <p:cTn id="30" presetID="22" presetClass="entr" presetSubtype="1" fill="hold"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up)">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par>
                          <p:cTn id="37" fill="hold">
                            <p:stCondLst>
                              <p:cond delay="0"/>
                            </p:stCondLst>
                            <p:childTnLst>
                              <p:par>
                                <p:cTn id="38" presetID="22" presetClass="entr" presetSubtype="1" fill="hold" nodeType="after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up)">
                                      <p:cBhvr>
                                        <p:cTn id="40" dur="500"/>
                                        <p:tgtEl>
                                          <p:spTgt spid="4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par>
                          <p:cTn id="45" fill="hold">
                            <p:stCondLst>
                              <p:cond delay="0"/>
                            </p:stCondLst>
                            <p:childTnLst>
                              <p:par>
                                <p:cTn id="46" presetID="22" presetClass="entr" presetSubtype="1" fill="hold" nodeType="after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wipe(up)">
                                      <p:cBhvr>
                                        <p:cTn id="48" dur="500"/>
                                        <p:tgtEl>
                                          <p:spTgt spid="4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up)">
                                      <p:cBhvr>
                                        <p:cTn id="53" dur="500"/>
                                        <p:tgtEl>
                                          <p:spTgt spid="17"/>
                                        </p:tgtEl>
                                      </p:cBhvr>
                                    </p:animEffect>
                                  </p:childTnLst>
                                </p:cTn>
                              </p:par>
                            </p:childTnLst>
                          </p:cTn>
                        </p:par>
                        <p:par>
                          <p:cTn id="54" fill="hold">
                            <p:stCondLst>
                              <p:cond delay="500"/>
                            </p:stCondLst>
                            <p:childTnLst>
                              <p:par>
                                <p:cTn id="55" presetID="21" presetClass="entr" presetSubtype="8"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wheel(8)">
                                      <p:cBhvr>
                                        <p:cTn id="57" dur="500"/>
                                        <p:tgtEl>
                                          <p:spTgt spid="53"/>
                                        </p:tgtEl>
                                      </p:cBhvr>
                                    </p:animEffect>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left)">
                                      <p:cBhvr>
                                        <p:cTn id="65" dur="500"/>
                                        <p:tgtEl>
                                          <p:spTgt spid="21"/>
                                        </p:tgtEl>
                                      </p:cBhvr>
                                    </p:animEffec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up)">
                                      <p:cBhvr>
                                        <p:cTn id="73" dur="500"/>
                                        <p:tgtEl>
                                          <p:spTgt spid="19"/>
                                        </p:tgtEl>
                                      </p:cBhvr>
                                    </p:animEffec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00"/>
                            </p:stCondLst>
                            <p:childTnLst>
                              <p:par>
                                <p:cTn id="83" presetID="21" presetClass="entr" presetSubtype="8" fill="hold" grpId="0" nodeType="after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wheel(8)">
                                      <p:cBhvr>
                                        <p:cTn id="85" dur="500"/>
                                        <p:tgtEl>
                                          <p:spTgt spid="9"/>
                                        </p:tgtEl>
                                      </p:cBhvr>
                                    </p:animEffect>
                                  </p:childTnLst>
                                </p:cTn>
                              </p:par>
                            </p:childTnLst>
                          </p:cTn>
                        </p:par>
                        <p:par>
                          <p:cTn id="86" fill="hold">
                            <p:stCondLst>
                              <p:cond delay="1000"/>
                            </p:stCondLst>
                            <p:childTnLst>
                              <p:par>
                                <p:cTn id="87" presetID="1" presetClass="entr" presetSubtype="0" fill="hold" grpId="0" nodeType="afterEffect">
                                  <p:stCondLst>
                                    <p:cond delay="0"/>
                                  </p:stCondLst>
                                  <p:childTnLst>
                                    <p:set>
                                      <p:cBhvr>
                                        <p:cTn id="88" dur="1" fill="hold">
                                          <p:stCondLst>
                                            <p:cond delay="0"/>
                                          </p:stCondLst>
                                        </p:cTn>
                                        <p:tgtEl>
                                          <p:spTgt spid="3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1" presetClass="entr" presetSubtype="8"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wheel(8)">
                                      <p:cBhvr>
                                        <p:cTn id="97" dur="500"/>
                                        <p:tgtEl>
                                          <p:spTgt spid="11"/>
                                        </p:tgtEl>
                                      </p:cBhvr>
                                    </p:animEffect>
                                  </p:childTnLst>
                                </p:cTn>
                              </p:par>
                              <p:par>
                                <p:cTn id="98" presetID="42" presetClass="path" presetSubtype="0" accel="50000" decel="50000" fill="hold" grpId="1" nodeType="withEffect">
                                  <p:stCondLst>
                                    <p:cond delay="0"/>
                                  </p:stCondLst>
                                  <p:childTnLst>
                                    <p:animMotion origin="layout" path="M -4.44444E-6 7.40741E-7 L -0.00138 0.16018 " pathEditMode="relative" rAng="0" ptsTypes="AA">
                                      <p:cBhvr>
                                        <p:cTn id="99" dur="1000" fill="hold"/>
                                        <p:tgtEl>
                                          <p:spTgt spid="53"/>
                                        </p:tgtEl>
                                        <p:attrNameLst>
                                          <p:attrName>ppt_x</p:attrName>
                                          <p:attrName>ppt_y</p:attrName>
                                        </p:attrNameLst>
                                      </p:cBhvr>
                                      <p:rCtr x="-69" y="8009"/>
                                    </p:animMotion>
                                  </p:childTnLst>
                                </p:cTn>
                              </p:par>
                            </p:childTnLst>
                          </p:cTn>
                        </p:par>
                        <p:par>
                          <p:cTn id="100" fill="hold">
                            <p:stCondLst>
                              <p:cond delay="1000"/>
                            </p:stCondLst>
                            <p:childTnLst>
                              <p:par>
                                <p:cTn id="101" presetID="22" presetClass="entr" presetSubtype="4" fill="hold" nodeType="after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wipe(down)">
                                      <p:cBhvr>
                                        <p:cTn id="103" dur="500"/>
                                        <p:tgtEl>
                                          <p:spTgt spid="24"/>
                                        </p:tgtEl>
                                      </p:cBhvr>
                                    </p:animEffect>
                                  </p:childTnLst>
                                </p:cTn>
                              </p:par>
                            </p:childTnLst>
                          </p:cTn>
                        </p:par>
                        <p:par>
                          <p:cTn id="104" fill="hold">
                            <p:stCondLst>
                              <p:cond delay="1500"/>
                            </p:stCondLst>
                            <p:childTnLst>
                              <p:par>
                                <p:cTn id="105" presetID="1" presetClass="entr" presetSubtype="0" fill="hold" grpId="0" nodeType="afterEffect">
                                  <p:stCondLst>
                                    <p:cond delay="0"/>
                                  </p:stCondLst>
                                  <p:childTnLst>
                                    <p:set>
                                      <p:cBhvr>
                                        <p:cTn id="106" dur="1" fill="hold">
                                          <p:stCondLst>
                                            <p:cond delay="0"/>
                                          </p:stCondLst>
                                        </p:cTn>
                                        <p:tgtEl>
                                          <p:spTgt spid="3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4">
                                            <p:txEl>
                                              <p:pRg st="1" end="1"/>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4">
                                            <p:txEl>
                                              <p:pRg st="3" end="3"/>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5" presetClass="emph" presetSubtype="0" grpId="2" nodeType="clickEffect">
                                  <p:stCondLst>
                                    <p:cond delay="0"/>
                                  </p:stCondLst>
                                  <p:childTnLst>
                                    <p:set>
                                      <p:cBhvr override="childStyle">
                                        <p:cTn id="122" dur="indefinite"/>
                                        <p:tgtEl>
                                          <p:spTgt spid="45"/>
                                        </p:tgtEl>
                                        <p:attrNameLst>
                                          <p:attrName>style.fontWeight</p:attrName>
                                        </p:attrNameLst>
                                      </p:cBhvr>
                                      <p:to>
                                        <p:strVal val="bold"/>
                                      </p:to>
                                    </p:set>
                                  </p:childTnLst>
                                </p:cTn>
                              </p:par>
                              <p:par>
                                <p:cTn id="123" presetID="3" presetClass="emph" presetSubtype="1" grpId="3" nodeType="withEffect">
                                  <p:stCondLst>
                                    <p:cond delay="0"/>
                                  </p:stCondLst>
                                  <p:childTnLst>
                                    <p:set>
                                      <p:cBhvr override="childStyle">
                                        <p:cTn id="124" dur="indefinite"/>
                                        <p:tgtEl>
                                          <p:spTgt spid="45"/>
                                        </p:tgtEl>
                                        <p:attrNameLst>
                                          <p:attrName>style.color</p:attrName>
                                        </p:attrNameLst>
                                      </p:cBhvr>
                                      <p:to>
                                        <p:clrVal>
                                          <a:srgbClr val="FF0000"/>
                                        </p:clrVal>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45"/>
                                        </p:tgtEl>
                                        <p:attrNameLst>
                                          <p:attrName>style.visibility</p:attrName>
                                        </p:attrNameLst>
                                      </p:cBhvr>
                                      <p:to>
                                        <p:strVal val="hidden"/>
                                      </p:to>
                                    </p:set>
                                  </p:childTnLst>
                                </p:cTn>
                              </p:par>
                            </p:childTnLst>
                          </p:cTn>
                        </p:par>
                        <p:par>
                          <p:cTn id="129" fill="hold">
                            <p:stCondLst>
                              <p:cond delay="0"/>
                            </p:stCondLst>
                            <p:childTnLst>
                              <p:par>
                                <p:cTn id="130" presetID="1" presetClass="entr" presetSubtype="0" fill="hold" grpId="0" nodeType="afterEffect">
                                  <p:stCondLst>
                                    <p:cond delay="0"/>
                                  </p:stCondLst>
                                  <p:childTnLst>
                                    <p:set>
                                      <p:cBhvr>
                                        <p:cTn id="131" dur="1" fill="hold">
                                          <p:stCondLst>
                                            <p:cond delay="0"/>
                                          </p:stCondLst>
                                        </p:cTn>
                                        <p:tgtEl>
                                          <p:spTgt spid="55"/>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54">
                                            <p:txEl>
                                              <p:pRg st="5" end="5"/>
                                            </p:txEl>
                                          </p:spTgt>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5" presetClass="emph" presetSubtype="0" grpId="2" nodeType="clickEffect">
                                  <p:stCondLst>
                                    <p:cond delay="0"/>
                                  </p:stCondLst>
                                  <p:childTnLst>
                                    <p:set>
                                      <p:cBhvr override="childStyle">
                                        <p:cTn id="139" dur="indefinite"/>
                                        <p:tgtEl>
                                          <p:spTgt spid="37"/>
                                        </p:tgtEl>
                                        <p:attrNameLst>
                                          <p:attrName>style.fontWeight</p:attrName>
                                        </p:attrNameLst>
                                      </p:cBhvr>
                                      <p:to>
                                        <p:strVal val="bold"/>
                                      </p:to>
                                    </p:set>
                                  </p:childTnLst>
                                </p:cTn>
                              </p:par>
                              <p:par>
                                <p:cTn id="140" presetID="3" presetClass="emph" presetSubtype="1" grpId="3" nodeType="withEffect">
                                  <p:stCondLst>
                                    <p:cond delay="0"/>
                                  </p:stCondLst>
                                  <p:childTnLst>
                                    <p:set>
                                      <p:cBhvr override="childStyle">
                                        <p:cTn id="141" dur="indefinite"/>
                                        <p:tgtEl>
                                          <p:spTgt spid="37"/>
                                        </p:tgtEl>
                                        <p:attrNameLst>
                                          <p:attrName>style.color</p:attrName>
                                        </p:attrNameLst>
                                      </p:cBhvr>
                                      <p:to>
                                        <p:clrVal>
                                          <a:srgbClr val="FF0000"/>
                                        </p:clrVal>
                                      </p:to>
                                    </p:set>
                                  </p:childTnLst>
                                </p:cTn>
                              </p:par>
                            </p:childTnLst>
                          </p:cTn>
                        </p:par>
                      </p:childTnLst>
                    </p:cTn>
                  </p:par>
                  <p:par>
                    <p:cTn id="142" fill="hold">
                      <p:stCondLst>
                        <p:cond delay="indefinite"/>
                      </p:stCondLst>
                      <p:childTnLst>
                        <p:par>
                          <p:cTn id="143" fill="hold">
                            <p:stCondLst>
                              <p:cond delay="0"/>
                            </p:stCondLst>
                            <p:childTnLst>
                              <p:par>
                                <p:cTn id="144" presetID="1" presetClass="exit" presetSubtype="0" fill="hold" grpId="1" nodeType="clickEffect">
                                  <p:stCondLst>
                                    <p:cond delay="0"/>
                                  </p:stCondLst>
                                  <p:childTnLst>
                                    <p:set>
                                      <p:cBhvr>
                                        <p:cTn id="145" dur="1" fill="hold">
                                          <p:stCondLst>
                                            <p:cond delay="0"/>
                                          </p:stCondLst>
                                        </p:cTn>
                                        <p:tgtEl>
                                          <p:spTgt spid="37"/>
                                        </p:tgtEl>
                                        <p:attrNameLst>
                                          <p:attrName>style.visibility</p:attrName>
                                        </p:attrNameLst>
                                      </p:cBhvr>
                                      <p:to>
                                        <p:strVal val="hidden"/>
                                      </p:to>
                                    </p:set>
                                  </p:childTnLst>
                                </p:cTn>
                              </p:par>
                            </p:childTnLst>
                          </p:cTn>
                        </p:par>
                        <p:par>
                          <p:cTn id="146" fill="hold">
                            <p:stCondLst>
                              <p:cond delay="0"/>
                            </p:stCondLst>
                            <p:childTnLst>
                              <p:par>
                                <p:cTn id="147" presetID="1" presetClass="entr" presetSubtype="0" fill="hold" grpId="0" nodeType="afterEffect">
                                  <p:stCondLst>
                                    <p:cond delay="0"/>
                                  </p:stCondLst>
                                  <p:childTnLst>
                                    <p:set>
                                      <p:cBhvr>
                                        <p:cTn id="14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animBg="1"/>
      <p:bldP spid="28" grpId="0"/>
      <p:bldP spid="29" grpId="0"/>
      <p:bldP spid="31" grpId="0"/>
      <p:bldP spid="33" grpId="0"/>
      <p:bldP spid="35" grpId="0"/>
      <p:bldP spid="37" grpId="0"/>
      <p:bldP spid="37" grpId="1"/>
      <p:bldP spid="37" grpId="2"/>
      <p:bldP spid="37" grpId="3"/>
      <p:bldP spid="39" grpId="0"/>
      <p:bldP spid="41" grpId="0"/>
      <p:bldP spid="43" grpId="0"/>
      <p:bldP spid="45" grpId="0"/>
      <p:bldP spid="45" grpId="1"/>
      <p:bldP spid="45" grpId="2"/>
      <p:bldP spid="45" grpId="3"/>
      <p:bldP spid="53" grpId="0" animBg="1"/>
      <p:bldP spid="53" grpId="1" animBg="1"/>
      <p:bldP spid="55" grpId="0"/>
      <p:bldP spid="5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59E07B-B44A-4D4D-97AA-C6E27E1E003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5BC08CD-8FB6-4501-98BF-0F8B4ED26617}"/>
              </a:ext>
            </a:extLst>
          </p:cNvPr>
          <p:cNvSpPr>
            <a:spLocks noGrp="1"/>
          </p:cNvSpPr>
          <p:nvPr>
            <p:ph type="body" sz="quarter" idx="12"/>
          </p:nvPr>
        </p:nvSpPr>
        <p:spPr/>
        <p:txBody>
          <a:bodyPr/>
          <a:lstStyle/>
          <a:p>
            <a:r>
              <a:rPr lang="en-US" dirty="0"/>
              <a:t>State Diagram: Turing Machine</a:t>
            </a:r>
          </a:p>
        </p:txBody>
      </p:sp>
      <p:sp>
        <p:nvSpPr>
          <p:cNvPr id="4" name="TextBox 3">
            <a:extLst>
              <a:ext uri="{FF2B5EF4-FFF2-40B4-BE49-F238E27FC236}">
                <a16:creationId xmlns:a16="http://schemas.microsoft.com/office/drawing/2014/main" id="{BC23081D-B5FD-4CDA-83D4-BED3836D3D99}"/>
              </a:ext>
            </a:extLst>
          </p:cNvPr>
          <p:cNvSpPr txBox="1"/>
          <p:nvPr/>
        </p:nvSpPr>
        <p:spPr>
          <a:xfrm>
            <a:off x="-30396" y="746409"/>
            <a:ext cx="4463510" cy="523220"/>
          </a:xfrm>
          <a:prstGeom prst="rect">
            <a:avLst/>
          </a:prstGeom>
          <a:noFill/>
        </p:spPr>
        <p:txBody>
          <a:bodyPr wrap="square" rtlCol="0">
            <a:spAutoFit/>
          </a:bodyPr>
          <a:lstStyle/>
          <a:p>
            <a:r>
              <a:rPr lang="en-US" altLang="en-US" sz="2800" b="1" dirty="0"/>
              <a:t>B = { </a:t>
            </a:r>
            <a:r>
              <a:rPr lang="en-US" altLang="en-US" sz="2800" b="1" dirty="0" err="1"/>
              <a:t>w#w</a:t>
            </a:r>
            <a:r>
              <a:rPr lang="en-US" altLang="en-US" sz="2800" b="1" dirty="0"/>
              <a:t> | w </a:t>
            </a:r>
            <a:r>
              <a:rPr lang="en-US" altLang="en-US" sz="2800" b="1" dirty="0">
                <a:sym typeface="Symbol" panose="05050102010706020507" pitchFamily="18" charset="2"/>
              </a:rPr>
              <a:t> {0,1}* }</a:t>
            </a:r>
            <a:endParaRPr lang="en-US" sz="2800" dirty="0"/>
          </a:p>
        </p:txBody>
      </p:sp>
      <p:sp>
        <p:nvSpPr>
          <p:cNvPr id="5" name="Oval 4">
            <a:extLst>
              <a:ext uri="{FF2B5EF4-FFF2-40B4-BE49-F238E27FC236}">
                <a16:creationId xmlns:a16="http://schemas.microsoft.com/office/drawing/2014/main" id="{F88F460E-0B54-44BB-9A96-9DDE3571EF1F}"/>
              </a:ext>
            </a:extLst>
          </p:cNvPr>
          <p:cNvSpPr/>
          <p:nvPr/>
        </p:nvSpPr>
        <p:spPr>
          <a:xfrm>
            <a:off x="487680" y="4070869"/>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q0</a:t>
            </a:r>
          </a:p>
        </p:txBody>
      </p:sp>
      <p:cxnSp>
        <p:nvCxnSpPr>
          <p:cNvPr id="7" name="Straight Arrow Connector 6">
            <a:extLst>
              <a:ext uri="{FF2B5EF4-FFF2-40B4-BE49-F238E27FC236}">
                <a16:creationId xmlns:a16="http://schemas.microsoft.com/office/drawing/2014/main" id="{FFF64525-D309-4162-877C-A14E18CCD768}"/>
              </a:ext>
            </a:extLst>
          </p:cNvPr>
          <p:cNvCxnSpPr>
            <a:cxnSpLocks/>
            <a:endCxn id="5" idx="2"/>
          </p:cNvCxnSpPr>
          <p:nvPr/>
        </p:nvCxnSpPr>
        <p:spPr>
          <a:xfrm>
            <a:off x="30480" y="4436629"/>
            <a:ext cx="4572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239F2439-CF2F-4AED-A0D5-E39D7AE3A616}"/>
              </a:ext>
            </a:extLst>
          </p:cNvPr>
          <p:cNvSpPr/>
          <p:nvPr/>
        </p:nvSpPr>
        <p:spPr>
          <a:xfrm>
            <a:off x="1303727" y="2148424"/>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q1</a:t>
            </a:r>
          </a:p>
        </p:txBody>
      </p:sp>
      <p:sp>
        <p:nvSpPr>
          <p:cNvPr id="12" name="Oval 11">
            <a:extLst>
              <a:ext uri="{FF2B5EF4-FFF2-40B4-BE49-F238E27FC236}">
                <a16:creationId xmlns:a16="http://schemas.microsoft.com/office/drawing/2014/main" id="{752F489B-179E-457E-8ADF-44E9CE1F9E63}"/>
              </a:ext>
            </a:extLst>
          </p:cNvPr>
          <p:cNvSpPr/>
          <p:nvPr/>
        </p:nvSpPr>
        <p:spPr>
          <a:xfrm>
            <a:off x="2453640" y="5369988"/>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q3</a:t>
            </a:r>
          </a:p>
        </p:txBody>
      </p:sp>
      <p:sp>
        <p:nvSpPr>
          <p:cNvPr id="14" name="Oval 13">
            <a:extLst>
              <a:ext uri="{FF2B5EF4-FFF2-40B4-BE49-F238E27FC236}">
                <a16:creationId xmlns:a16="http://schemas.microsoft.com/office/drawing/2014/main" id="{D889D5F5-E55A-4A7B-AAEB-CC67209D4845}"/>
              </a:ext>
            </a:extLst>
          </p:cNvPr>
          <p:cNvSpPr/>
          <p:nvPr/>
        </p:nvSpPr>
        <p:spPr>
          <a:xfrm>
            <a:off x="4383534" y="2742826"/>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q2</a:t>
            </a:r>
          </a:p>
        </p:txBody>
      </p:sp>
      <p:sp>
        <p:nvSpPr>
          <p:cNvPr id="16" name="Oval 15">
            <a:extLst>
              <a:ext uri="{FF2B5EF4-FFF2-40B4-BE49-F238E27FC236}">
                <a16:creationId xmlns:a16="http://schemas.microsoft.com/office/drawing/2014/main" id="{02157CF3-4AFB-417C-B23D-D364E2FF986C}"/>
              </a:ext>
            </a:extLst>
          </p:cNvPr>
          <p:cNvSpPr/>
          <p:nvPr/>
        </p:nvSpPr>
        <p:spPr>
          <a:xfrm>
            <a:off x="4419600" y="5364289"/>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q4</a:t>
            </a:r>
          </a:p>
        </p:txBody>
      </p:sp>
      <p:sp>
        <p:nvSpPr>
          <p:cNvPr id="18" name="Oval 17">
            <a:extLst>
              <a:ext uri="{FF2B5EF4-FFF2-40B4-BE49-F238E27FC236}">
                <a16:creationId xmlns:a16="http://schemas.microsoft.com/office/drawing/2014/main" id="{A547BB11-2696-4D09-8D86-2844479B3290}"/>
              </a:ext>
            </a:extLst>
          </p:cNvPr>
          <p:cNvSpPr/>
          <p:nvPr/>
        </p:nvSpPr>
        <p:spPr>
          <a:xfrm>
            <a:off x="6810858" y="4132117"/>
            <a:ext cx="731520" cy="767992"/>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q5</a:t>
            </a:r>
          </a:p>
        </p:txBody>
      </p:sp>
      <p:sp>
        <p:nvSpPr>
          <p:cNvPr id="20" name="Oval 19">
            <a:extLst>
              <a:ext uri="{FF2B5EF4-FFF2-40B4-BE49-F238E27FC236}">
                <a16:creationId xmlns:a16="http://schemas.microsoft.com/office/drawing/2014/main" id="{4D694699-041C-433E-A405-05B04024E309}"/>
              </a:ext>
            </a:extLst>
          </p:cNvPr>
          <p:cNvSpPr/>
          <p:nvPr/>
        </p:nvSpPr>
        <p:spPr>
          <a:xfrm>
            <a:off x="4403324" y="3955340"/>
            <a:ext cx="731520" cy="731520"/>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mj-lt"/>
              </a:rPr>
              <a:t>qR</a:t>
            </a:r>
            <a:endParaRPr lang="en-US" b="1" dirty="0">
              <a:latin typeface="+mj-lt"/>
            </a:endParaRPr>
          </a:p>
        </p:txBody>
      </p:sp>
      <p:cxnSp>
        <p:nvCxnSpPr>
          <p:cNvPr id="22" name="Straight Arrow Connector 21">
            <a:extLst>
              <a:ext uri="{FF2B5EF4-FFF2-40B4-BE49-F238E27FC236}">
                <a16:creationId xmlns:a16="http://schemas.microsoft.com/office/drawing/2014/main" id="{09D2EBE9-6158-44FC-A545-A00251F2B8A3}"/>
              </a:ext>
            </a:extLst>
          </p:cNvPr>
          <p:cNvCxnSpPr>
            <a:cxnSpLocks/>
            <a:stCxn id="5" idx="7"/>
            <a:endCxn id="10" idx="4"/>
          </p:cNvCxnSpPr>
          <p:nvPr/>
        </p:nvCxnSpPr>
        <p:spPr>
          <a:xfrm flipV="1">
            <a:off x="1112071" y="2879944"/>
            <a:ext cx="557416" cy="129805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1668A59B-FDB8-4CA6-91BC-359EE9C384E0}"/>
              </a:ext>
            </a:extLst>
          </p:cNvPr>
          <p:cNvCxnSpPr>
            <a:stCxn id="10" idx="6"/>
            <a:endCxn id="14" idx="2"/>
          </p:cNvCxnSpPr>
          <p:nvPr/>
        </p:nvCxnSpPr>
        <p:spPr>
          <a:xfrm>
            <a:off x="2035247" y="2514184"/>
            <a:ext cx="2348287" cy="59440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A097104-CF12-4B14-8B88-D232F4BE8716}"/>
              </a:ext>
            </a:extLst>
          </p:cNvPr>
          <p:cNvCxnSpPr>
            <a:cxnSpLocks/>
            <a:stCxn id="14" idx="6"/>
            <a:endCxn id="18" idx="1"/>
          </p:cNvCxnSpPr>
          <p:nvPr/>
        </p:nvCxnSpPr>
        <p:spPr>
          <a:xfrm>
            <a:off x="5115054" y="3108586"/>
            <a:ext cx="1802933" cy="113600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CAA9738-49DC-4DF7-945A-2F86AD7E1259}"/>
              </a:ext>
            </a:extLst>
          </p:cNvPr>
          <p:cNvCxnSpPr>
            <a:stCxn id="5" idx="5"/>
            <a:endCxn id="12" idx="2"/>
          </p:cNvCxnSpPr>
          <p:nvPr/>
        </p:nvCxnSpPr>
        <p:spPr>
          <a:xfrm>
            <a:off x="1112071" y="4695260"/>
            <a:ext cx="1341569" cy="104048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659FA44-D378-4E30-A273-2FDDD0F5AB91}"/>
              </a:ext>
            </a:extLst>
          </p:cNvPr>
          <p:cNvCxnSpPr>
            <a:stCxn id="12" idx="6"/>
            <a:endCxn id="16" idx="2"/>
          </p:cNvCxnSpPr>
          <p:nvPr/>
        </p:nvCxnSpPr>
        <p:spPr>
          <a:xfrm flipV="1">
            <a:off x="3185160" y="5730049"/>
            <a:ext cx="1234440" cy="569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3183185F-5500-4073-AFA5-310DDFB485C5}"/>
              </a:ext>
            </a:extLst>
          </p:cNvPr>
          <p:cNvCxnSpPr>
            <a:cxnSpLocks/>
            <a:stCxn id="16" idx="6"/>
            <a:endCxn id="18" idx="3"/>
          </p:cNvCxnSpPr>
          <p:nvPr/>
        </p:nvCxnSpPr>
        <p:spPr>
          <a:xfrm flipV="1">
            <a:off x="5151120" y="4787639"/>
            <a:ext cx="1766867" cy="94241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849E5580-B40A-454F-8559-353F47E39817}"/>
              </a:ext>
            </a:extLst>
          </p:cNvPr>
          <p:cNvCxnSpPr>
            <a:stCxn id="10" idx="1"/>
            <a:endCxn id="10" idx="7"/>
          </p:cNvCxnSpPr>
          <p:nvPr/>
        </p:nvCxnSpPr>
        <p:spPr>
          <a:xfrm rot="5400000" flipH="1" flipV="1">
            <a:off x="1669487" y="1996922"/>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0" name="Connector: Curved 39">
            <a:extLst>
              <a:ext uri="{FF2B5EF4-FFF2-40B4-BE49-F238E27FC236}">
                <a16:creationId xmlns:a16="http://schemas.microsoft.com/office/drawing/2014/main" id="{B1A0E8BE-766E-4003-B999-CAC2766AD33B}"/>
              </a:ext>
            </a:extLst>
          </p:cNvPr>
          <p:cNvCxnSpPr>
            <a:cxnSpLocks/>
          </p:cNvCxnSpPr>
          <p:nvPr/>
        </p:nvCxnSpPr>
        <p:spPr>
          <a:xfrm rot="5400000" flipH="1" flipV="1">
            <a:off x="4749294" y="2606564"/>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C3223F89-4610-4122-9483-654C41E58926}"/>
              </a:ext>
            </a:extLst>
          </p:cNvPr>
          <p:cNvCxnSpPr>
            <a:cxnSpLocks/>
            <a:stCxn id="10" idx="5"/>
            <a:endCxn id="20" idx="1"/>
          </p:cNvCxnSpPr>
          <p:nvPr/>
        </p:nvCxnSpPr>
        <p:spPr>
          <a:xfrm>
            <a:off x="1928118" y="2772815"/>
            <a:ext cx="2582335" cy="128965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9" name="Connector: Curved 48">
            <a:extLst>
              <a:ext uri="{FF2B5EF4-FFF2-40B4-BE49-F238E27FC236}">
                <a16:creationId xmlns:a16="http://schemas.microsoft.com/office/drawing/2014/main" id="{5F059AAD-3E05-4DA5-A5AB-609559A9CC9C}"/>
              </a:ext>
            </a:extLst>
          </p:cNvPr>
          <p:cNvCxnSpPr>
            <a:cxnSpLocks/>
            <a:stCxn id="18" idx="7"/>
            <a:endCxn id="18" idx="5"/>
          </p:cNvCxnSpPr>
          <p:nvPr/>
        </p:nvCxnSpPr>
        <p:spPr>
          <a:xfrm rot="16200000" flipH="1">
            <a:off x="7163723" y="4516113"/>
            <a:ext cx="543052" cy="12700"/>
          </a:xfrm>
          <a:prstGeom prst="curvedConnector5">
            <a:avLst>
              <a:gd name="adj1" fmla="val -8419"/>
              <a:gd name="adj2" fmla="val 3596465"/>
              <a:gd name="adj3" fmla="val 10561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Connector: Curved 51">
            <a:extLst>
              <a:ext uri="{FF2B5EF4-FFF2-40B4-BE49-F238E27FC236}">
                <a16:creationId xmlns:a16="http://schemas.microsoft.com/office/drawing/2014/main" id="{F02B6A77-200E-4D21-8D79-B82BDB05155A}"/>
              </a:ext>
            </a:extLst>
          </p:cNvPr>
          <p:cNvCxnSpPr>
            <a:cxnSpLocks/>
            <a:stCxn id="5" idx="1"/>
            <a:endCxn id="5" idx="0"/>
          </p:cNvCxnSpPr>
          <p:nvPr/>
        </p:nvCxnSpPr>
        <p:spPr>
          <a:xfrm rot="5400000" flipH="1" flipV="1">
            <a:off x="670560" y="3995119"/>
            <a:ext cx="107129" cy="258631"/>
          </a:xfrm>
          <a:prstGeom prst="curvedConnector3">
            <a:avLst>
              <a:gd name="adj1" fmla="val 48409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3D7B1041-39B0-41D3-9CCB-533F935CCFD5}"/>
              </a:ext>
            </a:extLst>
          </p:cNvPr>
          <p:cNvCxnSpPr>
            <a:stCxn id="12" idx="3"/>
            <a:endCxn id="12" idx="5"/>
          </p:cNvCxnSpPr>
          <p:nvPr/>
        </p:nvCxnSpPr>
        <p:spPr>
          <a:xfrm rot="16200000" flipH="1">
            <a:off x="2819400" y="5735748"/>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1" name="Connector: Curved 60">
            <a:extLst>
              <a:ext uri="{FF2B5EF4-FFF2-40B4-BE49-F238E27FC236}">
                <a16:creationId xmlns:a16="http://schemas.microsoft.com/office/drawing/2014/main" id="{313FD1A9-9A61-4631-B828-EBCD72CB3044}"/>
              </a:ext>
            </a:extLst>
          </p:cNvPr>
          <p:cNvCxnSpPr>
            <a:stCxn id="16" idx="3"/>
            <a:endCxn id="16" idx="5"/>
          </p:cNvCxnSpPr>
          <p:nvPr/>
        </p:nvCxnSpPr>
        <p:spPr>
          <a:xfrm rot="16200000" flipH="1">
            <a:off x="4785360" y="5730049"/>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93EBAF6E-197C-48A1-963D-7C00ADC6CA8B}"/>
              </a:ext>
            </a:extLst>
          </p:cNvPr>
          <p:cNvCxnSpPr>
            <a:cxnSpLocks/>
            <a:stCxn id="14" idx="4"/>
            <a:endCxn id="20" idx="0"/>
          </p:cNvCxnSpPr>
          <p:nvPr/>
        </p:nvCxnSpPr>
        <p:spPr>
          <a:xfrm>
            <a:off x="4749294" y="3474346"/>
            <a:ext cx="19790" cy="48099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2B8831BF-C6BB-46CA-8CA9-9BD6F0773F6D}"/>
              </a:ext>
            </a:extLst>
          </p:cNvPr>
          <p:cNvCxnSpPr>
            <a:cxnSpLocks/>
            <a:stCxn id="12" idx="7"/>
            <a:endCxn id="20" idx="3"/>
          </p:cNvCxnSpPr>
          <p:nvPr/>
        </p:nvCxnSpPr>
        <p:spPr>
          <a:xfrm flipV="1">
            <a:off x="3078031" y="4579731"/>
            <a:ext cx="1432422" cy="897386"/>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C31FDDE6-6685-47D0-8D63-567D7B5A6772}"/>
              </a:ext>
            </a:extLst>
          </p:cNvPr>
          <p:cNvCxnSpPr>
            <a:cxnSpLocks/>
            <a:stCxn id="16" idx="0"/>
            <a:endCxn id="20" idx="4"/>
          </p:cNvCxnSpPr>
          <p:nvPr/>
        </p:nvCxnSpPr>
        <p:spPr>
          <a:xfrm flipH="1" flipV="1">
            <a:off x="4769084" y="4686860"/>
            <a:ext cx="16276" cy="67742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7" name="Connector: Elbow 96">
            <a:extLst>
              <a:ext uri="{FF2B5EF4-FFF2-40B4-BE49-F238E27FC236}">
                <a16:creationId xmlns:a16="http://schemas.microsoft.com/office/drawing/2014/main" id="{6D23D9F4-FF82-44D8-8075-814FE7BF411D}"/>
              </a:ext>
            </a:extLst>
          </p:cNvPr>
          <p:cNvCxnSpPr>
            <a:stCxn id="18" idx="4"/>
            <a:endCxn id="5" idx="4"/>
          </p:cNvCxnSpPr>
          <p:nvPr/>
        </p:nvCxnSpPr>
        <p:spPr>
          <a:xfrm rot="5400000" flipH="1">
            <a:off x="3966169" y="1689660"/>
            <a:ext cx="97720" cy="6323178"/>
          </a:xfrm>
          <a:prstGeom prst="bentConnector3">
            <a:avLst>
              <a:gd name="adj1" fmla="val -154396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3" name="Oval 102">
            <a:extLst>
              <a:ext uri="{FF2B5EF4-FFF2-40B4-BE49-F238E27FC236}">
                <a16:creationId xmlns:a16="http://schemas.microsoft.com/office/drawing/2014/main" id="{533195AB-B8F2-4DC4-BDAE-48F0081AE289}"/>
              </a:ext>
            </a:extLst>
          </p:cNvPr>
          <p:cNvSpPr/>
          <p:nvPr/>
        </p:nvSpPr>
        <p:spPr>
          <a:xfrm>
            <a:off x="2157999" y="3399191"/>
            <a:ext cx="731520" cy="767992"/>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q6</a:t>
            </a:r>
          </a:p>
        </p:txBody>
      </p:sp>
      <p:cxnSp>
        <p:nvCxnSpPr>
          <p:cNvPr id="105" name="Straight Arrow Connector 104">
            <a:extLst>
              <a:ext uri="{FF2B5EF4-FFF2-40B4-BE49-F238E27FC236}">
                <a16:creationId xmlns:a16="http://schemas.microsoft.com/office/drawing/2014/main" id="{B522BBA3-14B8-4C3B-8C15-751CD72456B9}"/>
              </a:ext>
            </a:extLst>
          </p:cNvPr>
          <p:cNvCxnSpPr>
            <a:cxnSpLocks/>
            <a:stCxn id="5" idx="6"/>
            <a:endCxn id="103" idx="2"/>
          </p:cNvCxnSpPr>
          <p:nvPr/>
        </p:nvCxnSpPr>
        <p:spPr>
          <a:xfrm flipV="1">
            <a:off x="1219200" y="3783187"/>
            <a:ext cx="938799" cy="65344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7" name="Oval 106">
            <a:extLst>
              <a:ext uri="{FF2B5EF4-FFF2-40B4-BE49-F238E27FC236}">
                <a16:creationId xmlns:a16="http://schemas.microsoft.com/office/drawing/2014/main" id="{4C0CC4C0-C0CC-467D-82F8-02C017071180}"/>
              </a:ext>
            </a:extLst>
          </p:cNvPr>
          <p:cNvSpPr/>
          <p:nvPr/>
        </p:nvSpPr>
        <p:spPr>
          <a:xfrm>
            <a:off x="2164601" y="4532391"/>
            <a:ext cx="731520" cy="767992"/>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mj-lt"/>
              </a:rPr>
              <a:t>qA</a:t>
            </a:r>
            <a:endParaRPr lang="en-US" b="1" dirty="0">
              <a:latin typeface="+mj-lt"/>
            </a:endParaRPr>
          </a:p>
        </p:txBody>
      </p:sp>
      <p:cxnSp>
        <p:nvCxnSpPr>
          <p:cNvPr id="112" name="Straight Arrow Connector 111">
            <a:extLst>
              <a:ext uri="{FF2B5EF4-FFF2-40B4-BE49-F238E27FC236}">
                <a16:creationId xmlns:a16="http://schemas.microsoft.com/office/drawing/2014/main" id="{55EF3C7A-8D72-443F-B6E1-ECCA19BA8A07}"/>
              </a:ext>
            </a:extLst>
          </p:cNvPr>
          <p:cNvCxnSpPr>
            <a:cxnSpLocks/>
            <a:stCxn id="103" idx="4"/>
            <a:endCxn id="107" idx="0"/>
          </p:cNvCxnSpPr>
          <p:nvPr/>
        </p:nvCxnSpPr>
        <p:spPr>
          <a:xfrm>
            <a:off x="2523759" y="4167183"/>
            <a:ext cx="6602" cy="36520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4" name="Connector: Curved 113">
            <a:extLst>
              <a:ext uri="{FF2B5EF4-FFF2-40B4-BE49-F238E27FC236}">
                <a16:creationId xmlns:a16="http://schemas.microsoft.com/office/drawing/2014/main" id="{6EA61600-A223-4DA3-8BE8-ADB143898DBA}"/>
              </a:ext>
            </a:extLst>
          </p:cNvPr>
          <p:cNvCxnSpPr>
            <a:cxnSpLocks/>
            <a:stCxn id="103" idx="1"/>
            <a:endCxn id="103" idx="7"/>
          </p:cNvCxnSpPr>
          <p:nvPr/>
        </p:nvCxnSpPr>
        <p:spPr>
          <a:xfrm rot="5400000" flipH="1" flipV="1">
            <a:off x="2523759" y="3253030"/>
            <a:ext cx="12700" cy="517262"/>
          </a:xfrm>
          <a:prstGeom prst="curvedConnector3">
            <a:avLst>
              <a:gd name="adj1" fmla="val 268559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32" name="Rectangle 131">
            <a:extLst>
              <a:ext uri="{FF2B5EF4-FFF2-40B4-BE49-F238E27FC236}">
                <a16:creationId xmlns:a16="http://schemas.microsoft.com/office/drawing/2014/main" id="{BFB193BC-1816-40A3-83C8-2F9AF435B2B8}"/>
              </a:ext>
            </a:extLst>
          </p:cNvPr>
          <p:cNvSpPr/>
          <p:nvPr/>
        </p:nvSpPr>
        <p:spPr>
          <a:xfrm rot="17565079">
            <a:off x="586813" y="3200519"/>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a:t>
            </a:r>
            <a:r>
              <a:rPr lang="en-US" b="1" dirty="0">
                <a:sym typeface="Wingdings" panose="05000000000000000000" pitchFamily="2" charset="2"/>
              </a:rPr>
              <a:t>X,R</a:t>
            </a:r>
            <a:endParaRPr lang="en-US" b="1" dirty="0"/>
          </a:p>
        </p:txBody>
      </p:sp>
      <p:sp>
        <p:nvSpPr>
          <p:cNvPr id="134" name="Rectangle 133">
            <a:extLst>
              <a:ext uri="{FF2B5EF4-FFF2-40B4-BE49-F238E27FC236}">
                <a16:creationId xmlns:a16="http://schemas.microsoft.com/office/drawing/2014/main" id="{216AB823-CFED-4D8E-9F75-37495B3D2F12}"/>
              </a:ext>
            </a:extLst>
          </p:cNvPr>
          <p:cNvSpPr/>
          <p:nvPr/>
        </p:nvSpPr>
        <p:spPr>
          <a:xfrm rot="2242241">
            <a:off x="939695" y="501402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1</a:t>
            </a:r>
            <a:r>
              <a:rPr lang="en-US" b="1" dirty="0">
                <a:sym typeface="Wingdings" panose="05000000000000000000" pitchFamily="2" charset="2"/>
              </a:rPr>
              <a:t>X,R</a:t>
            </a:r>
            <a:endParaRPr lang="en-US" b="1" dirty="0"/>
          </a:p>
        </p:txBody>
      </p:sp>
      <p:sp>
        <p:nvSpPr>
          <p:cNvPr id="136" name="Rectangle 135">
            <a:extLst>
              <a:ext uri="{FF2B5EF4-FFF2-40B4-BE49-F238E27FC236}">
                <a16:creationId xmlns:a16="http://schemas.microsoft.com/office/drawing/2014/main" id="{2CCBA1AF-1267-4F52-A858-B8804302EF1E}"/>
              </a:ext>
            </a:extLst>
          </p:cNvPr>
          <p:cNvSpPr/>
          <p:nvPr/>
        </p:nvSpPr>
        <p:spPr>
          <a:xfrm>
            <a:off x="290856" y="3288990"/>
            <a:ext cx="85813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R</a:t>
            </a:r>
            <a:endParaRPr lang="en-US" b="1" dirty="0"/>
          </a:p>
        </p:txBody>
      </p:sp>
      <p:sp>
        <p:nvSpPr>
          <p:cNvPr id="138" name="Rectangle 137">
            <a:extLst>
              <a:ext uri="{FF2B5EF4-FFF2-40B4-BE49-F238E27FC236}">
                <a16:creationId xmlns:a16="http://schemas.microsoft.com/office/drawing/2014/main" id="{46B0F22C-E410-484B-9A45-B3BDB1D9F4CA}"/>
              </a:ext>
            </a:extLst>
          </p:cNvPr>
          <p:cNvSpPr/>
          <p:nvPr/>
        </p:nvSpPr>
        <p:spPr>
          <a:xfrm>
            <a:off x="298975" y="1765610"/>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X</a:t>
            </a:r>
            <a:r>
              <a:rPr lang="en-US" b="1" dirty="0">
                <a:sym typeface="Wingdings" panose="05000000000000000000" pitchFamily="2" charset="2"/>
              </a:rPr>
              <a:t>R</a:t>
            </a:r>
            <a:endParaRPr lang="en-US" b="1" dirty="0"/>
          </a:p>
        </p:txBody>
      </p:sp>
      <p:sp>
        <p:nvSpPr>
          <p:cNvPr id="140" name="Rectangle 139">
            <a:extLst>
              <a:ext uri="{FF2B5EF4-FFF2-40B4-BE49-F238E27FC236}">
                <a16:creationId xmlns:a16="http://schemas.microsoft.com/office/drawing/2014/main" id="{7F8302B8-E39A-429C-9EAC-82856724A12E}"/>
              </a:ext>
            </a:extLst>
          </p:cNvPr>
          <p:cNvSpPr/>
          <p:nvPr/>
        </p:nvSpPr>
        <p:spPr>
          <a:xfrm rot="881445">
            <a:off x="1890818" y="227181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R</a:t>
            </a:r>
            <a:endParaRPr lang="en-US" b="1" dirty="0"/>
          </a:p>
        </p:txBody>
      </p:sp>
      <p:sp>
        <p:nvSpPr>
          <p:cNvPr id="142" name="Rectangle 141">
            <a:extLst>
              <a:ext uri="{FF2B5EF4-FFF2-40B4-BE49-F238E27FC236}">
                <a16:creationId xmlns:a16="http://schemas.microsoft.com/office/drawing/2014/main" id="{6E16FB7F-DC88-44AC-A67D-1631B8B91BA1}"/>
              </a:ext>
            </a:extLst>
          </p:cNvPr>
          <p:cNvSpPr/>
          <p:nvPr/>
        </p:nvSpPr>
        <p:spPr>
          <a:xfrm rot="1813346">
            <a:off x="5473331" y="3340834"/>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a:t>
            </a:r>
            <a:r>
              <a:rPr lang="en-US" b="1" dirty="0">
                <a:sym typeface="Wingdings" panose="05000000000000000000" pitchFamily="2" charset="2"/>
              </a:rPr>
              <a:t>X,L</a:t>
            </a:r>
            <a:endParaRPr lang="en-US" b="1" dirty="0"/>
          </a:p>
        </p:txBody>
      </p:sp>
      <p:sp>
        <p:nvSpPr>
          <p:cNvPr id="144" name="Rectangle 143">
            <a:extLst>
              <a:ext uri="{FF2B5EF4-FFF2-40B4-BE49-F238E27FC236}">
                <a16:creationId xmlns:a16="http://schemas.microsoft.com/office/drawing/2014/main" id="{9C26AD47-B8FD-450A-9324-853EEC5A4EC4}"/>
              </a:ext>
            </a:extLst>
          </p:cNvPr>
          <p:cNvSpPr/>
          <p:nvPr/>
        </p:nvSpPr>
        <p:spPr>
          <a:xfrm>
            <a:off x="7185883" y="3789347"/>
            <a:ext cx="1559743"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 X</a:t>
            </a:r>
            <a:r>
              <a:rPr lang="en-US" b="1" dirty="0">
                <a:sym typeface="Wingdings" panose="05000000000000000000" pitchFamily="2" charset="2"/>
              </a:rPr>
              <a:t>L</a:t>
            </a:r>
            <a:endParaRPr lang="en-US" b="1" dirty="0"/>
          </a:p>
        </p:txBody>
      </p:sp>
      <p:sp>
        <p:nvSpPr>
          <p:cNvPr id="146" name="Rectangle 145">
            <a:extLst>
              <a:ext uri="{FF2B5EF4-FFF2-40B4-BE49-F238E27FC236}">
                <a16:creationId xmlns:a16="http://schemas.microsoft.com/office/drawing/2014/main" id="{6ED1E801-4FB5-416B-8880-9AD5EDDF155E}"/>
              </a:ext>
            </a:extLst>
          </p:cNvPr>
          <p:cNvSpPr/>
          <p:nvPr/>
        </p:nvSpPr>
        <p:spPr>
          <a:xfrm>
            <a:off x="6834191" y="518426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R</a:t>
            </a:r>
            <a:endParaRPr lang="en-US" b="1" dirty="0"/>
          </a:p>
        </p:txBody>
      </p:sp>
      <p:sp>
        <p:nvSpPr>
          <p:cNvPr id="148" name="Rectangle 147">
            <a:extLst>
              <a:ext uri="{FF2B5EF4-FFF2-40B4-BE49-F238E27FC236}">
                <a16:creationId xmlns:a16="http://schemas.microsoft.com/office/drawing/2014/main" id="{A95A18E4-1EDF-49DA-8FCE-5D4982291832}"/>
              </a:ext>
            </a:extLst>
          </p:cNvPr>
          <p:cNvSpPr/>
          <p:nvPr/>
        </p:nvSpPr>
        <p:spPr>
          <a:xfrm rot="19342177">
            <a:off x="1139341" y="4131923"/>
            <a:ext cx="85813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R</a:t>
            </a:r>
            <a:endParaRPr lang="en-US" b="1" dirty="0"/>
          </a:p>
        </p:txBody>
      </p:sp>
      <p:sp>
        <p:nvSpPr>
          <p:cNvPr id="164" name="Rectangle 163">
            <a:extLst>
              <a:ext uri="{FF2B5EF4-FFF2-40B4-BE49-F238E27FC236}">
                <a16:creationId xmlns:a16="http://schemas.microsoft.com/office/drawing/2014/main" id="{C183E502-9630-43BD-8AE6-C93C020F1D0D}"/>
              </a:ext>
            </a:extLst>
          </p:cNvPr>
          <p:cNvSpPr/>
          <p:nvPr/>
        </p:nvSpPr>
        <p:spPr>
          <a:xfrm>
            <a:off x="1423670" y="5897317"/>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X</a:t>
            </a:r>
            <a:r>
              <a:rPr lang="en-US" b="1" dirty="0">
                <a:sym typeface="Wingdings" panose="05000000000000000000" pitchFamily="2" charset="2"/>
              </a:rPr>
              <a:t>R</a:t>
            </a:r>
            <a:endParaRPr lang="en-US" b="1" dirty="0"/>
          </a:p>
        </p:txBody>
      </p:sp>
      <p:sp>
        <p:nvSpPr>
          <p:cNvPr id="166" name="Rectangle 165">
            <a:extLst>
              <a:ext uri="{FF2B5EF4-FFF2-40B4-BE49-F238E27FC236}">
                <a16:creationId xmlns:a16="http://schemas.microsoft.com/office/drawing/2014/main" id="{C171D583-E9F5-4FD0-95A8-D5F0CC6DD165}"/>
              </a:ext>
            </a:extLst>
          </p:cNvPr>
          <p:cNvSpPr/>
          <p:nvPr/>
        </p:nvSpPr>
        <p:spPr>
          <a:xfrm>
            <a:off x="3080877" y="5653218"/>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R</a:t>
            </a:r>
            <a:endParaRPr lang="en-US" b="1" dirty="0"/>
          </a:p>
        </p:txBody>
      </p:sp>
      <p:sp>
        <p:nvSpPr>
          <p:cNvPr id="168" name="Rectangle 167">
            <a:extLst>
              <a:ext uri="{FF2B5EF4-FFF2-40B4-BE49-F238E27FC236}">
                <a16:creationId xmlns:a16="http://schemas.microsoft.com/office/drawing/2014/main" id="{459BD315-A39B-4C5C-8BE2-3B05F041012E}"/>
              </a:ext>
            </a:extLst>
          </p:cNvPr>
          <p:cNvSpPr/>
          <p:nvPr/>
        </p:nvSpPr>
        <p:spPr>
          <a:xfrm>
            <a:off x="4682552" y="2451670"/>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R</a:t>
            </a:r>
            <a:endParaRPr lang="en-US" b="1" dirty="0"/>
          </a:p>
        </p:txBody>
      </p:sp>
      <p:sp>
        <p:nvSpPr>
          <p:cNvPr id="170" name="Rectangle 169">
            <a:extLst>
              <a:ext uri="{FF2B5EF4-FFF2-40B4-BE49-F238E27FC236}">
                <a16:creationId xmlns:a16="http://schemas.microsoft.com/office/drawing/2014/main" id="{A6FC21F3-2F70-4490-8DB6-AD1E20C307D1}"/>
              </a:ext>
            </a:extLst>
          </p:cNvPr>
          <p:cNvSpPr/>
          <p:nvPr/>
        </p:nvSpPr>
        <p:spPr>
          <a:xfrm>
            <a:off x="4657729" y="5947097"/>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R</a:t>
            </a:r>
            <a:endParaRPr lang="en-US" b="1" dirty="0"/>
          </a:p>
        </p:txBody>
      </p:sp>
      <p:sp>
        <p:nvSpPr>
          <p:cNvPr id="172" name="Rectangle 171">
            <a:extLst>
              <a:ext uri="{FF2B5EF4-FFF2-40B4-BE49-F238E27FC236}">
                <a16:creationId xmlns:a16="http://schemas.microsoft.com/office/drawing/2014/main" id="{04883FA7-8FFD-423B-AA6D-A9819E8D055B}"/>
              </a:ext>
            </a:extLst>
          </p:cNvPr>
          <p:cNvSpPr/>
          <p:nvPr/>
        </p:nvSpPr>
        <p:spPr>
          <a:xfrm rot="19874629">
            <a:off x="5338190" y="5248953"/>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1</a:t>
            </a:r>
            <a:r>
              <a:rPr lang="en-US" b="1" dirty="0">
                <a:sym typeface="Wingdings" panose="05000000000000000000" pitchFamily="2" charset="2"/>
              </a:rPr>
              <a:t>X,L</a:t>
            </a:r>
            <a:endParaRPr lang="en-US" b="1" dirty="0"/>
          </a:p>
        </p:txBody>
      </p:sp>
      <p:sp>
        <p:nvSpPr>
          <p:cNvPr id="174" name="Rectangle 173">
            <a:extLst>
              <a:ext uri="{FF2B5EF4-FFF2-40B4-BE49-F238E27FC236}">
                <a16:creationId xmlns:a16="http://schemas.microsoft.com/office/drawing/2014/main" id="{7F49A99A-C15B-409A-9D62-CA6525146C7C}"/>
              </a:ext>
            </a:extLst>
          </p:cNvPr>
          <p:cNvSpPr/>
          <p:nvPr/>
        </p:nvSpPr>
        <p:spPr>
          <a:xfrm>
            <a:off x="1704073" y="3024100"/>
            <a:ext cx="720780"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R</a:t>
            </a:r>
            <a:endParaRPr lang="en-US" b="1" dirty="0"/>
          </a:p>
        </p:txBody>
      </p:sp>
      <p:sp>
        <p:nvSpPr>
          <p:cNvPr id="176" name="Rectangle 175">
            <a:extLst>
              <a:ext uri="{FF2B5EF4-FFF2-40B4-BE49-F238E27FC236}">
                <a16:creationId xmlns:a16="http://schemas.microsoft.com/office/drawing/2014/main" id="{2596CC74-F878-4246-AE68-2CFA5E9A7BAB}"/>
              </a:ext>
            </a:extLst>
          </p:cNvPr>
          <p:cNvSpPr/>
          <p:nvPr/>
        </p:nvSpPr>
        <p:spPr>
          <a:xfrm>
            <a:off x="2212191" y="4039729"/>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L</a:t>
            </a:r>
            <a:endParaRPr lang="en-US" b="1" dirty="0"/>
          </a:p>
        </p:txBody>
      </p:sp>
      <p:sp>
        <p:nvSpPr>
          <p:cNvPr id="178" name="Rectangle 177">
            <a:extLst>
              <a:ext uri="{FF2B5EF4-FFF2-40B4-BE49-F238E27FC236}">
                <a16:creationId xmlns:a16="http://schemas.microsoft.com/office/drawing/2014/main" id="{5E5E7DA1-2628-415B-BD24-175807812DC0}"/>
              </a:ext>
            </a:extLst>
          </p:cNvPr>
          <p:cNvSpPr/>
          <p:nvPr/>
        </p:nvSpPr>
        <p:spPr>
          <a:xfrm rot="1725866">
            <a:off x="2105787" y="2835884"/>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L</a:t>
            </a:r>
            <a:endParaRPr lang="en-US" b="1" dirty="0"/>
          </a:p>
        </p:txBody>
      </p:sp>
      <p:sp>
        <p:nvSpPr>
          <p:cNvPr id="180" name="Rectangle 179">
            <a:extLst>
              <a:ext uri="{FF2B5EF4-FFF2-40B4-BE49-F238E27FC236}">
                <a16:creationId xmlns:a16="http://schemas.microsoft.com/office/drawing/2014/main" id="{84FA4FD9-A7CD-4C4F-89C7-1CCC5737F092}"/>
              </a:ext>
            </a:extLst>
          </p:cNvPr>
          <p:cNvSpPr/>
          <p:nvPr/>
        </p:nvSpPr>
        <p:spPr>
          <a:xfrm rot="19636398">
            <a:off x="2722756" y="488214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L</a:t>
            </a:r>
            <a:endParaRPr lang="en-US" b="1" dirty="0"/>
          </a:p>
        </p:txBody>
      </p:sp>
      <p:sp>
        <p:nvSpPr>
          <p:cNvPr id="182" name="Rectangle 181">
            <a:extLst>
              <a:ext uri="{FF2B5EF4-FFF2-40B4-BE49-F238E27FC236}">
                <a16:creationId xmlns:a16="http://schemas.microsoft.com/office/drawing/2014/main" id="{D2E303F3-B710-4173-8CAB-FD96AD5D4D32}"/>
              </a:ext>
            </a:extLst>
          </p:cNvPr>
          <p:cNvSpPr/>
          <p:nvPr/>
        </p:nvSpPr>
        <p:spPr>
          <a:xfrm>
            <a:off x="4528037" y="4923607"/>
            <a:ext cx="1326701" cy="4774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 ⌴</a:t>
            </a:r>
            <a:r>
              <a:rPr lang="en-US" b="1" dirty="0">
                <a:sym typeface="Wingdings" panose="05000000000000000000" pitchFamily="2" charset="2"/>
              </a:rPr>
              <a:t>L</a:t>
            </a:r>
            <a:endParaRPr lang="en-US" b="1" dirty="0"/>
          </a:p>
        </p:txBody>
      </p:sp>
      <p:sp>
        <p:nvSpPr>
          <p:cNvPr id="184" name="Rectangle 183">
            <a:extLst>
              <a:ext uri="{FF2B5EF4-FFF2-40B4-BE49-F238E27FC236}">
                <a16:creationId xmlns:a16="http://schemas.microsoft.com/office/drawing/2014/main" id="{24F4967C-9A93-4F58-A254-3CC16A96C48C}"/>
              </a:ext>
            </a:extLst>
          </p:cNvPr>
          <p:cNvSpPr/>
          <p:nvPr/>
        </p:nvSpPr>
        <p:spPr>
          <a:xfrm>
            <a:off x="4690721" y="3477046"/>
            <a:ext cx="98498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 ⌴</a:t>
            </a:r>
            <a:r>
              <a:rPr lang="en-US" b="1" dirty="0">
                <a:sym typeface="Wingdings" panose="05000000000000000000" pitchFamily="2" charset="2"/>
              </a:rPr>
              <a:t>L</a:t>
            </a:r>
            <a:endParaRPr lang="en-US" b="1" dirty="0"/>
          </a:p>
        </p:txBody>
      </p:sp>
      <p:sp>
        <p:nvSpPr>
          <p:cNvPr id="185" name="TextBox 184">
            <a:extLst>
              <a:ext uri="{FF2B5EF4-FFF2-40B4-BE49-F238E27FC236}">
                <a16:creationId xmlns:a16="http://schemas.microsoft.com/office/drawing/2014/main" id="{E6107220-25A3-45C9-96AF-F96B45CB6E3E}"/>
              </a:ext>
            </a:extLst>
          </p:cNvPr>
          <p:cNvSpPr txBox="1"/>
          <p:nvPr/>
        </p:nvSpPr>
        <p:spPr>
          <a:xfrm>
            <a:off x="3613561" y="792129"/>
            <a:ext cx="5530439" cy="338554"/>
          </a:xfrm>
          <a:prstGeom prst="rect">
            <a:avLst/>
          </a:prstGeom>
          <a:noFill/>
        </p:spPr>
        <p:txBody>
          <a:bodyPr wrap="square" rtlCol="0">
            <a:spAutoFit/>
          </a:bodyPr>
          <a:lstStyle/>
          <a:p>
            <a:pPr marL="208954" indent="-342900">
              <a:buFont typeface="+mj-lt"/>
              <a:buAutoNum type="arabicPeriod"/>
            </a:pPr>
            <a:r>
              <a:rPr lang="en-US" sz="1600" b="1" dirty="0">
                <a:latin typeface="Cambria Math" panose="02040503050406030204" pitchFamily="18" charset="0"/>
                <a:ea typeface="Cambria Math" panose="02040503050406030204" pitchFamily="18" charset="0"/>
              </a:rPr>
              <a:t>READ  (store) 1</a:t>
            </a:r>
            <a:r>
              <a:rPr lang="en-US" sz="1600" b="1" baseline="30000" dirty="0">
                <a:latin typeface="Cambria Math" panose="02040503050406030204" pitchFamily="18" charset="0"/>
                <a:ea typeface="Cambria Math" panose="02040503050406030204" pitchFamily="18" charset="0"/>
              </a:rPr>
              <a:t>st</a:t>
            </a:r>
            <a:r>
              <a:rPr lang="en-US" sz="1600" b="1" dirty="0">
                <a:latin typeface="Cambria Math" panose="02040503050406030204" pitchFamily="18" charset="0"/>
                <a:ea typeface="Cambria Math" panose="02040503050406030204" pitchFamily="18" charset="0"/>
              </a:rPr>
              <a:t> alphabet, WRITE  X,</a:t>
            </a:r>
          </a:p>
        </p:txBody>
      </p:sp>
      <p:sp>
        <p:nvSpPr>
          <p:cNvPr id="187" name="TextBox 186">
            <a:extLst>
              <a:ext uri="{FF2B5EF4-FFF2-40B4-BE49-F238E27FC236}">
                <a16:creationId xmlns:a16="http://schemas.microsoft.com/office/drawing/2014/main" id="{766685BF-01DB-4854-BCC9-52446B581A55}"/>
              </a:ext>
            </a:extLst>
          </p:cNvPr>
          <p:cNvSpPr txBox="1"/>
          <p:nvPr/>
        </p:nvSpPr>
        <p:spPr>
          <a:xfrm>
            <a:off x="3613561" y="770411"/>
            <a:ext cx="5530439" cy="1815882"/>
          </a:xfrm>
          <a:prstGeom prst="rect">
            <a:avLst/>
          </a:prstGeom>
          <a:noFill/>
        </p:spPr>
        <p:txBody>
          <a:bodyPr wrap="square" rtlCol="0">
            <a:spAutoFit/>
          </a:bodyPr>
          <a:lstStyle/>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(find #) MOVE right until READ #, If ⌴ found REJECT</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(skip X) MOVE right while READ X,</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if current alphabet = stored alphabet, WRITE X, MOVE left to ⌴ , else REJECT</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(skip X) MOVE right while READ X</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READ  (store) current alphabet, if alphabet is not #, then continue step 2</a:t>
            </a:r>
            <a:endParaRPr lang="en-US" sz="1600" b="1" dirty="0"/>
          </a:p>
        </p:txBody>
      </p:sp>
      <p:sp>
        <p:nvSpPr>
          <p:cNvPr id="189" name="TextBox 188">
            <a:extLst>
              <a:ext uri="{FF2B5EF4-FFF2-40B4-BE49-F238E27FC236}">
                <a16:creationId xmlns:a16="http://schemas.microsoft.com/office/drawing/2014/main" id="{E5617BE1-3260-4D99-9F47-9813B19DEF6A}"/>
              </a:ext>
            </a:extLst>
          </p:cNvPr>
          <p:cNvSpPr txBox="1"/>
          <p:nvPr/>
        </p:nvSpPr>
        <p:spPr>
          <a:xfrm>
            <a:off x="3613560" y="829844"/>
            <a:ext cx="5530439" cy="584775"/>
          </a:xfrm>
          <a:prstGeom prst="rect">
            <a:avLst/>
          </a:prstGeom>
          <a:noFill/>
        </p:spPr>
        <p:txBody>
          <a:bodyPr wrap="square" rtlCol="0">
            <a:spAutoFit/>
          </a:bodyPr>
          <a:lstStyle/>
          <a:p>
            <a:pPr marL="208954" indent="-342900">
              <a:buFont typeface="+mj-lt"/>
              <a:buAutoNum type="arabicPeriod" startAt="7"/>
            </a:pPr>
            <a:r>
              <a:rPr lang="en-US" sz="1600" b="1" dirty="0">
                <a:latin typeface="Cambria Math" panose="02040503050406030204" pitchFamily="18" charset="0"/>
                <a:ea typeface="Cambria Math" panose="02040503050406030204" pitchFamily="18" charset="0"/>
              </a:rPr>
              <a:t>If alphabet  is #,  (skip X) MOVE right while READ X, </a:t>
            </a:r>
          </a:p>
          <a:p>
            <a:pPr marL="208954" indent="-342900">
              <a:buFont typeface="+mj-lt"/>
              <a:buAutoNum type="arabicPeriod" startAt="7"/>
            </a:pPr>
            <a:r>
              <a:rPr lang="en-US" sz="1600" b="1" dirty="0">
                <a:latin typeface="Cambria Math" panose="02040503050406030204" pitchFamily="18" charset="0"/>
                <a:ea typeface="Cambria Math" panose="02040503050406030204" pitchFamily="18" charset="0"/>
              </a:rPr>
              <a:t>If current alphabet ⌴ then ACCEPT otherwise REJECT</a:t>
            </a:r>
          </a:p>
        </p:txBody>
      </p:sp>
      <p:cxnSp>
        <p:nvCxnSpPr>
          <p:cNvPr id="192" name="Straight Arrow Connector 191">
            <a:extLst>
              <a:ext uri="{FF2B5EF4-FFF2-40B4-BE49-F238E27FC236}">
                <a16:creationId xmlns:a16="http://schemas.microsoft.com/office/drawing/2014/main" id="{10060929-20EA-4DDA-AD11-C94EAD7B30F9}"/>
              </a:ext>
            </a:extLst>
          </p:cNvPr>
          <p:cNvCxnSpPr>
            <a:cxnSpLocks/>
            <a:stCxn id="103" idx="6"/>
            <a:endCxn id="20" idx="2"/>
          </p:cNvCxnSpPr>
          <p:nvPr/>
        </p:nvCxnSpPr>
        <p:spPr>
          <a:xfrm>
            <a:off x="2889519" y="3783187"/>
            <a:ext cx="1513805" cy="53791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93" name="Rectangle 192">
            <a:extLst>
              <a:ext uri="{FF2B5EF4-FFF2-40B4-BE49-F238E27FC236}">
                <a16:creationId xmlns:a16="http://schemas.microsoft.com/office/drawing/2014/main" id="{101F1487-5EF6-40CB-A699-D47494A998B0}"/>
              </a:ext>
            </a:extLst>
          </p:cNvPr>
          <p:cNvSpPr/>
          <p:nvPr/>
        </p:nvSpPr>
        <p:spPr>
          <a:xfrm rot="1308132">
            <a:off x="2945657" y="3581849"/>
            <a:ext cx="97317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0, 1</a:t>
            </a:r>
            <a:r>
              <a:rPr lang="en-US" b="1" dirty="0">
                <a:sym typeface="Wingdings" panose="05000000000000000000" pitchFamily="2" charset="2"/>
              </a:rPr>
              <a:t>L</a:t>
            </a:r>
            <a:endParaRPr lang="en-US" b="1" dirty="0"/>
          </a:p>
        </p:txBody>
      </p:sp>
      <p:sp>
        <p:nvSpPr>
          <p:cNvPr id="264" name="TextBox 263">
            <a:extLst>
              <a:ext uri="{FF2B5EF4-FFF2-40B4-BE49-F238E27FC236}">
                <a16:creationId xmlns:a16="http://schemas.microsoft.com/office/drawing/2014/main" id="{A5E3B3C3-FFB0-4461-8FCC-015E02A7ACC5}"/>
              </a:ext>
            </a:extLst>
          </p:cNvPr>
          <p:cNvSpPr txBox="1"/>
          <p:nvPr/>
        </p:nvSpPr>
        <p:spPr>
          <a:xfrm>
            <a:off x="91440" y="1188720"/>
            <a:ext cx="3463553" cy="369332"/>
          </a:xfrm>
          <a:prstGeom prst="rect">
            <a:avLst/>
          </a:prstGeom>
          <a:noFill/>
        </p:spPr>
        <p:txBody>
          <a:bodyPr wrap="square" rtlCol="0">
            <a:spAutoFit/>
          </a:bodyPr>
          <a:lstStyle/>
          <a:p>
            <a:r>
              <a:rPr lang="en-US" b="1" dirty="0"/>
              <a:t>REJECT example: </a:t>
            </a:r>
            <a:r>
              <a:rPr lang="en-US" b="1" dirty="0">
                <a:latin typeface="Cambria Math" panose="02040503050406030204" pitchFamily="18" charset="0"/>
                <a:ea typeface="Cambria Math" panose="02040503050406030204" pitchFamily="18" charset="0"/>
              </a:rPr>
              <a:t>⌴</a:t>
            </a:r>
            <a:r>
              <a:rPr lang="en-US" b="1" dirty="0"/>
              <a:t>XXX#XXX1</a:t>
            </a:r>
            <a:r>
              <a:rPr lang="en-US" b="1" dirty="0">
                <a:latin typeface="Cambria Math" panose="02040503050406030204" pitchFamily="18" charset="0"/>
                <a:ea typeface="Cambria Math" panose="02040503050406030204" pitchFamily="18" charset="0"/>
              </a:rPr>
              <a:t>⌴</a:t>
            </a:r>
            <a:endParaRPr lang="en-US" b="1" dirty="0"/>
          </a:p>
        </p:txBody>
      </p:sp>
      <p:sp>
        <p:nvSpPr>
          <p:cNvPr id="266" name="TextBox 265">
            <a:extLst>
              <a:ext uri="{FF2B5EF4-FFF2-40B4-BE49-F238E27FC236}">
                <a16:creationId xmlns:a16="http://schemas.microsoft.com/office/drawing/2014/main" id="{CEED822B-9B90-4ACD-B82A-B16E23233E48}"/>
              </a:ext>
            </a:extLst>
          </p:cNvPr>
          <p:cNvSpPr txBox="1"/>
          <p:nvPr/>
        </p:nvSpPr>
        <p:spPr>
          <a:xfrm>
            <a:off x="91440" y="1188720"/>
            <a:ext cx="3463553" cy="646331"/>
          </a:xfrm>
          <a:prstGeom prst="rect">
            <a:avLst/>
          </a:prstGeom>
          <a:noFill/>
        </p:spPr>
        <p:txBody>
          <a:bodyPr wrap="square" rtlCol="0">
            <a:spAutoFit/>
          </a:bodyPr>
          <a:lstStyle/>
          <a:p>
            <a:r>
              <a:rPr lang="en-US" b="1" dirty="0"/>
              <a:t>REJECT example: </a:t>
            </a:r>
            <a:r>
              <a:rPr lang="en-US" b="1" dirty="0">
                <a:latin typeface="Cambria Math" panose="02040503050406030204" pitchFamily="18" charset="0"/>
                <a:ea typeface="Cambria Math" panose="02040503050406030204" pitchFamily="18" charset="0"/>
              </a:rPr>
              <a:t>⌴</a:t>
            </a:r>
            <a:r>
              <a:rPr lang="en-US" b="1" dirty="0"/>
              <a:t>XX01#XX11</a:t>
            </a:r>
            <a:r>
              <a:rPr lang="en-US" b="1" dirty="0">
                <a:latin typeface="Cambria Math" panose="02040503050406030204" pitchFamily="18" charset="0"/>
                <a:ea typeface="Cambria Math" panose="02040503050406030204" pitchFamily="18" charset="0"/>
              </a:rPr>
              <a:t>⌴</a:t>
            </a:r>
          </a:p>
          <a:p>
            <a:r>
              <a:rPr lang="en-US" b="1" dirty="0">
                <a:latin typeface="Cambria Math" panose="02040503050406030204" pitchFamily="18" charset="0"/>
                <a:ea typeface="Cambria Math" panose="02040503050406030204" pitchFamily="18" charset="0"/>
              </a:rPr>
              <a:t>                                 ⌴</a:t>
            </a:r>
            <a:r>
              <a:rPr lang="en-US" b="1" dirty="0"/>
              <a:t>XXX#XX</a:t>
            </a:r>
            <a:r>
              <a:rPr lang="en-US" b="1" dirty="0">
                <a:latin typeface="Cambria Math" panose="02040503050406030204" pitchFamily="18" charset="0"/>
                <a:ea typeface="Cambria Math" panose="02040503050406030204" pitchFamily="18" charset="0"/>
              </a:rPr>
              <a:t>⌴                                  </a:t>
            </a:r>
            <a:endParaRPr lang="en-US" b="1" dirty="0"/>
          </a:p>
        </p:txBody>
      </p:sp>
      <p:sp>
        <p:nvSpPr>
          <p:cNvPr id="268" name="TextBox 267">
            <a:extLst>
              <a:ext uri="{FF2B5EF4-FFF2-40B4-BE49-F238E27FC236}">
                <a16:creationId xmlns:a16="http://schemas.microsoft.com/office/drawing/2014/main" id="{76E23C92-B705-4EC4-B939-9EDBA6B94105}"/>
              </a:ext>
            </a:extLst>
          </p:cNvPr>
          <p:cNvSpPr txBox="1"/>
          <p:nvPr/>
        </p:nvSpPr>
        <p:spPr>
          <a:xfrm>
            <a:off x="91440" y="1188720"/>
            <a:ext cx="3463553" cy="369332"/>
          </a:xfrm>
          <a:prstGeom prst="rect">
            <a:avLst/>
          </a:prstGeom>
          <a:noFill/>
        </p:spPr>
        <p:txBody>
          <a:bodyPr wrap="square" rtlCol="0">
            <a:spAutoFit/>
          </a:bodyPr>
          <a:lstStyle/>
          <a:p>
            <a:r>
              <a:rPr lang="en-US" b="1" dirty="0"/>
              <a:t>REJECT example: </a:t>
            </a:r>
            <a:r>
              <a:rPr lang="en-US" b="1" dirty="0">
                <a:latin typeface="Cambria Math" panose="02040503050406030204" pitchFamily="18" charset="0"/>
                <a:ea typeface="Cambria Math" panose="02040503050406030204" pitchFamily="18" charset="0"/>
              </a:rPr>
              <a:t>⌴</a:t>
            </a:r>
            <a:r>
              <a:rPr lang="en-US" b="1" dirty="0"/>
              <a:t>X10110</a:t>
            </a:r>
            <a:r>
              <a:rPr lang="en-US" b="1" dirty="0">
                <a:latin typeface="Cambria Math" panose="02040503050406030204" pitchFamily="18" charset="0"/>
                <a:ea typeface="Cambria Math" panose="02040503050406030204" pitchFamily="18" charset="0"/>
              </a:rPr>
              <a:t>⌴</a:t>
            </a:r>
            <a:endParaRPr lang="en-US" b="1" dirty="0"/>
          </a:p>
        </p:txBody>
      </p:sp>
    </p:spTree>
    <p:extLst>
      <p:ext uri="{BB962C8B-B14F-4D97-AF65-F5344CB8AC3E}">
        <p14:creationId xmlns:p14="http://schemas.microsoft.com/office/powerpoint/2010/main" val="232625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8)">
                                      <p:cBhvr>
                                        <p:cTn id="12" dur="500"/>
                                        <p:tgtEl>
                                          <p:spTgt spid="5"/>
                                        </p:tgtEl>
                                      </p:cBhvr>
                                    </p:animEffect>
                                  </p:childTnLst>
                                </p:cTn>
                              </p:par>
                              <p:par>
                                <p:cTn id="13" presetID="1" presetClass="emph" presetSubtype="1" nodeType="withEffect">
                                  <p:stCondLst>
                                    <p:cond delay="0"/>
                                  </p:stCondLst>
                                  <p:childTnLst>
                                    <p:set>
                                      <p:cBhvr>
                                        <p:cTn id="14" dur="indefinite"/>
                                        <p:tgtEl>
                                          <p:spTgt spid="5"/>
                                        </p:tgtEl>
                                        <p:attrNameLst>
                                          <p:attrName>fillcolor</p:attrName>
                                        </p:attrNameLst>
                                      </p:cBhvr>
                                      <p:to>
                                        <p:clrVal>
                                          <a:srgbClr val="FFFF00"/>
                                        </p:clrVal>
                                      </p:to>
                                    </p:set>
                                    <p:set>
                                      <p:cBhvr>
                                        <p:cTn id="15" dur="indefinite"/>
                                        <p:tgtEl>
                                          <p:spTgt spid="5"/>
                                        </p:tgtEl>
                                        <p:attrNameLst>
                                          <p:attrName>fill.type</p:attrName>
                                        </p:attrNameLst>
                                      </p:cBhvr>
                                      <p:to>
                                        <p:strVal val="solid"/>
                                      </p:to>
                                    </p:set>
                                    <p:set>
                                      <p:cBhvr>
                                        <p:cTn id="16" dur="indefinite"/>
                                        <p:tgtEl>
                                          <p:spTgt spid="5"/>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par>
                                <p:cTn id="26" presetID="22" presetClass="entr" presetSubtype="8"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childTnLst>
                          </p:cTn>
                        </p:par>
                        <p:par>
                          <p:cTn id="29" fill="hold">
                            <p:stCondLst>
                              <p:cond delay="500"/>
                            </p:stCondLst>
                            <p:childTnLst>
                              <p:par>
                                <p:cTn id="30" presetID="21"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heel(8)">
                                      <p:cBhvr>
                                        <p:cTn id="32" dur="500"/>
                                        <p:tgtEl>
                                          <p:spTgt spid="10"/>
                                        </p:tgtEl>
                                      </p:cBhvr>
                                    </p:animEffect>
                                  </p:childTnLst>
                                </p:cTn>
                              </p:par>
                              <p:par>
                                <p:cTn id="33" presetID="21"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heel(8)">
                                      <p:cBhvr>
                                        <p:cTn id="35" dur="500"/>
                                        <p:tgtEl>
                                          <p:spTgt spid="12"/>
                                        </p:tgtEl>
                                      </p:cBhvr>
                                    </p:animEffect>
                                  </p:childTnLst>
                                </p:cTn>
                              </p:par>
                              <p:par>
                                <p:cTn id="36" presetID="1" presetClass="emph" presetSubtype="1" nodeType="withEffect">
                                  <p:stCondLst>
                                    <p:cond delay="0"/>
                                  </p:stCondLst>
                                  <p:childTnLst>
                                    <p:set>
                                      <p:cBhvr>
                                        <p:cTn id="37" dur="indefinite"/>
                                        <p:tgtEl>
                                          <p:spTgt spid="10"/>
                                        </p:tgtEl>
                                        <p:attrNameLst>
                                          <p:attrName>fillcolor</p:attrName>
                                        </p:attrNameLst>
                                      </p:cBhvr>
                                      <p:to>
                                        <p:clrVal>
                                          <a:srgbClr val="0070C0"/>
                                        </p:clrVal>
                                      </p:to>
                                    </p:set>
                                    <p:set>
                                      <p:cBhvr>
                                        <p:cTn id="38" dur="indefinite"/>
                                        <p:tgtEl>
                                          <p:spTgt spid="10"/>
                                        </p:tgtEl>
                                        <p:attrNameLst>
                                          <p:attrName>fill.type</p:attrName>
                                        </p:attrNameLst>
                                      </p:cBhvr>
                                      <p:to>
                                        <p:strVal val="solid"/>
                                      </p:to>
                                    </p:set>
                                    <p:set>
                                      <p:cBhvr>
                                        <p:cTn id="39" dur="indefinite"/>
                                        <p:tgtEl>
                                          <p:spTgt spid="10"/>
                                        </p:tgtEl>
                                        <p:attrNameLst>
                                          <p:attrName>fill.on</p:attrName>
                                        </p:attrNameLst>
                                      </p:cBhvr>
                                      <p:to>
                                        <p:strVal val="true"/>
                                      </p:to>
                                    </p:set>
                                  </p:childTnLst>
                                </p:cTn>
                              </p:par>
                              <p:par>
                                <p:cTn id="40" presetID="1" presetClass="emph" presetSubtype="1" nodeType="withEffect">
                                  <p:stCondLst>
                                    <p:cond delay="0"/>
                                  </p:stCondLst>
                                  <p:childTnLst>
                                    <p:set>
                                      <p:cBhvr>
                                        <p:cTn id="41" dur="indefinite"/>
                                        <p:tgtEl>
                                          <p:spTgt spid="12"/>
                                        </p:tgtEl>
                                        <p:attrNameLst>
                                          <p:attrName>fillcolor</p:attrName>
                                        </p:attrNameLst>
                                      </p:cBhvr>
                                      <p:to>
                                        <p:clrVal>
                                          <a:srgbClr val="0070C0"/>
                                        </p:clrVal>
                                      </p:to>
                                    </p:set>
                                    <p:set>
                                      <p:cBhvr>
                                        <p:cTn id="42" dur="indefinite"/>
                                        <p:tgtEl>
                                          <p:spTgt spid="12"/>
                                        </p:tgtEl>
                                        <p:attrNameLst>
                                          <p:attrName>fill.type</p:attrName>
                                        </p:attrNameLst>
                                      </p:cBhvr>
                                      <p:to>
                                        <p:strVal val="solid"/>
                                      </p:to>
                                    </p:set>
                                    <p:set>
                                      <p:cBhvr>
                                        <p:cTn id="43" dur="indefinite"/>
                                        <p:tgtEl>
                                          <p:spTgt spid="12"/>
                                        </p:tgtEl>
                                        <p:attrNameLst>
                                          <p:attrName>fill.on</p:attrName>
                                        </p:attrNameLst>
                                      </p:cBhvr>
                                      <p:to>
                                        <p:strVal val="true"/>
                                      </p:to>
                                    </p:set>
                                  </p:childTnLst>
                                </p:cTn>
                              </p:par>
                            </p:childTnLst>
                          </p:cTn>
                        </p:par>
                        <p:par>
                          <p:cTn id="44" fill="hold">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1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85">
                                            <p:txEl>
                                              <p:pRg st="0" end="0"/>
                                            </p:txEl>
                                          </p:spTgt>
                                        </p:tgtEl>
                                        <p:attrNameLst>
                                          <p:attrName>style.visibility</p:attrName>
                                        </p:attrNameLst>
                                      </p:cBhvr>
                                      <p:to>
                                        <p:strVal val="hidden"/>
                                      </p:to>
                                    </p:set>
                                  </p:childTnLst>
                                </p:cTn>
                              </p:par>
                            </p:childTnLst>
                          </p:cTn>
                        </p:par>
                        <p:par>
                          <p:cTn id="53" fill="hold">
                            <p:stCondLst>
                              <p:cond delay="0"/>
                            </p:stCondLst>
                            <p:childTnLst>
                              <p:par>
                                <p:cTn id="54" presetID="1" presetClass="entr" presetSubtype="0" fill="hold" nodeType="afterEffect">
                                  <p:stCondLst>
                                    <p:cond delay="0"/>
                                  </p:stCondLst>
                                  <p:childTnLst>
                                    <p:set>
                                      <p:cBhvr>
                                        <p:cTn id="55"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mph" presetSubtype="1" nodeType="clickEffect">
                                  <p:stCondLst>
                                    <p:cond delay="0"/>
                                  </p:stCondLst>
                                  <p:childTnLst>
                                    <p:set>
                                      <p:cBhvr>
                                        <p:cTn id="59" dur="indefinite"/>
                                        <p:tgtEl>
                                          <p:spTgt spid="10"/>
                                        </p:tgtEl>
                                        <p:attrNameLst>
                                          <p:attrName>fillcolor</p:attrName>
                                        </p:attrNameLst>
                                      </p:cBhvr>
                                      <p:to>
                                        <p:clrVal>
                                          <a:srgbClr val="FFFF00"/>
                                        </p:clrVal>
                                      </p:to>
                                    </p:set>
                                    <p:set>
                                      <p:cBhvr>
                                        <p:cTn id="60" dur="indefinite"/>
                                        <p:tgtEl>
                                          <p:spTgt spid="10"/>
                                        </p:tgtEl>
                                        <p:attrNameLst>
                                          <p:attrName>fill.type</p:attrName>
                                        </p:attrNameLst>
                                      </p:cBhvr>
                                      <p:to>
                                        <p:strVal val="solid"/>
                                      </p:to>
                                    </p:set>
                                    <p:set>
                                      <p:cBhvr>
                                        <p:cTn id="61" dur="indefinite"/>
                                        <p:tgtEl>
                                          <p:spTgt spid="10"/>
                                        </p:tgtEl>
                                        <p:attrNameLst>
                                          <p:attrName>fill.on</p:attrName>
                                        </p:attrNameLst>
                                      </p:cBhvr>
                                      <p:to>
                                        <p:strVal val="true"/>
                                      </p:to>
                                    </p:set>
                                  </p:childTnLst>
                                </p:cTn>
                              </p:par>
                              <p:par>
                                <p:cTn id="62" presetID="1" presetClass="emph" presetSubtype="1" nodeType="withEffect">
                                  <p:stCondLst>
                                    <p:cond delay="0"/>
                                  </p:stCondLst>
                                  <p:childTnLst>
                                    <p:set>
                                      <p:cBhvr>
                                        <p:cTn id="63" dur="indefinite"/>
                                        <p:tgtEl>
                                          <p:spTgt spid="12"/>
                                        </p:tgtEl>
                                        <p:attrNameLst>
                                          <p:attrName>fillcolor</p:attrName>
                                        </p:attrNameLst>
                                      </p:cBhvr>
                                      <p:to>
                                        <p:clrVal>
                                          <a:srgbClr val="FFFF00"/>
                                        </p:clrVal>
                                      </p:to>
                                    </p:set>
                                    <p:set>
                                      <p:cBhvr>
                                        <p:cTn id="64" dur="indefinite"/>
                                        <p:tgtEl>
                                          <p:spTgt spid="12"/>
                                        </p:tgtEl>
                                        <p:attrNameLst>
                                          <p:attrName>fill.type</p:attrName>
                                        </p:attrNameLst>
                                      </p:cBhvr>
                                      <p:to>
                                        <p:strVal val="solid"/>
                                      </p:to>
                                    </p:set>
                                    <p:set>
                                      <p:cBhvr>
                                        <p:cTn id="65" dur="indefinite"/>
                                        <p:tgtEl>
                                          <p:spTgt spid="12"/>
                                        </p:tgtEl>
                                        <p:attrNameLst>
                                          <p:attrName>fill.on</p:attrName>
                                        </p:attrNameLst>
                                      </p:cBhvr>
                                      <p:to>
                                        <p:strVal val="true"/>
                                      </p:to>
                                    </p:set>
                                  </p:childTnLst>
                                </p:cTn>
                              </p:par>
                              <p:par>
                                <p:cTn id="66" presetID="1" presetClass="emph" presetSubtype="1" nodeType="withEffect">
                                  <p:stCondLst>
                                    <p:cond delay="0"/>
                                  </p:stCondLst>
                                  <p:childTnLst>
                                    <p:set>
                                      <p:cBhvr>
                                        <p:cTn id="67" dur="indefinite"/>
                                        <p:tgtEl>
                                          <p:spTgt spid="5"/>
                                        </p:tgtEl>
                                        <p:attrNameLst>
                                          <p:attrName>fillcolor</p:attrName>
                                        </p:attrNameLst>
                                      </p:cBhvr>
                                      <p:to>
                                        <p:clrVal>
                                          <a:srgbClr val="FFFFFF"/>
                                        </p:clrVal>
                                      </p:to>
                                    </p:set>
                                    <p:set>
                                      <p:cBhvr>
                                        <p:cTn id="68" dur="indefinite"/>
                                        <p:tgtEl>
                                          <p:spTgt spid="5"/>
                                        </p:tgtEl>
                                        <p:attrNameLst>
                                          <p:attrName>fill.type</p:attrName>
                                        </p:attrNameLst>
                                      </p:cBhvr>
                                      <p:to>
                                        <p:strVal val="solid"/>
                                      </p:to>
                                    </p:set>
                                    <p:set>
                                      <p:cBhvr>
                                        <p:cTn id="69" dur="indefinite"/>
                                        <p:tgtEl>
                                          <p:spTgt spid="5"/>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wipe(left)">
                                      <p:cBhvr>
                                        <p:cTn id="74" dur="500"/>
                                        <p:tgtEl>
                                          <p:spTgt spid="37"/>
                                        </p:tgtEl>
                                      </p:cBhvr>
                                    </p:animEffect>
                                  </p:childTnLst>
                                </p:cTn>
                              </p:par>
                              <p:par>
                                <p:cTn id="75" presetID="22" presetClass="entr" presetSubtype="8" fill="hold" nodeType="with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wipe(left)">
                                      <p:cBhvr>
                                        <p:cTn id="77" dur="500"/>
                                        <p:tgtEl>
                                          <p:spTgt spid="58"/>
                                        </p:tgtEl>
                                      </p:cBhvr>
                                    </p:animEffect>
                                  </p:childTnLst>
                                </p:cTn>
                              </p:par>
                            </p:childTnLst>
                          </p:cTn>
                        </p:par>
                        <p:par>
                          <p:cTn id="78" fill="hold">
                            <p:stCondLst>
                              <p:cond delay="500"/>
                            </p:stCondLst>
                            <p:childTnLst>
                              <p:par>
                                <p:cTn id="79" presetID="1" presetClass="entr" presetSubtype="0" fill="hold" grpId="0" nodeType="afterEffect">
                                  <p:stCondLst>
                                    <p:cond delay="0"/>
                                  </p:stCondLst>
                                  <p:childTnLst>
                                    <p:set>
                                      <p:cBhvr>
                                        <p:cTn id="80" dur="1" fill="hold">
                                          <p:stCondLst>
                                            <p:cond delay="0"/>
                                          </p:stCondLst>
                                        </p:cTn>
                                        <p:tgtEl>
                                          <p:spTgt spid="16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ipe(left)">
                                      <p:cBhvr>
                                        <p:cTn id="87" dur="500"/>
                                        <p:tgtEl>
                                          <p:spTgt spid="25"/>
                                        </p:tgtEl>
                                      </p:cBhvr>
                                    </p:animEffect>
                                  </p:childTnLst>
                                </p:cTn>
                              </p:par>
                              <p:par>
                                <p:cTn id="88" presetID="22" presetClass="entr" presetSubtype="8" fill="hold" nodeType="with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wipe(left)">
                                      <p:cBhvr>
                                        <p:cTn id="90" dur="500"/>
                                        <p:tgtEl>
                                          <p:spTgt spid="31"/>
                                        </p:tgtEl>
                                      </p:cBhvr>
                                    </p:animEffect>
                                  </p:childTnLst>
                                </p:cTn>
                              </p:par>
                            </p:childTnLst>
                          </p:cTn>
                        </p:par>
                        <p:par>
                          <p:cTn id="91" fill="hold">
                            <p:stCondLst>
                              <p:cond delay="500"/>
                            </p:stCondLst>
                            <p:childTnLst>
                              <p:par>
                                <p:cTn id="92" presetID="21" presetClass="entr" presetSubtype="8"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heel(8)">
                                      <p:cBhvr>
                                        <p:cTn id="94" dur="500"/>
                                        <p:tgtEl>
                                          <p:spTgt spid="14"/>
                                        </p:tgtEl>
                                      </p:cBhvr>
                                    </p:animEffect>
                                  </p:childTnLst>
                                </p:cTn>
                              </p:par>
                              <p:par>
                                <p:cTn id="95" presetID="21" presetClass="entr" presetSubtype="8"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wheel(8)">
                                      <p:cBhvr>
                                        <p:cTn id="97" dur="500"/>
                                        <p:tgtEl>
                                          <p:spTgt spid="16"/>
                                        </p:tgtEl>
                                      </p:cBhvr>
                                    </p:animEffect>
                                  </p:childTnLst>
                                </p:cTn>
                              </p:par>
                              <p:par>
                                <p:cTn id="98" presetID="1" presetClass="emph" presetSubtype="1" nodeType="withEffect">
                                  <p:stCondLst>
                                    <p:cond delay="0"/>
                                  </p:stCondLst>
                                  <p:childTnLst>
                                    <p:set>
                                      <p:cBhvr>
                                        <p:cTn id="99" dur="indefinite"/>
                                        <p:tgtEl>
                                          <p:spTgt spid="14"/>
                                        </p:tgtEl>
                                        <p:attrNameLst>
                                          <p:attrName>fillcolor</p:attrName>
                                        </p:attrNameLst>
                                      </p:cBhvr>
                                      <p:to>
                                        <p:clrVal>
                                          <a:srgbClr val="0070C0"/>
                                        </p:clrVal>
                                      </p:to>
                                    </p:set>
                                    <p:set>
                                      <p:cBhvr>
                                        <p:cTn id="100" dur="indefinite"/>
                                        <p:tgtEl>
                                          <p:spTgt spid="14"/>
                                        </p:tgtEl>
                                        <p:attrNameLst>
                                          <p:attrName>fill.type</p:attrName>
                                        </p:attrNameLst>
                                      </p:cBhvr>
                                      <p:to>
                                        <p:strVal val="solid"/>
                                      </p:to>
                                    </p:set>
                                    <p:set>
                                      <p:cBhvr>
                                        <p:cTn id="101" dur="indefinite"/>
                                        <p:tgtEl>
                                          <p:spTgt spid="14"/>
                                        </p:tgtEl>
                                        <p:attrNameLst>
                                          <p:attrName>fill.on</p:attrName>
                                        </p:attrNameLst>
                                      </p:cBhvr>
                                      <p:to>
                                        <p:strVal val="true"/>
                                      </p:to>
                                    </p:set>
                                  </p:childTnLst>
                                </p:cTn>
                              </p:par>
                              <p:par>
                                <p:cTn id="102" presetID="1" presetClass="emph" presetSubtype="1" nodeType="withEffect">
                                  <p:stCondLst>
                                    <p:cond delay="0"/>
                                  </p:stCondLst>
                                  <p:childTnLst>
                                    <p:set>
                                      <p:cBhvr>
                                        <p:cTn id="103" dur="indefinite"/>
                                        <p:tgtEl>
                                          <p:spTgt spid="16"/>
                                        </p:tgtEl>
                                        <p:attrNameLst>
                                          <p:attrName>fillcolor</p:attrName>
                                        </p:attrNameLst>
                                      </p:cBhvr>
                                      <p:to>
                                        <p:clrVal>
                                          <a:srgbClr val="0070C0"/>
                                        </p:clrVal>
                                      </p:to>
                                    </p:set>
                                    <p:set>
                                      <p:cBhvr>
                                        <p:cTn id="104" dur="indefinite"/>
                                        <p:tgtEl>
                                          <p:spTgt spid="16"/>
                                        </p:tgtEl>
                                        <p:attrNameLst>
                                          <p:attrName>fill.type</p:attrName>
                                        </p:attrNameLst>
                                      </p:cBhvr>
                                      <p:to>
                                        <p:strVal val="solid"/>
                                      </p:to>
                                    </p:set>
                                    <p:set>
                                      <p:cBhvr>
                                        <p:cTn id="105" dur="indefinite"/>
                                        <p:tgtEl>
                                          <p:spTgt spid="16"/>
                                        </p:tgtEl>
                                        <p:attrNameLst>
                                          <p:attrName>fill.on</p:attrName>
                                        </p:attrNameLst>
                                      </p:cBhvr>
                                      <p:to>
                                        <p:strVal val="true"/>
                                      </p:to>
                                    </p:set>
                                  </p:childTnLst>
                                </p:cTn>
                              </p:par>
                            </p:childTnLst>
                          </p:cTn>
                        </p:par>
                        <p:par>
                          <p:cTn id="106" fill="hold">
                            <p:stCondLst>
                              <p:cond delay="1000"/>
                            </p:stCondLst>
                            <p:childTnLst>
                              <p:par>
                                <p:cTn id="107" presetID="1" presetClass="entr" presetSubtype="0" fill="hold" grpId="0" nodeType="afterEffect">
                                  <p:stCondLst>
                                    <p:cond delay="0"/>
                                  </p:stCondLst>
                                  <p:childTnLst>
                                    <p:set>
                                      <p:cBhvr>
                                        <p:cTn id="108" dur="1" fill="hold">
                                          <p:stCondLst>
                                            <p:cond delay="0"/>
                                          </p:stCondLst>
                                        </p:cTn>
                                        <p:tgtEl>
                                          <p:spTgt spid="14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6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6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47"/>
                                        </p:tgtEl>
                                        <p:attrNameLst>
                                          <p:attrName>style.visibility</p:attrName>
                                        </p:attrNameLst>
                                      </p:cBhvr>
                                      <p:to>
                                        <p:strVal val="visible"/>
                                      </p:to>
                                    </p:set>
                                    <p:animEffect transition="in" filter="wipe(left)">
                                      <p:cBhvr>
                                        <p:cTn id="119" dur="500"/>
                                        <p:tgtEl>
                                          <p:spTgt spid="47"/>
                                        </p:tgtEl>
                                      </p:cBhvr>
                                    </p:animEffect>
                                  </p:childTnLst>
                                </p:cTn>
                              </p:par>
                              <p:par>
                                <p:cTn id="120" presetID="22" presetClass="entr" presetSubtype="8" fill="hold" nodeType="withEffect">
                                  <p:stCondLst>
                                    <p:cond delay="0"/>
                                  </p:stCondLst>
                                  <p:childTnLst>
                                    <p:set>
                                      <p:cBhvr>
                                        <p:cTn id="121" dur="1" fill="hold">
                                          <p:stCondLst>
                                            <p:cond delay="0"/>
                                          </p:stCondLst>
                                        </p:cTn>
                                        <p:tgtEl>
                                          <p:spTgt spid="93"/>
                                        </p:tgtEl>
                                        <p:attrNameLst>
                                          <p:attrName>style.visibility</p:attrName>
                                        </p:attrNameLst>
                                      </p:cBhvr>
                                      <p:to>
                                        <p:strVal val="visible"/>
                                      </p:to>
                                    </p:set>
                                    <p:animEffect transition="in" filter="wipe(left)">
                                      <p:cBhvr>
                                        <p:cTn id="122" dur="500"/>
                                        <p:tgtEl>
                                          <p:spTgt spid="93"/>
                                        </p:tgtEl>
                                      </p:cBhvr>
                                    </p:animEffect>
                                  </p:childTnLst>
                                </p:cTn>
                              </p:par>
                            </p:childTnLst>
                          </p:cTn>
                        </p:par>
                        <p:par>
                          <p:cTn id="123" fill="hold">
                            <p:stCondLst>
                              <p:cond delay="500"/>
                            </p:stCondLst>
                            <p:childTnLst>
                              <p:par>
                                <p:cTn id="124" presetID="21" presetClass="entr" presetSubtype="8" fill="hold" grpId="0" nodeType="afterEffect">
                                  <p:stCondLst>
                                    <p:cond delay="0"/>
                                  </p:stCondLst>
                                  <p:childTnLst>
                                    <p:set>
                                      <p:cBhvr>
                                        <p:cTn id="125" dur="1" fill="hold">
                                          <p:stCondLst>
                                            <p:cond delay="0"/>
                                          </p:stCondLst>
                                        </p:cTn>
                                        <p:tgtEl>
                                          <p:spTgt spid="20"/>
                                        </p:tgtEl>
                                        <p:attrNameLst>
                                          <p:attrName>style.visibility</p:attrName>
                                        </p:attrNameLst>
                                      </p:cBhvr>
                                      <p:to>
                                        <p:strVal val="visible"/>
                                      </p:to>
                                    </p:set>
                                    <p:animEffect transition="in" filter="wheel(8)">
                                      <p:cBhvr>
                                        <p:cTn id="126" dur="500"/>
                                        <p:tgtEl>
                                          <p:spTgt spid="20"/>
                                        </p:tgtEl>
                                      </p:cBhvr>
                                    </p:animEffect>
                                  </p:childTnLst>
                                </p:cTn>
                              </p:par>
                            </p:childTnLst>
                          </p:cTn>
                        </p:par>
                        <p:par>
                          <p:cTn id="127" fill="hold">
                            <p:stCondLst>
                              <p:cond delay="1000"/>
                            </p:stCondLst>
                            <p:childTnLst>
                              <p:par>
                                <p:cTn id="128" presetID="1" presetClass="entr" presetSubtype="0" fill="hold" grpId="0" nodeType="afterEffect">
                                  <p:stCondLst>
                                    <p:cond delay="0"/>
                                  </p:stCondLst>
                                  <p:childTnLst>
                                    <p:set>
                                      <p:cBhvr>
                                        <p:cTn id="129" dur="1" fill="hold">
                                          <p:stCondLst>
                                            <p:cond delay="0"/>
                                          </p:stCondLst>
                                        </p:cTn>
                                        <p:tgtEl>
                                          <p:spTgt spid="178"/>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180"/>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mph" presetSubtype="1" nodeType="clickEffect">
                                  <p:stCondLst>
                                    <p:cond delay="0"/>
                                  </p:stCondLst>
                                  <p:childTnLst>
                                    <p:set>
                                      <p:cBhvr>
                                        <p:cTn id="139" dur="indefinite"/>
                                        <p:tgtEl>
                                          <p:spTgt spid="14"/>
                                        </p:tgtEl>
                                        <p:attrNameLst>
                                          <p:attrName>fillcolor</p:attrName>
                                        </p:attrNameLst>
                                      </p:cBhvr>
                                      <p:to>
                                        <p:clrVal>
                                          <a:srgbClr val="FFFF00"/>
                                        </p:clrVal>
                                      </p:to>
                                    </p:set>
                                    <p:set>
                                      <p:cBhvr>
                                        <p:cTn id="140" dur="indefinite"/>
                                        <p:tgtEl>
                                          <p:spTgt spid="14"/>
                                        </p:tgtEl>
                                        <p:attrNameLst>
                                          <p:attrName>fill.type</p:attrName>
                                        </p:attrNameLst>
                                      </p:cBhvr>
                                      <p:to>
                                        <p:strVal val="solid"/>
                                      </p:to>
                                    </p:set>
                                    <p:set>
                                      <p:cBhvr>
                                        <p:cTn id="141" dur="indefinite"/>
                                        <p:tgtEl>
                                          <p:spTgt spid="14"/>
                                        </p:tgtEl>
                                        <p:attrNameLst>
                                          <p:attrName>fill.on</p:attrName>
                                        </p:attrNameLst>
                                      </p:cBhvr>
                                      <p:to>
                                        <p:strVal val="true"/>
                                      </p:to>
                                    </p:set>
                                  </p:childTnLst>
                                </p:cTn>
                              </p:par>
                              <p:par>
                                <p:cTn id="142" presetID="1" presetClass="emph" presetSubtype="1" nodeType="withEffect">
                                  <p:stCondLst>
                                    <p:cond delay="0"/>
                                  </p:stCondLst>
                                  <p:childTnLst>
                                    <p:set>
                                      <p:cBhvr>
                                        <p:cTn id="143" dur="indefinite"/>
                                        <p:tgtEl>
                                          <p:spTgt spid="16"/>
                                        </p:tgtEl>
                                        <p:attrNameLst>
                                          <p:attrName>fillcolor</p:attrName>
                                        </p:attrNameLst>
                                      </p:cBhvr>
                                      <p:to>
                                        <p:clrVal>
                                          <a:srgbClr val="FFFF00"/>
                                        </p:clrVal>
                                      </p:to>
                                    </p:set>
                                    <p:set>
                                      <p:cBhvr>
                                        <p:cTn id="144" dur="indefinite"/>
                                        <p:tgtEl>
                                          <p:spTgt spid="16"/>
                                        </p:tgtEl>
                                        <p:attrNameLst>
                                          <p:attrName>fill.type</p:attrName>
                                        </p:attrNameLst>
                                      </p:cBhvr>
                                      <p:to>
                                        <p:strVal val="solid"/>
                                      </p:to>
                                    </p:set>
                                    <p:set>
                                      <p:cBhvr>
                                        <p:cTn id="145" dur="indefinite"/>
                                        <p:tgtEl>
                                          <p:spTgt spid="16"/>
                                        </p:tgtEl>
                                        <p:attrNameLst>
                                          <p:attrName>fill.on</p:attrName>
                                        </p:attrNameLst>
                                      </p:cBhvr>
                                      <p:to>
                                        <p:strVal val="true"/>
                                      </p:to>
                                    </p:set>
                                  </p:childTnLst>
                                </p:cTn>
                              </p:par>
                              <p:par>
                                <p:cTn id="146" presetID="1" presetClass="emph" presetSubtype="1" nodeType="withEffect">
                                  <p:stCondLst>
                                    <p:cond delay="0"/>
                                  </p:stCondLst>
                                  <p:childTnLst>
                                    <p:set>
                                      <p:cBhvr>
                                        <p:cTn id="147" dur="indefinite"/>
                                        <p:tgtEl>
                                          <p:spTgt spid="12"/>
                                        </p:tgtEl>
                                        <p:attrNameLst>
                                          <p:attrName>fillcolor</p:attrName>
                                        </p:attrNameLst>
                                      </p:cBhvr>
                                      <p:to>
                                        <p:clrVal>
                                          <a:srgbClr val="FFFFFF"/>
                                        </p:clrVal>
                                      </p:to>
                                    </p:set>
                                    <p:set>
                                      <p:cBhvr>
                                        <p:cTn id="148" dur="indefinite"/>
                                        <p:tgtEl>
                                          <p:spTgt spid="12"/>
                                        </p:tgtEl>
                                        <p:attrNameLst>
                                          <p:attrName>fill.type</p:attrName>
                                        </p:attrNameLst>
                                      </p:cBhvr>
                                      <p:to>
                                        <p:strVal val="solid"/>
                                      </p:to>
                                    </p:set>
                                    <p:set>
                                      <p:cBhvr>
                                        <p:cTn id="149" dur="indefinite"/>
                                        <p:tgtEl>
                                          <p:spTgt spid="12"/>
                                        </p:tgtEl>
                                        <p:attrNameLst>
                                          <p:attrName>fill.on</p:attrName>
                                        </p:attrNameLst>
                                      </p:cBhvr>
                                      <p:to>
                                        <p:strVal val="true"/>
                                      </p:to>
                                    </p:set>
                                  </p:childTnLst>
                                </p:cTn>
                              </p:par>
                              <p:par>
                                <p:cTn id="150" presetID="1" presetClass="emph" presetSubtype="1" nodeType="withEffect">
                                  <p:stCondLst>
                                    <p:cond delay="0"/>
                                  </p:stCondLst>
                                  <p:childTnLst>
                                    <p:set>
                                      <p:cBhvr>
                                        <p:cTn id="151" dur="indefinite"/>
                                        <p:tgtEl>
                                          <p:spTgt spid="10"/>
                                        </p:tgtEl>
                                        <p:attrNameLst>
                                          <p:attrName>fillcolor</p:attrName>
                                        </p:attrNameLst>
                                      </p:cBhvr>
                                      <p:to>
                                        <p:clrVal>
                                          <a:srgbClr val="FFFFFF"/>
                                        </p:clrVal>
                                      </p:to>
                                    </p:set>
                                    <p:set>
                                      <p:cBhvr>
                                        <p:cTn id="152" dur="indefinite"/>
                                        <p:tgtEl>
                                          <p:spTgt spid="10"/>
                                        </p:tgtEl>
                                        <p:attrNameLst>
                                          <p:attrName>fill.type</p:attrName>
                                        </p:attrNameLst>
                                      </p:cBhvr>
                                      <p:to>
                                        <p:strVal val="solid"/>
                                      </p:to>
                                    </p:set>
                                    <p:set>
                                      <p:cBhvr>
                                        <p:cTn id="153" dur="indefinite"/>
                                        <p:tgtEl>
                                          <p:spTgt spid="10"/>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40"/>
                                        </p:tgtEl>
                                        <p:attrNameLst>
                                          <p:attrName>style.visibility</p:attrName>
                                        </p:attrNameLst>
                                      </p:cBhvr>
                                      <p:to>
                                        <p:strVal val="visible"/>
                                      </p:to>
                                    </p:set>
                                    <p:animEffect transition="in" filter="wipe(left)">
                                      <p:cBhvr>
                                        <p:cTn id="158" dur="500"/>
                                        <p:tgtEl>
                                          <p:spTgt spid="40"/>
                                        </p:tgtEl>
                                      </p:cBhvr>
                                    </p:animEffect>
                                  </p:childTnLst>
                                </p:cTn>
                              </p:par>
                              <p:par>
                                <p:cTn id="159" presetID="22" presetClass="entr" presetSubtype="8" fill="hold" nodeType="withEffect">
                                  <p:stCondLst>
                                    <p:cond delay="0"/>
                                  </p:stCondLst>
                                  <p:childTnLst>
                                    <p:set>
                                      <p:cBhvr>
                                        <p:cTn id="160" dur="1" fill="hold">
                                          <p:stCondLst>
                                            <p:cond delay="0"/>
                                          </p:stCondLst>
                                        </p:cTn>
                                        <p:tgtEl>
                                          <p:spTgt spid="61"/>
                                        </p:tgtEl>
                                        <p:attrNameLst>
                                          <p:attrName>style.visibility</p:attrName>
                                        </p:attrNameLst>
                                      </p:cBhvr>
                                      <p:to>
                                        <p:strVal val="visible"/>
                                      </p:to>
                                    </p:set>
                                    <p:animEffect transition="in" filter="wipe(left)">
                                      <p:cBhvr>
                                        <p:cTn id="161" dur="500"/>
                                        <p:tgtEl>
                                          <p:spTgt spid="61"/>
                                        </p:tgtEl>
                                      </p:cBhvr>
                                    </p:animEffect>
                                  </p:childTnLst>
                                </p:cTn>
                              </p:par>
                            </p:childTnLst>
                          </p:cTn>
                        </p:par>
                        <p:par>
                          <p:cTn id="162" fill="hold">
                            <p:stCondLst>
                              <p:cond delay="500"/>
                            </p:stCondLst>
                            <p:childTnLst>
                              <p:par>
                                <p:cTn id="163" presetID="1" presetClass="entr" presetSubtype="0" fill="hold" grpId="0" nodeType="afterEffect">
                                  <p:stCondLst>
                                    <p:cond delay="0"/>
                                  </p:stCondLst>
                                  <p:childTnLst>
                                    <p:set>
                                      <p:cBhvr>
                                        <p:cTn id="164" dur="1" fill="hold">
                                          <p:stCondLst>
                                            <p:cond delay="0"/>
                                          </p:stCondLst>
                                        </p:cTn>
                                        <p:tgtEl>
                                          <p:spTgt spid="168"/>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70"/>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187">
                                            <p:txEl>
                                              <p:pRg st="2" end="2"/>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nodeType="clickEffect">
                                  <p:stCondLst>
                                    <p:cond delay="0"/>
                                  </p:stCondLst>
                                  <p:childTnLst>
                                    <p:set>
                                      <p:cBhvr>
                                        <p:cTn id="174" dur="1" fill="hold">
                                          <p:stCondLst>
                                            <p:cond delay="0"/>
                                          </p:stCondLst>
                                        </p:cTn>
                                        <p:tgtEl>
                                          <p:spTgt spid="27"/>
                                        </p:tgtEl>
                                        <p:attrNameLst>
                                          <p:attrName>style.visibility</p:attrName>
                                        </p:attrNameLst>
                                      </p:cBhvr>
                                      <p:to>
                                        <p:strVal val="visible"/>
                                      </p:to>
                                    </p:set>
                                    <p:animEffect transition="in" filter="wipe(left)">
                                      <p:cBhvr>
                                        <p:cTn id="175" dur="500"/>
                                        <p:tgtEl>
                                          <p:spTgt spid="27"/>
                                        </p:tgtEl>
                                      </p:cBhvr>
                                    </p:animEffect>
                                  </p:childTnLst>
                                </p:cTn>
                              </p:par>
                              <p:par>
                                <p:cTn id="176" presetID="22" presetClass="entr" presetSubtype="8" fill="hold" nodeType="withEffect">
                                  <p:stCondLst>
                                    <p:cond delay="0"/>
                                  </p:stCondLst>
                                  <p:childTnLst>
                                    <p:set>
                                      <p:cBhvr>
                                        <p:cTn id="177" dur="1" fill="hold">
                                          <p:stCondLst>
                                            <p:cond delay="0"/>
                                          </p:stCondLst>
                                        </p:cTn>
                                        <p:tgtEl>
                                          <p:spTgt spid="34"/>
                                        </p:tgtEl>
                                        <p:attrNameLst>
                                          <p:attrName>style.visibility</p:attrName>
                                        </p:attrNameLst>
                                      </p:cBhvr>
                                      <p:to>
                                        <p:strVal val="visible"/>
                                      </p:to>
                                    </p:set>
                                    <p:animEffect transition="in" filter="wipe(left)">
                                      <p:cBhvr>
                                        <p:cTn id="178" dur="500"/>
                                        <p:tgtEl>
                                          <p:spTgt spid="34"/>
                                        </p:tgtEl>
                                      </p:cBhvr>
                                    </p:animEffect>
                                  </p:childTnLst>
                                </p:cTn>
                              </p:par>
                            </p:childTnLst>
                          </p:cTn>
                        </p:par>
                        <p:par>
                          <p:cTn id="179" fill="hold">
                            <p:stCondLst>
                              <p:cond delay="500"/>
                            </p:stCondLst>
                            <p:childTnLst>
                              <p:par>
                                <p:cTn id="180" presetID="21" presetClass="entr" presetSubtype="8" fill="hold" grpId="0" nodeType="afterEffect">
                                  <p:stCondLst>
                                    <p:cond delay="0"/>
                                  </p:stCondLst>
                                  <p:childTnLst>
                                    <p:set>
                                      <p:cBhvr>
                                        <p:cTn id="181" dur="1" fill="hold">
                                          <p:stCondLst>
                                            <p:cond delay="0"/>
                                          </p:stCondLst>
                                        </p:cTn>
                                        <p:tgtEl>
                                          <p:spTgt spid="18"/>
                                        </p:tgtEl>
                                        <p:attrNameLst>
                                          <p:attrName>style.visibility</p:attrName>
                                        </p:attrNameLst>
                                      </p:cBhvr>
                                      <p:to>
                                        <p:strVal val="visible"/>
                                      </p:to>
                                    </p:set>
                                    <p:animEffect transition="in" filter="wheel(8)">
                                      <p:cBhvr>
                                        <p:cTn id="182" dur="500"/>
                                        <p:tgtEl>
                                          <p:spTgt spid="18"/>
                                        </p:tgtEl>
                                      </p:cBhvr>
                                    </p:animEffect>
                                  </p:childTnLst>
                                </p:cTn>
                              </p:par>
                              <p:par>
                                <p:cTn id="183" presetID="1" presetClass="emph" presetSubtype="1" nodeType="withEffect">
                                  <p:stCondLst>
                                    <p:cond delay="0"/>
                                  </p:stCondLst>
                                  <p:childTnLst>
                                    <p:set>
                                      <p:cBhvr>
                                        <p:cTn id="184" dur="indefinite"/>
                                        <p:tgtEl>
                                          <p:spTgt spid="18"/>
                                        </p:tgtEl>
                                        <p:attrNameLst>
                                          <p:attrName>fillcolor</p:attrName>
                                        </p:attrNameLst>
                                      </p:cBhvr>
                                      <p:to>
                                        <p:clrVal>
                                          <a:srgbClr val="0070C0"/>
                                        </p:clrVal>
                                      </p:to>
                                    </p:set>
                                    <p:set>
                                      <p:cBhvr>
                                        <p:cTn id="185" dur="indefinite"/>
                                        <p:tgtEl>
                                          <p:spTgt spid="18"/>
                                        </p:tgtEl>
                                        <p:attrNameLst>
                                          <p:attrName>fill.type</p:attrName>
                                        </p:attrNameLst>
                                      </p:cBhvr>
                                      <p:to>
                                        <p:strVal val="solid"/>
                                      </p:to>
                                    </p:set>
                                    <p:set>
                                      <p:cBhvr>
                                        <p:cTn id="186" dur="indefinite"/>
                                        <p:tgtEl>
                                          <p:spTgt spid="18"/>
                                        </p:tgtEl>
                                        <p:attrNameLst>
                                          <p:attrName>fill.on</p:attrName>
                                        </p:attrNameLst>
                                      </p:cBhvr>
                                      <p:to>
                                        <p:strVal val="true"/>
                                      </p:to>
                                    </p:set>
                                  </p:childTnLst>
                                </p:cTn>
                              </p:par>
                            </p:childTnLst>
                          </p:cTn>
                        </p:par>
                        <p:par>
                          <p:cTn id="187" fill="hold">
                            <p:stCondLst>
                              <p:cond delay="1000"/>
                            </p:stCondLst>
                            <p:childTnLst>
                              <p:par>
                                <p:cTn id="188" presetID="1" presetClass="entr" presetSubtype="0" fill="hold" grpId="0" nodeType="afterEffect">
                                  <p:stCondLst>
                                    <p:cond delay="0"/>
                                  </p:stCondLst>
                                  <p:childTnLst>
                                    <p:set>
                                      <p:cBhvr>
                                        <p:cTn id="189" dur="1" fill="hold">
                                          <p:stCondLst>
                                            <p:cond delay="0"/>
                                          </p:stCondLst>
                                        </p:cTn>
                                        <p:tgtEl>
                                          <p:spTgt spid="142"/>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172"/>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22" presetClass="entr" presetSubtype="1" fill="hold" nodeType="clickEffect">
                                  <p:stCondLst>
                                    <p:cond delay="0"/>
                                  </p:stCondLst>
                                  <p:childTnLst>
                                    <p:set>
                                      <p:cBhvr>
                                        <p:cTn id="195" dur="1" fill="hold">
                                          <p:stCondLst>
                                            <p:cond delay="0"/>
                                          </p:stCondLst>
                                        </p:cTn>
                                        <p:tgtEl>
                                          <p:spTgt spid="49"/>
                                        </p:tgtEl>
                                        <p:attrNameLst>
                                          <p:attrName>style.visibility</p:attrName>
                                        </p:attrNameLst>
                                      </p:cBhvr>
                                      <p:to>
                                        <p:strVal val="visible"/>
                                      </p:to>
                                    </p:set>
                                    <p:animEffect transition="in" filter="wipe(up)">
                                      <p:cBhvr>
                                        <p:cTn id="196" dur="500"/>
                                        <p:tgtEl>
                                          <p:spTgt spid="49"/>
                                        </p:tgtEl>
                                      </p:cBhvr>
                                    </p:animEffect>
                                  </p:childTnLst>
                                </p:cTn>
                              </p:par>
                            </p:childTnLst>
                          </p:cTn>
                        </p:par>
                        <p:par>
                          <p:cTn id="197" fill="hold">
                            <p:stCondLst>
                              <p:cond delay="500"/>
                            </p:stCondLst>
                            <p:childTnLst>
                              <p:par>
                                <p:cTn id="198" presetID="1" presetClass="entr" presetSubtype="0" fill="hold" grpId="0" nodeType="afterEffect">
                                  <p:stCondLst>
                                    <p:cond delay="0"/>
                                  </p:stCondLst>
                                  <p:childTnLst>
                                    <p:set>
                                      <p:cBhvr>
                                        <p:cTn id="199" dur="1" fill="hold">
                                          <p:stCondLst>
                                            <p:cond delay="0"/>
                                          </p:stCondLst>
                                        </p:cTn>
                                        <p:tgtEl>
                                          <p:spTgt spid="144"/>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22" presetClass="entr" presetSubtype="2" fill="hold" nodeType="clickEffect">
                                  <p:stCondLst>
                                    <p:cond delay="0"/>
                                  </p:stCondLst>
                                  <p:childTnLst>
                                    <p:set>
                                      <p:cBhvr>
                                        <p:cTn id="203" dur="1" fill="hold">
                                          <p:stCondLst>
                                            <p:cond delay="0"/>
                                          </p:stCondLst>
                                        </p:cTn>
                                        <p:tgtEl>
                                          <p:spTgt spid="97"/>
                                        </p:tgtEl>
                                        <p:attrNameLst>
                                          <p:attrName>style.visibility</p:attrName>
                                        </p:attrNameLst>
                                      </p:cBhvr>
                                      <p:to>
                                        <p:strVal val="visible"/>
                                      </p:to>
                                    </p:set>
                                    <p:animEffect transition="in" filter="wipe(right)">
                                      <p:cBhvr>
                                        <p:cTn id="204" dur="500"/>
                                        <p:tgtEl>
                                          <p:spTgt spid="97"/>
                                        </p:tgtEl>
                                      </p:cBhvr>
                                    </p:animEffect>
                                  </p:childTnLst>
                                </p:cTn>
                              </p:par>
                            </p:childTnLst>
                          </p:cTn>
                        </p:par>
                        <p:par>
                          <p:cTn id="205" fill="hold">
                            <p:stCondLst>
                              <p:cond delay="500"/>
                            </p:stCondLst>
                            <p:childTnLst>
                              <p:par>
                                <p:cTn id="206" presetID="1" presetClass="emph" presetSubtype="1" nodeType="afterEffect">
                                  <p:stCondLst>
                                    <p:cond delay="0"/>
                                  </p:stCondLst>
                                  <p:childTnLst>
                                    <p:set>
                                      <p:cBhvr>
                                        <p:cTn id="207" dur="indefinite"/>
                                        <p:tgtEl>
                                          <p:spTgt spid="5"/>
                                        </p:tgtEl>
                                        <p:attrNameLst>
                                          <p:attrName>fillcolor</p:attrName>
                                        </p:attrNameLst>
                                      </p:cBhvr>
                                      <p:to>
                                        <p:clrVal>
                                          <a:srgbClr val="0070C0"/>
                                        </p:clrVal>
                                      </p:to>
                                    </p:set>
                                    <p:set>
                                      <p:cBhvr>
                                        <p:cTn id="208" dur="indefinite"/>
                                        <p:tgtEl>
                                          <p:spTgt spid="5"/>
                                        </p:tgtEl>
                                        <p:attrNameLst>
                                          <p:attrName>fill.type</p:attrName>
                                        </p:attrNameLst>
                                      </p:cBhvr>
                                      <p:to>
                                        <p:strVal val="solid"/>
                                      </p:to>
                                    </p:set>
                                    <p:set>
                                      <p:cBhvr>
                                        <p:cTn id="209" dur="indefinite"/>
                                        <p:tgtEl>
                                          <p:spTgt spid="5"/>
                                        </p:tgtEl>
                                        <p:attrNameLst>
                                          <p:attrName>fill.on</p:attrName>
                                        </p:attrNameLst>
                                      </p:cBhvr>
                                      <p:to>
                                        <p:strVal val="true"/>
                                      </p:to>
                                    </p:set>
                                  </p:childTnLst>
                                </p:cTn>
                              </p:par>
                            </p:childTnLst>
                          </p:cTn>
                        </p:par>
                        <p:par>
                          <p:cTn id="210" fill="hold">
                            <p:stCondLst>
                              <p:cond delay="500"/>
                            </p:stCondLst>
                            <p:childTnLst>
                              <p:par>
                                <p:cTn id="211" presetID="1" presetClass="entr" presetSubtype="0" fill="hold" grpId="0" nodeType="afterEffect">
                                  <p:stCondLst>
                                    <p:cond delay="0"/>
                                  </p:stCondLst>
                                  <p:childTnLst>
                                    <p:set>
                                      <p:cBhvr>
                                        <p:cTn id="212" dur="1" fill="hold">
                                          <p:stCondLst>
                                            <p:cond delay="0"/>
                                          </p:stCondLst>
                                        </p:cTn>
                                        <p:tgtEl>
                                          <p:spTgt spid="146"/>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1" nodeType="clickEffect">
                                  <p:stCondLst>
                                    <p:cond delay="0"/>
                                  </p:stCondLst>
                                  <p:childTnLst>
                                    <p:set>
                                      <p:cBhvr>
                                        <p:cTn id="216" dur="1" fill="hold">
                                          <p:stCondLst>
                                            <p:cond delay="0"/>
                                          </p:stCondLst>
                                        </p:cTn>
                                        <p:tgtEl>
                                          <p:spTgt spid="268"/>
                                        </p:tgtEl>
                                        <p:attrNameLst>
                                          <p:attrName>style.visibility</p:attrName>
                                        </p:attrNameLst>
                                      </p:cBhvr>
                                      <p:to>
                                        <p:strVal val="hidden"/>
                                      </p:to>
                                    </p:set>
                                  </p:childTnLst>
                                </p:cTn>
                              </p:par>
                              <p:par>
                                <p:cTn id="217" presetID="1" presetClass="entr" presetSubtype="0" fill="hold" grpId="0" nodeType="withEffect">
                                  <p:stCondLst>
                                    <p:cond delay="0"/>
                                  </p:stCondLst>
                                  <p:childTnLst>
                                    <p:set>
                                      <p:cBhvr>
                                        <p:cTn id="218" dur="1" fill="hold">
                                          <p:stCondLst>
                                            <p:cond delay="0"/>
                                          </p:stCondLst>
                                        </p:cTn>
                                        <p:tgtEl>
                                          <p:spTgt spid="266"/>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95"/>
                                        </p:tgtEl>
                                        <p:attrNameLst>
                                          <p:attrName>style.visibility</p:attrName>
                                        </p:attrNameLst>
                                      </p:cBhvr>
                                      <p:to>
                                        <p:strVal val="visible"/>
                                      </p:to>
                                    </p:set>
                                    <p:animEffect transition="in" filter="wipe(down)">
                                      <p:cBhvr>
                                        <p:cTn id="223" dur="500"/>
                                        <p:tgtEl>
                                          <p:spTgt spid="95"/>
                                        </p:tgtEl>
                                      </p:cBhvr>
                                    </p:animEffect>
                                  </p:childTnLst>
                                </p:cTn>
                              </p:par>
                              <p:par>
                                <p:cTn id="224" presetID="22" presetClass="entr" presetSubtype="1" fill="hold" nodeType="withEffect">
                                  <p:stCondLst>
                                    <p:cond delay="0"/>
                                  </p:stCondLst>
                                  <p:childTnLst>
                                    <p:set>
                                      <p:cBhvr>
                                        <p:cTn id="225" dur="1" fill="hold">
                                          <p:stCondLst>
                                            <p:cond delay="0"/>
                                          </p:stCondLst>
                                        </p:cTn>
                                        <p:tgtEl>
                                          <p:spTgt spid="91"/>
                                        </p:tgtEl>
                                        <p:attrNameLst>
                                          <p:attrName>style.visibility</p:attrName>
                                        </p:attrNameLst>
                                      </p:cBhvr>
                                      <p:to>
                                        <p:strVal val="visible"/>
                                      </p:to>
                                    </p:set>
                                    <p:animEffect transition="in" filter="wipe(up)">
                                      <p:cBhvr>
                                        <p:cTn id="226" dur="500"/>
                                        <p:tgtEl>
                                          <p:spTgt spid="91"/>
                                        </p:tgtEl>
                                      </p:cBhvr>
                                    </p:animEffect>
                                  </p:childTnLst>
                                </p:cTn>
                              </p:par>
                            </p:childTnLst>
                          </p:cTn>
                        </p:par>
                        <p:par>
                          <p:cTn id="227" fill="hold">
                            <p:stCondLst>
                              <p:cond delay="500"/>
                            </p:stCondLst>
                            <p:childTnLst>
                              <p:par>
                                <p:cTn id="228" presetID="1" presetClass="entr" presetSubtype="0" fill="hold" grpId="0" nodeType="afterEffect">
                                  <p:stCondLst>
                                    <p:cond delay="0"/>
                                  </p:stCondLst>
                                  <p:childTnLst>
                                    <p:set>
                                      <p:cBhvr>
                                        <p:cTn id="229" dur="1" fill="hold">
                                          <p:stCondLst>
                                            <p:cond delay="0"/>
                                          </p:stCondLst>
                                        </p:cTn>
                                        <p:tgtEl>
                                          <p:spTgt spid="184"/>
                                        </p:tgtEl>
                                        <p:attrNameLst>
                                          <p:attrName>style.visibility</p:attrName>
                                        </p:attrNameLst>
                                      </p:cBhvr>
                                      <p:to>
                                        <p:strVal val="visible"/>
                                      </p:to>
                                    </p:set>
                                  </p:childTnLst>
                                </p:cTn>
                              </p:par>
                              <p:par>
                                <p:cTn id="230" presetID="1" presetClass="entr" presetSubtype="0" fill="hold" grpId="0" nodeType="withEffect">
                                  <p:stCondLst>
                                    <p:cond delay="0"/>
                                  </p:stCondLst>
                                  <p:childTnLst>
                                    <p:set>
                                      <p:cBhvr>
                                        <p:cTn id="231" dur="1" fill="hold">
                                          <p:stCondLst>
                                            <p:cond delay="0"/>
                                          </p:stCondLst>
                                        </p:cTn>
                                        <p:tgtEl>
                                          <p:spTgt spid="182"/>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1" presetClass="entr" presetSubtype="0" fill="hold" nodeType="clickEffect">
                                  <p:stCondLst>
                                    <p:cond delay="0"/>
                                  </p:stCondLst>
                                  <p:childTnLst>
                                    <p:set>
                                      <p:cBhvr>
                                        <p:cTn id="235"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presetID="1" presetClass="emph" presetSubtype="1" nodeType="clickEffect">
                                  <p:stCondLst>
                                    <p:cond delay="0"/>
                                  </p:stCondLst>
                                  <p:childTnLst>
                                    <p:set>
                                      <p:cBhvr>
                                        <p:cTn id="239" dur="indefinite"/>
                                        <p:tgtEl>
                                          <p:spTgt spid="5"/>
                                        </p:tgtEl>
                                        <p:attrNameLst>
                                          <p:attrName>fillcolor</p:attrName>
                                        </p:attrNameLst>
                                      </p:cBhvr>
                                      <p:to>
                                        <p:clrVal>
                                          <a:srgbClr val="FFFF00"/>
                                        </p:clrVal>
                                      </p:to>
                                    </p:set>
                                    <p:set>
                                      <p:cBhvr>
                                        <p:cTn id="240" dur="indefinite"/>
                                        <p:tgtEl>
                                          <p:spTgt spid="5"/>
                                        </p:tgtEl>
                                        <p:attrNameLst>
                                          <p:attrName>fill.type</p:attrName>
                                        </p:attrNameLst>
                                      </p:cBhvr>
                                      <p:to>
                                        <p:strVal val="solid"/>
                                      </p:to>
                                    </p:set>
                                    <p:set>
                                      <p:cBhvr>
                                        <p:cTn id="241" dur="indefinite"/>
                                        <p:tgtEl>
                                          <p:spTgt spid="5"/>
                                        </p:tgtEl>
                                        <p:attrNameLst>
                                          <p:attrName>fill.on</p:attrName>
                                        </p:attrNameLst>
                                      </p:cBhvr>
                                      <p:to>
                                        <p:strVal val="true"/>
                                      </p:to>
                                    </p:set>
                                  </p:childTnLst>
                                </p:cTn>
                              </p:par>
                              <p:par>
                                <p:cTn id="242" presetID="1" presetClass="emph" presetSubtype="1" nodeType="withEffect">
                                  <p:stCondLst>
                                    <p:cond delay="0"/>
                                  </p:stCondLst>
                                  <p:childTnLst>
                                    <p:set>
                                      <p:cBhvr>
                                        <p:cTn id="243" dur="indefinite"/>
                                        <p:tgtEl>
                                          <p:spTgt spid="14"/>
                                        </p:tgtEl>
                                        <p:attrNameLst>
                                          <p:attrName>fillcolor</p:attrName>
                                        </p:attrNameLst>
                                      </p:cBhvr>
                                      <p:to>
                                        <p:clrVal>
                                          <a:srgbClr val="FFFFFF"/>
                                        </p:clrVal>
                                      </p:to>
                                    </p:set>
                                    <p:set>
                                      <p:cBhvr>
                                        <p:cTn id="244" dur="indefinite"/>
                                        <p:tgtEl>
                                          <p:spTgt spid="14"/>
                                        </p:tgtEl>
                                        <p:attrNameLst>
                                          <p:attrName>fill.type</p:attrName>
                                        </p:attrNameLst>
                                      </p:cBhvr>
                                      <p:to>
                                        <p:strVal val="solid"/>
                                      </p:to>
                                    </p:set>
                                    <p:set>
                                      <p:cBhvr>
                                        <p:cTn id="245" dur="indefinite"/>
                                        <p:tgtEl>
                                          <p:spTgt spid="14"/>
                                        </p:tgtEl>
                                        <p:attrNameLst>
                                          <p:attrName>fill.on</p:attrName>
                                        </p:attrNameLst>
                                      </p:cBhvr>
                                      <p:to>
                                        <p:strVal val="true"/>
                                      </p:to>
                                    </p:set>
                                  </p:childTnLst>
                                </p:cTn>
                              </p:par>
                              <p:par>
                                <p:cTn id="246" presetID="1" presetClass="emph" presetSubtype="1" nodeType="withEffect">
                                  <p:stCondLst>
                                    <p:cond delay="0"/>
                                  </p:stCondLst>
                                  <p:childTnLst>
                                    <p:set>
                                      <p:cBhvr>
                                        <p:cTn id="247" dur="indefinite"/>
                                        <p:tgtEl>
                                          <p:spTgt spid="16"/>
                                        </p:tgtEl>
                                        <p:attrNameLst>
                                          <p:attrName>fillcolor</p:attrName>
                                        </p:attrNameLst>
                                      </p:cBhvr>
                                      <p:to>
                                        <p:clrVal>
                                          <a:srgbClr val="FFFFFF"/>
                                        </p:clrVal>
                                      </p:to>
                                    </p:set>
                                    <p:set>
                                      <p:cBhvr>
                                        <p:cTn id="248" dur="indefinite"/>
                                        <p:tgtEl>
                                          <p:spTgt spid="16"/>
                                        </p:tgtEl>
                                        <p:attrNameLst>
                                          <p:attrName>fill.type</p:attrName>
                                        </p:attrNameLst>
                                      </p:cBhvr>
                                      <p:to>
                                        <p:strVal val="solid"/>
                                      </p:to>
                                    </p:set>
                                    <p:set>
                                      <p:cBhvr>
                                        <p:cTn id="249" dur="indefinite"/>
                                        <p:tgtEl>
                                          <p:spTgt spid="16"/>
                                        </p:tgtEl>
                                        <p:attrNameLst>
                                          <p:attrName>fill.on</p:attrName>
                                        </p:attrNameLst>
                                      </p:cBhvr>
                                      <p:to>
                                        <p:strVal val="true"/>
                                      </p:to>
                                    </p:set>
                                  </p:childTnLst>
                                </p:cTn>
                              </p:par>
                              <p:par>
                                <p:cTn id="250" presetID="1" presetClass="emph" presetSubtype="1" nodeType="withEffect">
                                  <p:stCondLst>
                                    <p:cond delay="0"/>
                                  </p:stCondLst>
                                  <p:childTnLst>
                                    <p:set>
                                      <p:cBhvr>
                                        <p:cTn id="251" dur="indefinite"/>
                                        <p:tgtEl>
                                          <p:spTgt spid="18"/>
                                        </p:tgtEl>
                                        <p:attrNameLst>
                                          <p:attrName>fillcolor</p:attrName>
                                        </p:attrNameLst>
                                      </p:cBhvr>
                                      <p:to>
                                        <p:clrVal>
                                          <a:srgbClr val="FFFFFF"/>
                                        </p:clrVal>
                                      </p:to>
                                    </p:set>
                                    <p:set>
                                      <p:cBhvr>
                                        <p:cTn id="252" dur="indefinite"/>
                                        <p:tgtEl>
                                          <p:spTgt spid="18"/>
                                        </p:tgtEl>
                                        <p:attrNameLst>
                                          <p:attrName>fill.type</p:attrName>
                                        </p:attrNameLst>
                                      </p:cBhvr>
                                      <p:to>
                                        <p:strVal val="solid"/>
                                      </p:to>
                                    </p:set>
                                    <p:set>
                                      <p:cBhvr>
                                        <p:cTn id="253" dur="indefinite"/>
                                        <p:tgtEl>
                                          <p:spTgt spid="18"/>
                                        </p:tgtEl>
                                        <p:attrNameLst>
                                          <p:attrName>fill.on</p:attrName>
                                        </p:attrNameLst>
                                      </p:cBhvr>
                                      <p:to>
                                        <p:strVal val="true"/>
                                      </p:to>
                                    </p:set>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nodeType="clickEffect">
                                  <p:stCondLst>
                                    <p:cond delay="0"/>
                                  </p:stCondLst>
                                  <p:childTnLst>
                                    <p:set>
                                      <p:cBhvr>
                                        <p:cTn id="257" dur="1" fill="hold">
                                          <p:stCondLst>
                                            <p:cond delay="0"/>
                                          </p:stCondLst>
                                        </p:cTn>
                                        <p:tgtEl>
                                          <p:spTgt spid="52"/>
                                        </p:tgtEl>
                                        <p:attrNameLst>
                                          <p:attrName>style.visibility</p:attrName>
                                        </p:attrNameLst>
                                      </p:cBhvr>
                                      <p:to>
                                        <p:strVal val="visible"/>
                                      </p:to>
                                    </p:set>
                                    <p:animEffect transition="in" filter="wipe(left)">
                                      <p:cBhvr>
                                        <p:cTn id="258" dur="500"/>
                                        <p:tgtEl>
                                          <p:spTgt spid="52"/>
                                        </p:tgtEl>
                                      </p:cBhvr>
                                    </p:animEffect>
                                  </p:childTnLst>
                                </p:cTn>
                              </p:par>
                            </p:childTnLst>
                          </p:cTn>
                        </p:par>
                        <p:par>
                          <p:cTn id="259" fill="hold">
                            <p:stCondLst>
                              <p:cond delay="500"/>
                            </p:stCondLst>
                            <p:childTnLst>
                              <p:par>
                                <p:cTn id="260" presetID="1" presetClass="entr" presetSubtype="0" fill="hold" grpId="0" nodeType="afterEffect">
                                  <p:stCondLst>
                                    <p:cond delay="0"/>
                                  </p:stCondLst>
                                  <p:childTnLst>
                                    <p:set>
                                      <p:cBhvr>
                                        <p:cTn id="261" dur="1" fill="hold">
                                          <p:stCondLst>
                                            <p:cond delay="0"/>
                                          </p:stCondLst>
                                        </p:cTn>
                                        <p:tgtEl>
                                          <p:spTgt spid="136"/>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nodeType="clickEffect">
                                  <p:stCondLst>
                                    <p:cond delay="0"/>
                                  </p:stCondLst>
                                  <p:childTnLst>
                                    <p:set>
                                      <p:cBhvr>
                                        <p:cTn id="265"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266" fill="hold">
                      <p:stCondLst>
                        <p:cond delay="indefinite"/>
                      </p:stCondLst>
                      <p:childTnLst>
                        <p:par>
                          <p:cTn id="267" fill="hold">
                            <p:stCondLst>
                              <p:cond delay="0"/>
                            </p:stCondLst>
                            <p:childTnLst>
                              <p:par>
                                <p:cTn id="268" presetID="1" presetClass="emph" presetSubtype="1" nodeType="clickEffect">
                                  <p:stCondLst>
                                    <p:cond delay="0"/>
                                  </p:stCondLst>
                                  <p:childTnLst>
                                    <p:set>
                                      <p:cBhvr>
                                        <p:cTn id="269" dur="indefinite"/>
                                        <p:tgtEl>
                                          <p:spTgt spid="10"/>
                                        </p:tgtEl>
                                        <p:attrNameLst>
                                          <p:attrName>fillcolor</p:attrName>
                                        </p:attrNameLst>
                                      </p:cBhvr>
                                      <p:to>
                                        <p:clrVal>
                                          <a:srgbClr val="0070C0"/>
                                        </p:clrVal>
                                      </p:to>
                                    </p:set>
                                    <p:set>
                                      <p:cBhvr>
                                        <p:cTn id="270" dur="indefinite"/>
                                        <p:tgtEl>
                                          <p:spTgt spid="10"/>
                                        </p:tgtEl>
                                        <p:attrNameLst>
                                          <p:attrName>fill.type</p:attrName>
                                        </p:attrNameLst>
                                      </p:cBhvr>
                                      <p:to>
                                        <p:strVal val="solid"/>
                                      </p:to>
                                    </p:set>
                                    <p:set>
                                      <p:cBhvr>
                                        <p:cTn id="271" dur="indefinite"/>
                                        <p:tgtEl>
                                          <p:spTgt spid="10"/>
                                        </p:tgtEl>
                                        <p:attrNameLst>
                                          <p:attrName>fill.on</p:attrName>
                                        </p:attrNameLst>
                                      </p:cBhvr>
                                      <p:to>
                                        <p:strVal val="true"/>
                                      </p:to>
                                    </p:set>
                                  </p:childTnLst>
                                </p:cTn>
                              </p:par>
                              <p:par>
                                <p:cTn id="272" presetID="1" presetClass="emph" presetSubtype="1" nodeType="withEffect">
                                  <p:stCondLst>
                                    <p:cond delay="0"/>
                                  </p:stCondLst>
                                  <p:childTnLst>
                                    <p:set>
                                      <p:cBhvr>
                                        <p:cTn id="273" dur="indefinite"/>
                                        <p:tgtEl>
                                          <p:spTgt spid="12"/>
                                        </p:tgtEl>
                                        <p:attrNameLst>
                                          <p:attrName>fillcolor</p:attrName>
                                        </p:attrNameLst>
                                      </p:cBhvr>
                                      <p:to>
                                        <p:clrVal>
                                          <a:srgbClr val="0070C0"/>
                                        </p:clrVal>
                                      </p:to>
                                    </p:set>
                                    <p:set>
                                      <p:cBhvr>
                                        <p:cTn id="274" dur="indefinite"/>
                                        <p:tgtEl>
                                          <p:spTgt spid="12"/>
                                        </p:tgtEl>
                                        <p:attrNameLst>
                                          <p:attrName>fill.type</p:attrName>
                                        </p:attrNameLst>
                                      </p:cBhvr>
                                      <p:to>
                                        <p:strVal val="solid"/>
                                      </p:to>
                                    </p:set>
                                    <p:set>
                                      <p:cBhvr>
                                        <p:cTn id="275" dur="indefinite"/>
                                        <p:tgtEl>
                                          <p:spTgt spid="12"/>
                                        </p:tgtEl>
                                        <p:attrNameLst>
                                          <p:attrName>fill.on</p:attrName>
                                        </p:attrNameLst>
                                      </p:cBhvr>
                                      <p:to>
                                        <p:strVal val="true"/>
                                      </p:to>
                                    </p:set>
                                  </p:childTnLst>
                                </p:cTn>
                              </p:par>
                            </p:childTnLst>
                          </p:cTn>
                        </p:par>
                      </p:childTnLst>
                    </p:cTn>
                  </p:par>
                  <p:par>
                    <p:cTn id="276" fill="hold">
                      <p:stCondLst>
                        <p:cond delay="indefinite"/>
                      </p:stCondLst>
                      <p:childTnLst>
                        <p:par>
                          <p:cTn id="277" fill="hold">
                            <p:stCondLst>
                              <p:cond delay="0"/>
                            </p:stCondLst>
                            <p:childTnLst>
                              <p:par>
                                <p:cTn id="278" presetID="1" presetClass="exit" presetSubtype="0" fill="hold" grpId="0" nodeType="clickEffect">
                                  <p:stCondLst>
                                    <p:cond delay="0"/>
                                  </p:stCondLst>
                                  <p:childTnLst>
                                    <p:set>
                                      <p:cBhvr>
                                        <p:cTn id="279" dur="1" fill="hold">
                                          <p:stCondLst>
                                            <p:cond delay="0"/>
                                          </p:stCondLst>
                                        </p:cTn>
                                        <p:tgtEl>
                                          <p:spTgt spid="187">
                                            <p:txEl>
                                              <p:pRg st="0" end="0"/>
                                            </p:txEl>
                                          </p:spTgt>
                                        </p:tgtEl>
                                        <p:attrNameLst>
                                          <p:attrName>style.visibility</p:attrName>
                                        </p:attrNameLst>
                                      </p:cBhvr>
                                      <p:to>
                                        <p:strVal val="hidden"/>
                                      </p:to>
                                    </p:set>
                                  </p:childTnLst>
                                </p:cTn>
                              </p:par>
                              <p:par>
                                <p:cTn id="280" presetID="1" presetClass="exit" presetSubtype="0" fill="hold" grpId="0" nodeType="withEffect">
                                  <p:stCondLst>
                                    <p:cond delay="0"/>
                                  </p:stCondLst>
                                  <p:childTnLst>
                                    <p:set>
                                      <p:cBhvr>
                                        <p:cTn id="281" dur="1" fill="hold">
                                          <p:stCondLst>
                                            <p:cond delay="0"/>
                                          </p:stCondLst>
                                        </p:cTn>
                                        <p:tgtEl>
                                          <p:spTgt spid="187">
                                            <p:txEl>
                                              <p:pRg st="1" end="1"/>
                                            </p:txEl>
                                          </p:spTgt>
                                        </p:tgtEl>
                                        <p:attrNameLst>
                                          <p:attrName>style.visibility</p:attrName>
                                        </p:attrNameLst>
                                      </p:cBhvr>
                                      <p:to>
                                        <p:strVal val="hidden"/>
                                      </p:to>
                                    </p:set>
                                  </p:childTnLst>
                                </p:cTn>
                              </p:par>
                              <p:par>
                                <p:cTn id="282" presetID="1" presetClass="exit" presetSubtype="0" fill="hold" grpId="0" nodeType="withEffect">
                                  <p:stCondLst>
                                    <p:cond delay="0"/>
                                  </p:stCondLst>
                                  <p:childTnLst>
                                    <p:set>
                                      <p:cBhvr>
                                        <p:cTn id="283" dur="1" fill="hold">
                                          <p:stCondLst>
                                            <p:cond delay="0"/>
                                          </p:stCondLst>
                                        </p:cTn>
                                        <p:tgtEl>
                                          <p:spTgt spid="187">
                                            <p:txEl>
                                              <p:pRg st="2" end="2"/>
                                            </p:txEl>
                                          </p:spTgt>
                                        </p:tgtEl>
                                        <p:attrNameLst>
                                          <p:attrName>style.visibility</p:attrName>
                                        </p:attrNameLst>
                                      </p:cBhvr>
                                      <p:to>
                                        <p:strVal val="hidden"/>
                                      </p:to>
                                    </p:set>
                                  </p:childTnLst>
                                </p:cTn>
                              </p:par>
                              <p:par>
                                <p:cTn id="284" presetID="1" presetClass="exit" presetSubtype="0" fill="hold" grpId="0" nodeType="withEffect">
                                  <p:stCondLst>
                                    <p:cond delay="0"/>
                                  </p:stCondLst>
                                  <p:childTnLst>
                                    <p:set>
                                      <p:cBhvr>
                                        <p:cTn id="285" dur="1" fill="hold">
                                          <p:stCondLst>
                                            <p:cond delay="0"/>
                                          </p:stCondLst>
                                        </p:cTn>
                                        <p:tgtEl>
                                          <p:spTgt spid="187">
                                            <p:txEl>
                                              <p:pRg st="3" end="3"/>
                                            </p:txEl>
                                          </p:spTgt>
                                        </p:tgtEl>
                                        <p:attrNameLst>
                                          <p:attrName>style.visibility</p:attrName>
                                        </p:attrNameLst>
                                      </p:cBhvr>
                                      <p:to>
                                        <p:strVal val="hidden"/>
                                      </p:to>
                                    </p:set>
                                  </p:childTnLst>
                                </p:cTn>
                              </p:par>
                              <p:par>
                                <p:cTn id="286" presetID="1" presetClass="exit" presetSubtype="0" fill="hold" grpId="0" nodeType="withEffect">
                                  <p:stCondLst>
                                    <p:cond delay="0"/>
                                  </p:stCondLst>
                                  <p:childTnLst>
                                    <p:set>
                                      <p:cBhvr>
                                        <p:cTn id="287" dur="1" fill="hold">
                                          <p:stCondLst>
                                            <p:cond delay="0"/>
                                          </p:stCondLst>
                                        </p:cTn>
                                        <p:tgtEl>
                                          <p:spTgt spid="187">
                                            <p:txEl>
                                              <p:pRg st="4" end="4"/>
                                            </p:txEl>
                                          </p:spTgt>
                                        </p:tgtEl>
                                        <p:attrNameLst>
                                          <p:attrName>style.visibility</p:attrName>
                                        </p:attrNameLst>
                                      </p:cBhvr>
                                      <p:to>
                                        <p:strVal val="hidden"/>
                                      </p:to>
                                    </p:set>
                                  </p:childTnLst>
                                </p:cTn>
                              </p:par>
                            </p:childTnLst>
                          </p:cTn>
                        </p:par>
                        <p:par>
                          <p:cTn id="288" fill="hold">
                            <p:stCondLst>
                              <p:cond delay="0"/>
                            </p:stCondLst>
                            <p:childTnLst>
                              <p:par>
                                <p:cTn id="289" presetID="1" presetClass="entr" presetSubtype="0" fill="hold" nodeType="afterEffect">
                                  <p:stCondLst>
                                    <p:cond delay="0"/>
                                  </p:stCondLst>
                                  <p:childTnLst>
                                    <p:set>
                                      <p:cBhvr>
                                        <p:cTn id="290" dur="1" fill="hold">
                                          <p:stCondLst>
                                            <p:cond delay="0"/>
                                          </p:stCondLst>
                                        </p:cTn>
                                        <p:tgtEl>
                                          <p:spTgt spid="189">
                                            <p:txEl>
                                              <p:pRg st="0" end="0"/>
                                            </p:txEl>
                                          </p:spTgt>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presetID="1" presetClass="emph" presetSubtype="1" nodeType="clickEffect">
                                  <p:stCondLst>
                                    <p:cond delay="0"/>
                                  </p:stCondLst>
                                  <p:childTnLst>
                                    <p:set>
                                      <p:cBhvr>
                                        <p:cTn id="294" dur="indefinite"/>
                                        <p:tgtEl>
                                          <p:spTgt spid="10"/>
                                        </p:tgtEl>
                                        <p:attrNameLst>
                                          <p:attrName>fillcolor</p:attrName>
                                        </p:attrNameLst>
                                      </p:cBhvr>
                                      <p:to>
                                        <p:clrVal>
                                          <a:srgbClr val="FFFFFF"/>
                                        </p:clrVal>
                                      </p:to>
                                    </p:set>
                                    <p:set>
                                      <p:cBhvr>
                                        <p:cTn id="295" dur="indefinite"/>
                                        <p:tgtEl>
                                          <p:spTgt spid="10"/>
                                        </p:tgtEl>
                                        <p:attrNameLst>
                                          <p:attrName>fill.type</p:attrName>
                                        </p:attrNameLst>
                                      </p:cBhvr>
                                      <p:to>
                                        <p:strVal val="solid"/>
                                      </p:to>
                                    </p:set>
                                    <p:set>
                                      <p:cBhvr>
                                        <p:cTn id="296" dur="indefinite"/>
                                        <p:tgtEl>
                                          <p:spTgt spid="10"/>
                                        </p:tgtEl>
                                        <p:attrNameLst>
                                          <p:attrName>fill.on</p:attrName>
                                        </p:attrNameLst>
                                      </p:cBhvr>
                                      <p:to>
                                        <p:strVal val="true"/>
                                      </p:to>
                                    </p:set>
                                  </p:childTnLst>
                                </p:cTn>
                              </p:par>
                              <p:par>
                                <p:cTn id="297" presetID="1" presetClass="emph" presetSubtype="1" nodeType="withEffect">
                                  <p:stCondLst>
                                    <p:cond delay="0"/>
                                  </p:stCondLst>
                                  <p:childTnLst>
                                    <p:set>
                                      <p:cBhvr>
                                        <p:cTn id="298" dur="indefinite"/>
                                        <p:tgtEl>
                                          <p:spTgt spid="12"/>
                                        </p:tgtEl>
                                        <p:attrNameLst>
                                          <p:attrName>fillcolor</p:attrName>
                                        </p:attrNameLst>
                                      </p:cBhvr>
                                      <p:to>
                                        <p:clrVal>
                                          <a:srgbClr val="FFFFFF"/>
                                        </p:clrVal>
                                      </p:to>
                                    </p:set>
                                    <p:set>
                                      <p:cBhvr>
                                        <p:cTn id="299" dur="indefinite"/>
                                        <p:tgtEl>
                                          <p:spTgt spid="12"/>
                                        </p:tgtEl>
                                        <p:attrNameLst>
                                          <p:attrName>fill.type</p:attrName>
                                        </p:attrNameLst>
                                      </p:cBhvr>
                                      <p:to>
                                        <p:strVal val="solid"/>
                                      </p:to>
                                    </p:set>
                                    <p:set>
                                      <p:cBhvr>
                                        <p:cTn id="300" dur="indefinite"/>
                                        <p:tgtEl>
                                          <p:spTgt spid="12"/>
                                        </p:tgtEl>
                                        <p:attrNameLst>
                                          <p:attrName>fill.on</p:attrName>
                                        </p:attrNameLst>
                                      </p:cBhvr>
                                      <p:to>
                                        <p:strVal val="true"/>
                                      </p:to>
                                    </p:set>
                                  </p:childTnLst>
                                </p:cTn>
                              </p:par>
                            </p:childTnLst>
                          </p:cTn>
                        </p:par>
                      </p:childTnLst>
                    </p:cTn>
                  </p:par>
                  <p:par>
                    <p:cTn id="301" fill="hold">
                      <p:stCondLst>
                        <p:cond delay="indefinite"/>
                      </p:stCondLst>
                      <p:childTnLst>
                        <p:par>
                          <p:cTn id="302" fill="hold">
                            <p:stCondLst>
                              <p:cond delay="0"/>
                            </p:stCondLst>
                            <p:childTnLst>
                              <p:par>
                                <p:cTn id="303" presetID="22" presetClass="entr" presetSubtype="4" fill="hold" nodeType="clickEffect">
                                  <p:stCondLst>
                                    <p:cond delay="0"/>
                                  </p:stCondLst>
                                  <p:childTnLst>
                                    <p:set>
                                      <p:cBhvr>
                                        <p:cTn id="304" dur="1" fill="hold">
                                          <p:stCondLst>
                                            <p:cond delay="0"/>
                                          </p:stCondLst>
                                        </p:cTn>
                                        <p:tgtEl>
                                          <p:spTgt spid="105"/>
                                        </p:tgtEl>
                                        <p:attrNameLst>
                                          <p:attrName>style.visibility</p:attrName>
                                        </p:attrNameLst>
                                      </p:cBhvr>
                                      <p:to>
                                        <p:strVal val="visible"/>
                                      </p:to>
                                    </p:set>
                                    <p:animEffect transition="in" filter="wipe(down)">
                                      <p:cBhvr>
                                        <p:cTn id="305" dur="500"/>
                                        <p:tgtEl>
                                          <p:spTgt spid="105"/>
                                        </p:tgtEl>
                                      </p:cBhvr>
                                    </p:animEffect>
                                  </p:childTnLst>
                                </p:cTn>
                              </p:par>
                            </p:childTnLst>
                          </p:cTn>
                        </p:par>
                        <p:par>
                          <p:cTn id="306" fill="hold">
                            <p:stCondLst>
                              <p:cond delay="500"/>
                            </p:stCondLst>
                            <p:childTnLst>
                              <p:par>
                                <p:cTn id="307" presetID="21" presetClass="entr" presetSubtype="8" fill="hold" grpId="0" nodeType="afterEffect">
                                  <p:stCondLst>
                                    <p:cond delay="0"/>
                                  </p:stCondLst>
                                  <p:childTnLst>
                                    <p:set>
                                      <p:cBhvr>
                                        <p:cTn id="308" dur="1" fill="hold">
                                          <p:stCondLst>
                                            <p:cond delay="0"/>
                                          </p:stCondLst>
                                        </p:cTn>
                                        <p:tgtEl>
                                          <p:spTgt spid="103"/>
                                        </p:tgtEl>
                                        <p:attrNameLst>
                                          <p:attrName>style.visibility</p:attrName>
                                        </p:attrNameLst>
                                      </p:cBhvr>
                                      <p:to>
                                        <p:strVal val="visible"/>
                                      </p:to>
                                    </p:set>
                                    <p:animEffect transition="in" filter="wheel(8)">
                                      <p:cBhvr>
                                        <p:cTn id="309" dur="500"/>
                                        <p:tgtEl>
                                          <p:spTgt spid="103"/>
                                        </p:tgtEl>
                                      </p:cBhvr>
                                    </p:animEffect>
                                  </p:childTnLst>
                                </p:cTn>
                              </p:par>
                              <p:par>
                                <p:cTn id="310" presetID="1" presetClass="emph" presetSubtype="1" nodeType="withEffect">
                                  <p:stCondLst>
                                    <p:cond delay="0"/>
                                  </p:stCondLst>
                                  <p:childTnLst>
                                    <p:set>
                                      <p:cBhvr>
                                        <p:cTn id="311" dur="indefinite"/>
                                        <p:tgtEl>
                                          <p:spTgt spid="103"/>
                                        </p:tgtEl>
                                        <p:attrNameLst>
                                          <p:attrName>fillcolor</p:attrName>
                                        </p:attrNameLst>
                                      </p:cBhvr>
                                      <p:to>
                                        <p:clrVal>
                                          <a:srgbClr val="0070C0"/>
                                        </p:clrVal>
                                      </p:to>
                                    </p:set>
                                    <p:set>
                                      <p:cBhvr>
                                        <p:cTn id="312" dur="indefinite"/>
                                        <p:tgtEl>
                                          <p:spTgt spid="103"/>
                                        </p:tgtEl>
                                        <p:attrNameLst>
                                          <p:attrName>fill.type</p:attrName>
                                        </p:attrNameLst>
                                      </p:cBhvr>
                                      <p:to>
                                        <p:strVal val="solid"/>
                                      </p:to>
                                    </p:set>
                                    <p:set>
                                      <p:cBhvr>
                                        <p:cTn id="313" dur="indefinite"/>
                                        <p:tgtEl>
                                          <p:spTgt spid="103"/>
                                        </p:tgtEl>
                                        <p:attrNameLst>
                                          <p:attrName>fill.on</p:attrName>
                                        </p:attrNameLst>
                                      </p:cBhvr>
                                      <p:to>
                                        <p:strVal val="true"/>
                                      </p:to>
                                    </p:set>
                                  </p:childTnLst>
                                </p:cTn>
                              </p:par>
                            </p:childTnLst>
                          </p:cTn>
                        </p:par>
                        <p:par>
                          <p:cTn id="314" fill="hold">
                            <p:stCondLst>
                              <p:cond delay="1000"/>
                            </p:stCondLst>
                            <p:childTnLst>
                              <p:par>
                                <p:cTn id="315" presetID="1" presetClass="entr" presetSubtype="0" fill="hold" grpId="0" nodeType="afterEffect">
                                  <p:stCondLst>
                                    <p:cond delay="0"/>
                                  </p:stCondLst>
                                  <p:childTnLst>
                                    <p:set>
                                      <p:cBhvr>
                                        <p:cTn id="316" dur="1" fill="hold">
                                          <p:stCondLst>
                                            <p:cond delay="0"/>
                                          </p:stCondLst>
                                        </p:cTn>
                                        <p:tgtEl>
                                          <p:spTgt spid="148"/>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presetID="1" presetClass="emph" presetSubtype="1" nodeType="clickEffect">
                                  <p:stCondLst>
                                    <p:cond delay="0"/>
                                  </p:stCondLst>
                                  <p:childTnLst>
                                    <p:set>
                                      <p:cBhvr>
                                        <p:cTn id="320" dur="indefinite"/>
                                        <p:tgtEl>
                                          <p:spTgt spid="5"/>
                                        </p:tgtEl>
                                        <p:attrNameLst>
                                          <p:attrName>fillcolor</p:attrName>
                                        </p:attrNameLst>
                                      </p:cBhvr>
                                      <p:to>
                                        <p:clrVal>
                                          <a:srgbClr val="FFFFFF"/>
                                        </p:clrVal>
                                      </p:to>
                                    </p:set>
                                    <p:set>
                                      <p:cBhvr>
                                        <p:cTn id="321" dur="indefinite"/>
                                        <p:tgtEl>
                                          <p:spTgt spid="5"/>
                                        </p:tgtEl>
                                        <p:attrNameLst>
                                          <p:attrName>fill.type</p:attrName>
                                        </p:attrNameLst>
                                      </p:cBhvr>
                                      <p:to>
                                        <p:strVal val="solid"/>
                                      </p:to>
                                    </p:set>
                                    <p:set>
                                      <p:cBhvr>
                                        <p:cTn id="322" dur="indefinite"/>
                                        <p:tgtEl>
                                          <p:spTgt spid="5"/>
                                        </p:tgtEl>
                                        <p:attrNameLst>
                                          <p:attrName>fill.on</p:attrName>
                                        </p:attrNameLst>
                                      </p:cBhvr>
                                      <p:to>
                                        <p:strVal val="true"/>
                                      </p:to>
                                    </p:set>
                                  </p:childTnLst>
                                </p:cTn>
                              </p:par>
                              <p:par>
                                <p:cTn id="323" presetID="1" presetClass="emph" presetSubtype="1" nodeType="withEffect">
                                  <p:stCondLst>
                                    <p:cond delay="0"/>
                                  </p:stCondLst>
                                  <p:childTnLst>
                                    <p:set>
                                      <p:cBhvr>
                                        <p:cTn id="324" dur="indefinite"/>
                                        <p:tgtEl>
                                          <p:spTgt spid="103"/>
                                        </p:tgtEl>
                                        <p:attrNameLst>
                                          <p:attrName>fillcolor</p:attrName>
                                        </p:attrNameLst>
                                      </p:cBhvr>
                                      <p:to>
                                        <p:clrVal>
                                          <a:srgbClr val="FFFF00"/>
                                        </p:clrVal>
                                      </p:to>
                                    </p:set>
                                    <p:set>
                                      <p:cBhvr>
                                        <p:cTn id="325" dur="indefinite"/>
                                        <p:tgtEl>
                                          <p:spTgt spid="103"/>
                                        </p:tgtEl>
                                        <p:attrNameLst>
                                          <p:attrName>fill.type</p:attrName>
                                        </p:attrNameLst>
                                      </p:cBhvr>
                                      <p:to>
                                        <p:strVal val="solid"/>
                                      </p:to>
                                    </p:set>
                                    <p:set>
                                      <p:cBhvr>
                                        <p:cTn id="326" dur="indefinite"/>
                                        <p:tgtEl>
                                          <p:spTgt spid="103"/>
                                        </p:tgtEl>
                                        <p:attrNameLst>
                                          <p:attrName>fill.on</p:attrName>
                                        </p:attrNameLst>
                                      </p:cBhvr>
                                      <p:to>
                                        <p:strVal val="true"/>
                                      </p:to>
                                    </p:set>
                                  </p:childTnLst>
                                </p:cTn>
                              </p:par>
                            </p:childTnLst>
                          </p:cTn>
                        </p:par>
                      </p:childTnLst>
                    </p:cTn>
                  </p:par>
                  <p:par>
                    <p:cTn id="327" fill="hold">
                      <p:stCondLst>
                        <p:cond delay="indefinite"/>
                      </p:stCondLst>
                      <p:childTnLst>
                        <p:par>
                          <p:cTn id="328" fill="hold">
                            <p:stCondLst>
                              <p:cond delay="0"/>
                            </p:stCondLst>
                            <p:childTnLst>
                              <p:par>
                                <p:cTn id="329" presetID="22" presetClass="entr" presetSubtype="8" fill="hold" nodeType="clickEffect">
                                  <p:stCondLst>
                                    <p:cond delay="0"/>
                                  </p:stCondLst>
                                  <p:childTnLst>
                                    <p:set>
                                      <p:cBhvr>
                                        <p:cTn id="330" dur="1" fill="hold">
                                          <p:stCondLst>
                                            <p:cond delay="0"/>
                                          </p:stCondLst>
                                        </p:cTn>
                                        <p:tgtEl>
                                          <p:spTgt spid="114"/>
                                        </p:tgtEl>
                                        <p:attrNameLst>
                                          <p:attrName>style.visibility</p:attrName>
                                        </p:attrNameLst>
                                      </p:cBhvr>
                                      <p:to>
                                        <p:strVal val="visible"/>
                                      </p:to>
                                    </p:set>
                                    <p:animEffect transition="in" filter="wipe(left)">
                                      <p:cBhvr>
                                        <p:cTn id="331" dur="500"/>
                                        <p:tgtEl>
                                          <p:spTgt spid="114"/>
                                        </p:tgtEl>
                                      </p:cBhvr>
                                    </p:animEffect>
                                  </p:childTnLst>
                                </p:cTn>
                              </p:par>
                            </p:childTnLst>
                          </p:cTn>
                        </p:par>
                        <p:par>
                          <p:cTn id="332" fill="hold">
                            <p:stCondLst>
                              <p:cond delay="500"/>
                            </p:stCondLst>
                            <p:childTnLst>
                              <p:par>
                                <p:cTn id="333" presetID="1" presetClass="entr" presetSubtype="0" fill="hold" grpId="0" nodeType="afterEffect">
                                  <p:stCondLst>
                                    <p:cond delay="0"/>
                                  </p:stCondLst>
                                  <p:childTnLst>
                                    <p:set>
                                      <p:cBhvr>
                                        <p:cTn id="334" dur="1" fill="hold">
                                          <p:stCondLst>
                                            <p:cond delay="0"/>
                                          </p:stCondLst>
                                        </p:cTn>
                                        <p:tgtEl>
                                          <p:spTgt spid="174"/>
                                        </p:tgtEl>
                                        <p:attrNameLst>
                                          <p:attrName>style.visibility</p:attrName>
                                        </p:attrNameLst>
                                      </p:cBhvr>
                                      <p:to>
                                        <p:strVal val="visible"/>
                                      </p:to>
                                    </p:set>
                                  </p:childTnLst>
                                </p:cTn>
                              </p:par>
                            </p:childTnLst>
                          </p:cTn>
                        </p:par>
                      </p:childTnLst>
                    </p:cTn>
                  </p:par>
                  <p:par>
                    <p:cTn id="335" fill="hold">
                      <p:stCondLst>
                        <p:cond delay="indefinite"/>
                      </p:stCondLst>
                      <p:childTnLst>
                        <p:par>
                          <p:cTn id="336" fill="hold">
                            <p:stCondLst>
                              <p:cond delay="0"/>
                            </p:stCondLst>
                            <p:childTnLst>
                              <p:par>
                                <p:cTn id="337" presetID="1" presetClass="entr" presetSubtype="0" fill="hold" nodeType="clickEffect">
                                  <p:stCondLst>
                                    <p:cond delay="0"/>
                                  </p:stCondLst>
                                  <p:childTnLst>
                                    <p:set>
                                      <p:cBhvr>
                                        <p:cTn id="338" dur="1" fill="hold">
                                          <p:stCondLst>
                                            <p:cond delay="0"/>
                                          </p:stCondLst>
                                        </p:cTn>
                                        <p:tgtEl>
                                          <p:spTgt spid="189">
                                            <p:txEl>
                                              <p:pRg st="1" end="1"/>
                                            </p:txEl>
                                          </p:spTgt>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presetID="22" presetClass="entr" presetSubtype="1" fill="hold" nodeType="clickEffect">
                                  <p:stCondLst>
                                    <p:cond delay="0"/>
                                  </p:stCondLst>
                                  <p:childTnLst>
                                    <p:set>
                                      <p:cBhvr>
                                        <p:cTn id="342" dur="1" fill="hold">
                                          <p:stCondLst>
                                            <p:cond delay="0"/>
                                          </p:stCondLst>
                                        </p:cTn>
                                        <p:tgtEl>
                                          <p:spTgt spid="112"/>
                                        </p:tgtEl>
                                        <p:attrNameLst>
                                          <p:attrName>style.visibility</p:attrName>
                                        </p:attrNameLst>
                                      </p:cBhvr>
                                      <p:to>
                                        <p:strVal val="visible"/>
                                      </p:to>
                                    </p:set>
                                    <p:animEffect transition="in" filter="wipe(up)">
                                      <p:cBhvr>
                                        <p:cTn id="343" dur="500"/>
                                        <p:tgtEl>
                                          <p:spTgt spid="112"/>
                                        </p:tgtEl>
                                      </p:cBhvr>
                                    </p:animEffect>
                                  </p:childTnLst>
                                </p:cTn>
                              </p:par>
                            </p:childTnLst>
                          </p:cTn>
                        </p:par>
                        <p:par>
                          <p:cTn id="344" fill="hold">
                            <p:stCondLst>
                              <p:cond delay="500"/>
                            </p:stCondLst>
                            <p:childTnLst>
                              <p:par>
                                <p:cTn id="345" presetID="21" presetClass="entr" presetSubtype="8" fill="hold" grpId="0" nodeType="afterEffect">
                                  <p:stCondLst>
                                    <p:cond delay="0"/>
                                  </p:stCondLst>
                                  <p:childTnLst>
                                    <p:set>
                                      <p:cBhvr>
                                        <p:cTn id="346" dur="1" fill="hold">
                                          <p:stCondLst>
                                            <p:cond delay="0"/>
                                          </p:stCondLst>
                                        </p:cTn>
                                        <p:tgtEl>
                                          <p:spTgt spid="107"/>
                                        </p:tgtEl>
                                        <p:attrNameLst>
                                          <p:attrName>style.visibility</p:attrName>
                                        </p:attrNameLst>
                                      </p:cBhvr>
                                      <p:to>
                                        <p:strVal val="visible"/>
                                      </p:to>
                                    </p:set>
                                    <p:animEffect transition="in" filter="wheel(8)">
                                      <p:cBhvr>
                                        <p:cTn id="347" dur="500"/>
                                        <p:tgtEl>
                                          <p:spTgt spid="107"/>
                                        </p:tgtEl>
                                      </p:cBhvr>
                                    </p:animEffect>
                                  </p:childTnLst>
                                </p:cTn>
                              </p:par>
                            </p:childTnLst>
                          </p:cTn>
                        </p:par>
                        <p:par>
                          <p:cTn id="348" fill="hold">
                            <p:stCondLst>
                              <p:cond delay="1000"/>
                            </p:stCondLst>
                            <p:childTnLst>
                              <p:par>
                                <p:cTn id="349" presetID="1" presetClass="entr" presetSubtype="0" fill="hold" grpId="0" nodeType="afterEffect">
                                  <p:stCondLst>
                                    <p:cond delay="0"/>
                                  </p:stCondLst>
                                  <p:childTnLst>
                                    <p:set>
                                      <p:cBhvr>
                                        <p:cTn id="350" dur="1" fill="hold">
                                          <p:stCondLst>
                                            <p:cond delay="0"/>
                                          </p:stCondLst>
                                        </p:cTn>
                                        <p:tgtEl>
                                          <p:spTgt spid="176"/>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presetID="1" presetClass="entr" presetSubtype="0" fill="hold" grpId="0" nodeType="clickEffect">
                                  <p:stCondLst>
                                    <p:cond delay="0"/>
                                  </p:stCondLst>
                                  <p:childTnLst>
                                    <p:set>
                                      <p:cBhvr>
                                        <p:cTn id="354" dur="1" fill="hold">
                                          <p:stCondLst>
                                            <p:cond delay="0"/>
                                          </p:stCondLst>
                                        </p:cTn>
                                        <p:tgtEl>
                                          <p:spTgt spid="264"/>
                                        </p:tgtEl>
                                        <p:attrNameLst>
                                          <p:attrName>style.visibility</p:attrName>
                                        </p:attrNameLst>
                                      </p:cBhvr>
                                      <p:to>
                                        <p:strVal val="visible"/>
                                      </p:to>
                                    </p:set>
                                  </p:childTnLst>
                                </p:cTn>
                              </p:par>
                              <p:par>
                                <p:cTn id="355" presetID="1" presetClass="exit" presetSubtype="0" fill="hold" grpId="1" nodeType="withEffect">
                                  <p:stCondLst>
                                    <p:cond delay="0"/>
                                  </p:stCondLst>
                                  <p:childTnLst>
                                    <p:set>
                                      <p:cBhvr>
                                        <p:cTn id="356" dur="1" fill="hold">
                                          <p:stCondLst>
                                            <p:cond delay="0"/>
                                          </p:stCondLst>
                                        </p:cTn>
                                        <p:tgtEl>
                                          <p:spTgt spid="266"/>
                                        </p:tgtEl>
                                        <p:attrNameLst>
                                          <p:attrName>style.visibility</p:attrName>
                                        </p:attrNameLst>
                                      </p:cBhvr>
                                      <p:to>
                                        <p:strVal val="hidden"/>
                                      </p:to>
                                    </p:set>
                                  </p:childTnLst>
                                </p:cTn>
                              </p:par>
                            </p:childTnLst>
                          </p:cTn>
                        </p:par>
                      </p:childTnLst>
                    </p:cTn>
                  </p:par>
                  <p:par>
                    <p:cTn id="357" fill="hold">
                      <p:stCondLst>
                        <p:cond delay="indefinite"/>
                      </p:stCondLst>
                      <p:childTnLst>
                        <p:par>
                          <p:cTn id="358" fill="hold">
                            <p:stCondLst>
                              <p:cond delay="0"/>
                            </p:stCondLst>
                            <p:childTnLst>
                              <p:par>
                                <p:cTn id="359" presetID="22" presetClass="entr" presetSubtype="1" fill="hold" nodeType="clickEffect">
                                  <p:stCondLst>
                                    <p:cond delay="0"/>
                                  </p:stCondLst>
                                  <p:childTnLst>
                                    <p:set>
                                      <p:cBhvr>
                                        <p:cTn id="360" dur="1" fill="hold">
                                          <p:stCondLst>
                                            <p:cond delay="0"/>
                                          </p:stCondLst>
                                        </p:cTn>
                                        <p:tgtEl>
                                          <p:spTgt spid="192"/>
                                        </p:tgtEl>
                                        <p:attrNameLst>
                                          <p:attrName>style.visibility</p:attrName>
                                        </p:attrNameLst>
                                      </p:cBhvr>
                                      <p:to>
                                        <p:strVal val="visible"/>
                                      </p:to>
                                    </p:set>
                                    <p:animEffect transition="in" filter="wipe(up)">
                                      <p:cBhvr>
                                        <p:cTn id="361" dur="500"/>
                                        <p:tgtEl>
                                          <p:spTgt spid="192"/>
                                        </p:tgtEl>
                                      </p:cBhvr>
                                    </p:animEffect>
                                  </p:childTnLst>
                                </p:cTn>
                              </p:par>
                            </p:childTnLst>
                          </p:cTn>
                        </p:par>
                        <p:par>
                          <p:cTn id="362" fill="hold">
                            <p:stCondLst>
                              <p:cond delay="500"/>
                            </p:stCondLst>
                            <p:childTnLst>
                              <p:par>
                                <p:cTn id="363" presetID="1" presetClass="entr" presetSubtype="0" fill="hold" grpId="0" nodeType="afterEffect">
                                  <p:stCondLst>
                                    <p:cond delay="0"/>
                                  </p:stCondLst>
                                  <p:childTnLst>
                                    <p:set>
                                      <p:cBhvr>
                                        <p:cTn id="364" dur="1" fill="hold">
                                          <p:stCondLst>
                                            <p:cond delay="0"/>
                                          </p:stCondLst>
                                        </p:cTn>
                                        <p:tgtEl>
                                          <p:spTgt spid="193"/>
                                        </p:tgtEl>
                                        <p:attrNameLst>
                                          <p:attrName>style.visibility</p:attrName>
                                        </p:attrNameLst>
                                      </p:cBhvr>
                                      <p:to>
                                        <p:strVal val="visible"/>
                                      </p:to>
                                    </p:set>
                                  </p:childTnLst>
                                </p:cTn>
                              </p:par>
                            </p:childTnLst>
                          </p:cTn>
                        </p:par>
                      </p:childTnLst>
                    </p:cTn>
                  </p:par>
                  <p:par>
                    <p:cTn id="365" fill="hold">
                      <p:stCondLst>
                        <p:cond delay="indefinite"/>
                      </p:stCondLst>
                      <p:childTnLst>
                        <p:par>
                          <p:cTn id="366" fill="hold">
                            <p:stCondLst>
                              <p:cond delay="0"/>
                            </p:stCondLst>
                            <p:childTnLst>
                              <p:par>
                                <p:cTn id="367" presetID="1" presetClass="emph" presetSubtype="1" nodeType="clickEffect">
                                  <p:stCondLst>
                                    <p:cond delay="0"/>
                                  </p:stCondLst>
                                  <p:childTnLst>
                                    <p:set>
                                      <p:cBhvr>
                                        <p:cTn id="368" dur="indefinite"/>
                                        <p:tgtEl>
                                          <p:spTgt spid="103"/>
                                        </p:tgtEl>
                                        <p:attrNameLst>
                                          <p:attrName>fillcolor</p:attrName>
                                        </p:attrNameLst>
                                      </p:cBhvr>
                                      <p:to>
                                        <p:clrVal>
                                          <a:srgbClr val="FFFFFF"/>
                                        </p:clrVal>
                                      </p:to>
                                    </p:set>
                                    <p:set>
                                      <p:cBhvr>
                                        <p:cTn id="369" dur="indefinite"/>
                                        <p:tgtEl>
                                          <p:spTgt spid="103"/>
                                        </p:tgtEl>
                                        <p:attrNameLst>
                                          <p:attrName>fill.type</p:attrName>
                                        </p:attrNameLst>
                                      </p:cBhvr>
                                      <p:to>
                                        <p:strVal val="solid"/>
                                      </p:to>
                                    </p:set>
                                    <p:set>
                                      <p:cBhvr>
                                        <p:cTn id="370" dur="indefinite"/>
                                        <p:tgtEl>
                                          <p:spTgt spid="103"/>
                                        </p:tgtEl>
                                        <p:attrNameLst>
                                          <p:attrName>fill.on</p:attrName>
                                        </p:attrNameLst>
                                      </p:cBhvr>
                                      <p:to>
                                        <p:strVal val="true"/>
                                      </p:to>
                                    </p:set>
                                  </p:childTnLst>
                                </p:cTn>
                              </p:par>
                              <p:par>
                                <p:cTn id="371" presetID="1" presetClass="exit" presetSubtype="0" fill="hold" grpId="1" nodeType="withEffect">
                                  <p:stCondLst>
                                    <p:cond delay="0"/>
                                  </p:stCondLst>
                                  <p:childTnLst>
                                    <p:set>
                                      <p:cBhvr>
                                        <p:cTn id="372" dur="1" fill="hold">
                                          <p:stCondLst>
                                            <p:cond delay="0"/>
                                          </p:stCondLst>
                                        </p:cTn>
                                        <p:tgtEl>
                                          <p:spTgt spid="2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2" grpId="0" animBg="1"/>
      <p:bldP spid="14" grpId="0" animBg="1"/>
      <p:bldP spid="16" grpId="0" animBg="1"/>
      <p:bldP spid="18" grpId="0" animBg="1"/>
      <p:bldP spid="20" grpId="0" animBg="1"/>
      <p:bldP spid="103" grpId="0" animBg="1"/>
      <p:bldP spid="107" grpId="0" animBg="1"/>
      <p:bldP spid="132" grpId="0"/>
      <p:bldP spid="134" grpId="0"/>
      <p:bldP spid="136" grpId="0"/>
      <p:bldP spid="138" grpId="0"/>
      <p:bldP spid="140" grpId="0"/>
      <p:bldP spid="142" grpId="0"/>
      <p:bldP spid="144" grpId="0"/>
      <p:bldP spid="146" grpId="0"/>
      <p:bldP spid="148" grpId="0"/>
      <p:bldP spid="164" grpId="0"/>
      <p:bldP spid="166" grpId="0"/>
      <p:bldP spid="168" grpId="0"/>
      <p:bldP spid="170" grpId="0"/>
      <p:bldP spid="172" grpId="0"/>
      <p:bldP spid="174" grpId="0"/>
      <p:bldP spid="176" grpId="0"/>
      <p:bldP spid="178" grpId="0"/>
      <p:bldP spid="180" grpId="0"/>
      <p:bldP spid="182" grpId="0"/>
      <p:bldP spid="184" grpId="0"/>
      <p:bldP spid="185" grpId="0" build="allAtOnce"/>
      <p:bldP spid="187" grpId="0" build="allAtOnce"/>
      <p:bldP spid="193" grpId="0"/>
      <p:bldP spid="264" grpId="0"/>
      <p:bldP spid="264" grpId="1"/>
      <p:bldP spid="266" grpId="0"/>
      <p:bldP spid="266" grpId="1"/>
      <p:bldP spid="268" grpId="0"/>
      <p:bldP spid="268" grpId="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18BE5E-D831-4147-9637-190ADF50CF1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2E157B6-37D2-44C8-ABE6-E4F92EFB4B06}"/>
              </a:ext>
            </a:extLst>
          </p:cNvPr>
          <p:cNvSpPr>
            <a:spLocks noGrp="1"/>
          </p:cNvSpPr>
          <p:nvPr>
            <p:ph type="body" sz="quarter" idx="12"/>
          </p:nvPr>
        </p:nvSpPr>
        <p:spPr/>
        <p:txBody>
          <a:bodyPr/>
          <a:lstStyle/>
          <a:p>
            <a:r>
              <a:rPr lang="en-US" altLang="en-US" dirty="0"/>
              <a:t>Example: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
        <p:nvSpPr>
          <p:cNvPr id="4" name="Text Placeholder 3">
            <a:extLst>
              <a:ext uri="{FF2B5EF4-FFF2-40B4-BE49-F238E27FC236}">
                <a16:creationId xmlns:a16="http://schemas.microsoft.com/office/drawing/2014/main" id="{ABBB0229-247E-43BE-84DE-02D96267226C}"/>
              </a:ext>
            </a:extLst>
          </p:cNvPr>
          <p:cNvSpPr>
            <a:spLocks noGrp="1"/>
          </p:cNvSpPr>
          <p:nvPr>
            <p:ph type="body" sz="quarter" idx="13"/>
          </p:nvPr>
        </p:nvSpPr>
        <p:spPr/>
        <p:txBody>
          <a:bodyPr>
            <a:normAutofit fontScale="85000" lnSpcReduction="10000"/>
          </a:bodyPr>
          <a:lstStyle/>
          <a:p>
            <a:pPr>
              <a:spcBef>
                <a:spcPts val="0"/>
              </a:spcBef>
              <a:spcAft>
                <a:spcPts val="600"/>
              </a:spcAft>
            </a:pPr>
            <a:r>
              <a:rPr lang="en-US" altLang="en-US" sz="2800" u="sng" dirty="0"/>
              <a:t>High level description: Algorithm</a:t>
            </a:r>
          </a:p>
          <a:p>
            <a:pPr marL="231775" lvl="1" indent="0">
              <a:buNone/>
            </a:pPr>
            <a:r>
              <a:rPr lang="en-US" altLang="en-US" dirty="0"/>
              <a:t>If </a:t>
            </a:r>
            <a:r>
              <a:rPr lang="en-US" altLang="en-US" dirty="0">
                <a:latin typeface="Cambria Math" panose="02040503050406030204" pitchFamily="18" charset="0"/>
                <a:ea typeface="Cambria Math" panose="02040503050406030204" pitchFamily="18" charset="0"/>
              </a:rPr>
              <a:t>j = 0</a:t>
            </a:r>
            <a:r>
              <a:rPr lang="en-US" altLang="en-US" dirty="0"/>
              <a:t> then REJECT;</a:t>
            </a:r>
          </a:p>
          <a:p>
            <a:pPr marL="231775" lvl="1" indent="0">
              <a:buNone/>
            </a:pPr>
            <a:r>
              <a:rPr lang="en-US" altLang="en-US" dirty="0"/>
              <a:t>While</a:t>
            </a:r>
            <a:r>
              <a:rPr lang="en-US" altLang="en-US" dirty="0">
                <a:latin typeface="Cambria Math" panose="02040503050406030204" pitchFamily="18" charset="0"/>
                <a:ea typeface="Cambria Math" panose="02040503050406030204" pitchFamily="18" charset="0"/>
              </a:rPr>
              <a:t> j &gt; 1 </a:t>
            </a:r>
            <a:r>
              <a:rPr lang="en-US" altLang="en-US" dirty="0"/>
              <a:t>do</a:t>
            </a:r>
            <a:br>
              <a:rPr lang="en-US" altLang="en-US" dirty="0"/>
            </a:br>
            <a:r>
              <a:rPr lang="en-US" altLang="en-US" dirty="0"/>
              <a:t>	if </a:t>
            </a:r>
            <a:r>
              <a:rPr lang="en-US" altLang="en-US" dirty="0">
                <a:latin typeface="Cambria Math" panose="02040503050406030204" pitchFamily="18" charset="0"/>
                <a:ea typeface="Cambria Math" panose="02040503050406030204" pitchFamily="18" charset="0"/>
              </a:rPr>
              <a:t>j</a:t>
            </a:r>
            <a:r>
              <a:rPr lang="en-US" altLang="en-US" dirty="0"/>
              <a:t> mod </a:t>
            </a:r>
            <a:r>
              <a:rPr lang="en-US" altLang="en-US" dirty="0">
                <a:latin typeface="Cambria Math" panose="02040503050406030204" pitchFamily="18" charset="0"/>
                <a:ea typeface="Cambria Math" panose="02040503050406030204" pitchFamily="18" charset="0"/>
              </a:rPr>
              <a:t>2</a:t>
            </a:r>
            <a:r>
              <a:rPr lang="en-US" altLang="en-US" dirty="0"/>
              <a:t> = </a:t>
            </a:r>
            <a:r>
              <a:rPr lang="en-US" altLang="en-US" dirty="0">
                <a:latin typeface="Cambria Math" panose="02040503050406030204" pitchFamily="18" charset="0"/>
                <a:ea typeface="Cambria Math" panose="02040503050406030204" pitchFamily="18" charset="0"/>
              </a:rPr>
              <a:t>1</a:t>
            </a:r>
            <a:r>
              <a:rPr lang="en-US" altLang="en-US" dirty="0"/>
              <a:t> then REJECT; 		// if </a:t>
            </a:r>
            <a:r>
              <a:rPr lang="en-US" altLang="en-US" dirty="0">
                <a:latin typeface="Cambria Math" panose="02040503050406030204" pitchFamily="18" charset="0"/>
                <a:ea typeface="Cambria Math" panose="02040503050406030204" pitchFamily="18" charset="0"/>
              </a:rPr>
              <a:t>j</a:t>
            </a:r>
            <a:r>
              <a:rPr lang="en-US" altLang="en-US" dirty="0"/>
              <a:t> is odd then REJECT; 	</a:t>
            </a:r>
          </a:p>
          <a:p>
            <a:pPr marL="231775" lvl="1" indent="0">
              <a:buNone/>
            </a:pPr>
            <a:r>
              <a:rPr lang="en-US" altLang="en-US" dirty="0"/>
              <a:t>	otherwise</a:t>
            </a:r>
            <a:r>
              <a:rPr lang="en-US" altLang="en-US" dirty="0">
                <a:latin typeface="Cambria Math" panose="02040503050406030204" pitchFamily="18" charset="0"/>
                <a:ea typeface="Cambria Math" panose="02040503050406030204" pitchFamily="18" charset="0"/>
              </a:rPr>
              <a:t> j</a:t>
            </a:r>
            <a:r>
              <a:rPr lang="en-US" altLang="en-US" dirty="0"/>
              <a:t> </a:t>
            </a:r>
            <a:r>
              <a:rPr lang="en-US" altLang="en-US" dirty="0">
                <a:sym typeface="Wingdings" panose="05000000000000000000" pitchFamily="2" charset="2"/>
              </a:rPr>
              <a:t> </a:t>
            </a:r>
            <a:r>
              <a:rPr lang="en-US" altLang="en-US" dirty="0">
                <a:latin typeface="Cambria Math" panose="02040503050406030204" pitchFamily="18" charset="0"/>
                <a:ea typeface="Cambria Math" panose="02040503050406030204" pitchFamily="18" charset="0"/>
                <a:sym typeface="Wingdings" panose="05000000000000000000" pitchFamily="2" charset="2"/>
              </a:rPr>
              <a:t>j/2</a:t>
            </a:r>
            <a:r>
              <a:rPr lang="en-US" altLang="en-US" dirty="0">
                <a:sym typeface="Wingdings" panose="05000000000000000000" pitchFamily="2" charset="2"/>
              </a:rPr>
              <a:t>;</a:t>
            </a:r>
            <a:r>
              <a:rPr lang="en-US" altLang="en-US" dirty="0"/>
              <a:t> 			// if </a:t>
            </a:r>
            <a:r>
              <a:rPr lang="en-US" altLang="en-US" dirty="0">
                <a:latin typeface="Cambria Math" panose="02040503050406030204" pitchFamily="18" charset="0"/>
                <a:ea typeface="Cambria Math" panose="02040503050406030204" pitchFamily="18" charset="0"/>
              </a:rPr>
              <a:t>j</a:t>
            </a:r>
            <a:r>
              <a:rPr lang="en-US" altLang="en-US" dirty="0"/>
              <a:t> is even then half</a:t>
            </a:r>
            <a:r>
              <a:rPr lang="en-US" altLang="en-US" dirty="0">
                <a:latin typeface="Cambria Math" panose="02040503050406030204" pitchFamily="18" charset="0"/>
                <a:ea typeface="Cambria Math" panose="02040503050406030204" pitchFamily="18" charset="0"/>
              </a:rPr>
              <a:t> j</a:t>
            </a:r>
            <a:r>
              <a:rPr lang="en-US" altLang="en-US" dirty="0"/>
              <a:t>; </a:t>
            </a:r>
          </a:p>
          <a:p>
            <a:pPr marL="231775" lvl="1" indent="0">
              <a:buNone/>
            </a:pPr>
            <a:r>
              <a:rPr lang="en-US" altLang="en-US" dirty="0"/>
              <a:t>End do</a:t>
            </a:r>
            <a:br>
              <a:rPr lang="en-US" altLang="en-US" dirty="0"/>
            </a:br>
            <a:r>
              <a:rPr lang="en-US" altLang="en-US" dirty="0"/>
              <a:t>If </a:t>
            </a:r>
            <a:r>
              <a:rPr lang="en-US" altLang="en-US" dirty="0">
                <a:latin typeface="Cambria Math" panose="02040503050406030204" pitchFamily="18" charset="0"/>
                <a:ea typeface="Cambria Math" panose="02040503050406030204" pitchFamily="18" charset="0"/>
              </a:rPr>
              <a:t>j = 1</a:t>
            </a:r>
            <a:r>
              <a:rPr lang="en-US" altLang="en-US" dirty="0"/>
              <a:t> then ACCEPT;              // if </a:t>
            </a:r>
            <a:r>
              <a:rPr lang="en-US" altLang="en-US" dirty="0">
                <a:latin typeface="Cambria Math" panose="02040503050406030204" pitchFamily="18" charset="0"/>
                <a:ea typeface="Cambria Math" panose="02040503050406030204" pitchFamily="18" charset="0"/>
              </a:rPr>
              <a:t>j</a:t>
            </a:r>
            <a:r>
              <a:rPr lang="en-US" altLang="en-US" dirty="0"/>
              <a:t> is a power of </a:t>
            </a:r>
            <a:r>
              <a:rPr lang="en-US" altLang="en-US" dirty="0">
                <a:latin typeface="Cambria Math" panose="02040503050406030204" pitchFamily="18" charset="0"/>
                <a:ea typeface="Cambria Math" panose="02040503050406030204" pitchFamily="18" charset="0"/>
              </a:rPr>
              <a:t>2</a:t>
            </a:r>
            <a:r>
              <a:rPr lang="en-US" altLang="en-US" dirty="0"/>
              <a:t>, </a:t>
            </a:r>
            <a:r>
              <a:rPr lang="en-US" altLang="en-US" dirty="0">
                <a:latin typeface="Cambria Math" panose="02040503050406030204" pitchFamily="18" charset="0"/>
                <a:ea typeface="Cambria Math" panose="02040503050406030204" pitchFamily="18" charset="0"/>
              </a:rPr>
              <a:t>j</a:t>
            </a:r>
            <a:r>
              <a:rPr lang="en-US" altLang="en-US" dirty="0"/>
              <a:t> will be </a:t>
            </a:r>
            <a:r>
              <a:rPr lang="en-US" altLang="en-US" dirty="0">
                <a:latin typeface="Cambria Math" panose="02040503050406030204" pitchFamily="18" charset="0"/>
                <a:ea typeface="Cambria Math" panose="02040503050406030204" pitchFamily="18" charset="0"/>
              </a:rPr>
              <a:t>1</a:t>
            </a:r>
            <a:r>
              <a:rPr lang="en-US" altLang="en-US" dirty="0"/>
              <a:t> after the loop ends</a:t>
            </a:r>
          </a:p>
          <a:p>
            <a:pPr marL="288925" indent="-288925">
              <a:lnSpc>
                <a:spcPct val="90000"/>
              </a:lnSpc>
              <a:spcAft>
                <a:spcPts val="600"/>
              </a:spcAft>
            </a:pPr>
            <a:r>
              <a:rPr lang="en-US" altLang="en-US" sz="2800" u="sng" dirty="0"/>
              <a:t>Implementation level description</a:t>
            </a:r>
            <a:r>
              <a:rPr lang="en-US" altLang="en-US" sz="2800" dirty="0"/>
              <a:t>:</a:t>
            </a:r>
          </a:p>
          <a:p>
            <a:pPr marL="517525" indent="-293688" algn="just">
              <a:buFont typeface="Wingdings" panose="05000000000000000000" pitchFamily="2" charset="2"/>
              <a:buAutoNum type="arabicPeriod"/>
            </a:pPr>
            <a:r>
              <a:rPr lang="en-US" altLang="en-US" dirty="0"/>
              <a:t>Replace the leftmost zero by </a:t>
            </a:r>
            <a:r>
              <a:rPr lang="en-US" altLang="en-US" dirty="0">
                <a:latin typeface="Cambria Math" panose="02040503050406030204" pitchFamily="18" charset="0"/>
                <a:ea typeface="Cambria Math" panose="02040503050406030204" pitchFamily="18" charset="0"/>
              </a:rPr>
              <a:t>⌴</a:t>
            </a:r>
            <a:endParaRPr lang="en-US" altLang="en-US" dirty="0"/>
          </a:p>
          <a:p>
            <a:pPr marL="517525" indent="-293688" algn="just">
              <a:buFont typeface="Wingdings" panose="05000000000000000000" pitchFamily="2" charset="2"/>
              <a:buAutoNum type="arabicPeriod"/>
            </a:pPr>
            <a:r>
              <a:rPr lang="en-US" altLang="en-US" dirty="0"/>
              <a:t>Cross (</a:t>
            </a:r>
            <a:r>
              <a:rPr lang="en-US" altLang="en-US"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t>) every second </a:t>
            </a:r>
            <a:r>
              <a:rPr lang="en-US" altLang="en-US" dirty="0">
                <a:latin typeface="Cambria Math" panose="02040503050406030204" pitchFamily="18" charset="0"/>
                <a:ea typeface="Cambria Math" panose="02040503050406030204" pitchFamily="18" charset="0"/>
              </a:rPr>
              <a:t>0</a:t>
            </a:r>
            <a:r>
              <a:rPr lang="en-US" altLang="en-US" dirty="0"/>
              <a:t> from left to right. Skip </a:t>
            </a:r>
            <a:r>
              <a:rPr lang="en-US" altLang="en-US" dirty="0">
                <a:latin typeface="Cambria Math" panose="02040503050406030204" pitchFamily="18" charset="0"/>
                <a:ea typeface="Cambria Math" panose="02040503050406030204" pitchFamily="18" charset="0"/>
              </a:rPr>
              <a:t>⌴</a:t>
            </a:r>
            <a:r>
              <a:rPr lang="en-US" altLang="en-US" dirty="0"/>
              <a:t> from left, cross next </a:t>
            </a:r>
            <a:r>
              <a:rPr lang="en-US" altLang="en-US" dirty="0">
                <a:latin typeface="Cambria Math" panose="02040503050406030204" pitchFamily="18" charset="0"/>
                <a:ea typeface="Cambria Math" panose="02040503050406030204" pitchFamily="18" charset="0"/>
              </a:rPr>
              <a:t>0</a:t>
            </a:r>
            <a:r>
              <a:rPr lang="en-US" altLang="en-US" dirty="0"/>
              <a:t>, skip next </a:t>
            </a:r>
            <a:r>
              <a:rPr lang="en-US" altLang="en-US" dirty="0">
                <a:latin typeface="Cambria Math" panose="02040503050406030204" pitchFamily="18" charset="0"/>
                <a:ea typeface="Cambria Math" panose="02040503050406030204" pitchFamily="18" charset="0"/>
              </a:rPr>
              <a:t>0</a:t>
            </a:r>
            <a:r>
              <a:rPr lang="en-US" altLang="en-US" dirty="0"/>
              <a:t>, cross next </a:t>
            </a:r>
            <a:r>
              <a:rPr lang="en-US" altLang="en-US" dirty="0">
                <a:latin typeface="Cambria Math" panose="02040503050406030204" pitchFamily="18" charset="0"/>
                <a:ea typeface="Cambria Math" panose="02040503050406030204" pitchFamily="18" charset="0"/>
              </a:rPr>
              <a:t>0</a:t>
            </a:r>
            <a:r>
              <a:rPr lang="en-US" altLang="en-US" dirty="0"/>
              <a:t>, skip next </a:t>
            </a:r>
            <a:r>
              <a:rPr lang="en-US" altLang="en-US" dirty="0">
                <a:latin typeface="Cambria Math" panose="02040503050406030204" pitchFamily="18" charset="0"/>
                <a:ea typeface="Cambria Math" panose="02040503050406030204" pitchFamily="18" charset="0"/>
              </a:rPr>
              <a:t>0</a:t>
            </a:r>
            <a:r>
              <a:rPr lang="en-US" altLang="en-US" dirty="0"/>
              <a:t>, cross next </a:t>
            </a:r>
            <a:r>
              <a:rPr lang="en-US" altLang="en-US" dirty="0">
                <a:latin typeface="Cambria Math" panose="02040503050406030204" pitchFamily="18" charset="0"/>
                <a:ea typeface="Cambria Math" panose="02040503050406030204" pitchFamily="18" charset="0"/>
              </a:rPr>
              <a:t>0</a:t>
            </a:r>
            <a:r>
              <a:rPr lang="en-US" altLang="en-US" dirty="0"/>
              <a:t>, … and so on. Every skip must be followed by a cross.</a:t>
            </a:r>
          </a:p>
          <a:p>
            <a:pPr marL="517525" indent="-293688" algn="just">
              <a:buFont typeface="Wingdings" panose="05000000000000000000" pitchFamily="2" charset="2"/>
              <a:buAutoNum type="arabicPeriod"/>
            </a:pPr>
            <a:r>
              <a:rPr lang="en-US" altLang="en-US" dirty="0"/>
              <a:t>If there is no 0 to cross after skipping a 0 (means odd number of </a:t>
            </a:r>
            <a:r>
              <a:rPr lang="en-US" altLang="en-US" dirty="0">
                <a:latin typeface="Cambria Math" panose="02040503050406030204" pitchFamily="18" charset="0"/>
                <a:ea typeface="Cambria Math" panose="02040503050406030204" pitchFamily="18" charset="0"/>
              </a:rPr>
              <a:t>0</a:t>
            </a:r>
            <a:r>
              <a:rPr lang="en-US" altLang="en-US" dirty="0"/>
              <a:t>s), REJECT.</a:t>
            </a:r>
          </a:p>
          <a:p>
            <a:pPr marL="517525" indent="-293688" algn="just">
              <a:buFont typeface="Wingdings" panose="05000000000000000000" pitchFamily="2" charset="2"/>
              <a:buAutoNum type="arabicPeriod"/>
            </a:pPr>
            <a:r>
              <a:rPr lang="en-US" altLang="en-US" dirty="0"/>
              <a:t>If there is no </a:t>
            </a:r>
            <a:r>
              <a:rPr lang="en-US" altLang="en-US" dirty="0">
                <a:latin typeface="Cambria Math" panose="02040503050406030204" pitchFamily="18" charset="0"/>
                <a:ea typeface="Cambria Math" panose="02040503050406030204" pitchFamily="18" charset="0"/>
              </a:rPr>
              <a:t>0</a:t>
            </a:r>
            <a:r>
              <a:rPr lang="en-US" altLang="en-US" dirty="0"/>
              <a:t>s remained to skip (means </a:t>
            </a:r>
            <a:r>
              <a:rPr lang="en-US" altLang="en-US" dirty="0">
                <a:latin typeface="Cambria Math" panose="02040503050406030204" pitchFamily="18" charset="0"/>
                <a:ea typeface="Cambria Math" panose="02040503050406030204" pitchFamily="18" charset="0"/>
              </a:rPr>
              <a:t>2</a:t>
            </a:r>
            <a:r>
              <a:rPr lang="en-US" altLang="en-US" baseline="30000" dirty="0">
                <a:latin typeface="Cambria Math" panose="02040503050406030204" pitchFamily="18" charset="0"/>
                <a:ea typeface="Cambria Math" panose="02040503050406030204" pitchFamily="18" charset="0"/>
              </a:rPr>
              <a:t>N</a:t>
            </a:r>
            <a:r>
              <a:rPr lang="en-US" altLang="en-US" dirty="0"/>
              <a:t> number of </a:t>
            </a:r>
            <a:r>
              <a:rPr lang="en-US" altLang="en-US" dirty="0">
                <a:latin typeface="Cambria Math" panose="02040503050406030204" pitchFamily="18" charset="0"/>
                <a:ea typeface="Cambria Math" panose="02040503050406030204" pitchFamily="18" charset="0"/>
              </a:rPr>
              <a:t>0</a:t>
            </a:r>
            <a:r>
              <a:rPr lang="en-US" altLang="en-US" dirty="0"/>
              <a:t>s), ACCEPT.</a:t>
            </a:r>
          </a:p>
          <a:p>
            <a:pPr marL="517525" indent="-293688" algn="just">
              <a:buFont typeface="Wingdings" panose="05000000000000000000" pitchFamily="2" charset="2"/>
              <a:buAutoNum type="arabicPeriod"/>
            </a:pPr>
            <a:r>
              <a:rPr lang="en-US" altLang="en-US" dirty="0"/>
              <a:t>Otherwise MOVE to the left </a:t>
            </a:r>
            <a:r>
              <a:rPr lang="en-US" altLang="en-US" dirty="0">
                <a:latin typeface="Cambria Math" panose="02040503050406030204" pitchFamily="18" charset="0"/>
                <a:ea typeface="Cambria Math" panose="02040503050406030204" pitchFamily="18" charset="0"/>
              </a:rPr>
              <a:t>⌴</a:t>
            </a:r>
            <a:r>
              <a:rPr lang="en-US" altLang="en-US" dirty="0">
                <a:ea typeface="Cambria Math" panose="02040503050406030204" pitchFamily="18" charset="0"/>
              </a:rPr>
              <a:t>, continue step 2</a:t>
            </a:r>
            <a:endParaRPr lang="en-US" altLang="en-US" dirty="0"/>
          </a:p>
          <a:p>
            <a:endParaRPr lang="en-US" dirty="0"/>
          </a:p>
        </p:txBody>
      </p:sp>
    </p:spTree>
    <p:extLst>
      <p:ext uri="{BB962C8B-B14F-4D97-AF65-F5344CB8AC3E}">
        <p14:creationId xmlns:p14="http://schemas.microsoft.com/office/powerpoint/2010/main" val="10255499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BCD924-7A06-4603-B152-760B6520FA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C4D9E6-AEDF-4B8D-BDAE-6D82CCFD86FB}"/>
              </a:ext>
            </a:extLst>
          </p:cNvPr>
          <p:cNvSpPr>
            <a:spLocks noGrp="1"/>
          </p:cNvSpPr>
          <p:nvPr>
            <p:ph type="body" sz="quarter" idx="12"/>
          </p:nvPr>
        </p:nvSpPr>
        <p:spPr/>
        <p:txBody>
          <a:bodyPr/>
          <a:lstStyle/>
          <a:p>
            <a:r>
              <a:rPr lang="en-US" altLang="en-US" dirty="0"/>
              <a:t>Testing 1: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075D1D8D-9B34-4DB8-8584-7C02A4A13905}"/>
              </a:ext>
            </a:extLst>
          </p:cNvPr>
          <p:cNvSpPr txBox="1">
            <a:spLocks/>
          </p:cNvSpPr>
          <p:nvPr/>
        </p:nvSpPr>
        <p:spPr>
          <a:xfrm>
            <a:off x="19587" y="823072"/>
            <a:ext cx="8951676" cy="3489848"/>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t>Implementation level description</a:t>
            </a:r>
            <a:r>
              <a:rPr lang="en-US" altLang="en-US" sz="2000" dirty="0"/>
              <a:t>:</a:t>
            </a:r>
          </a:p>
          <a:p>
            <a:pPr marL="517525" indent="-293688" algn="just">
              <a:buFont typeface="Wingdings" panose="05000000000000000000" pitchFamily="2" charset="2"/>
              <a:buAutoNum type="arabicPeriod"/>
            </a:pPr>
            <a:r>
              <a:rPr lang="en-US" altLang="en-US" sz="2000" dirty="0"/>
              <a:t>Replace the leftmost zero by </a:t>
            </a:r>
            <a:r>
              <a:rPr lang="en-US" altLang="en-US" sz="2000" dirty="0">
                <a:latin typeface="Cambria Math" panose="02040503050406030204" pitchFamily="18" charset="0"/>
                <a:ea typeface="Cambria Math" panose="02040503050406030204" pitchFamily="18" charset="0"/>
              </a:rPr>
              <a:t>⌴</a:t>
            </a:r>
            <a:endParaRPr lang="en-US" altLang="en-US" sz="2000" dirty="0"/>
          </a:p>
          <a:p>
            <a:pPr marL="517525" indent="-293688" algn="just">
              <a:buFont typeface="Wingdings" panose="05000000000000000000" pitchFamily="2" charset="2"/>
              <a:buAutoNum type="arabicPeriod"/>
            </a:pPr>
            <a:r>
              <a:rPr lang="en-US" altLang="en-US" sz="2000" dirty="0"/>
              <a:t>Cross (</a:t>
            </a:r>
            <a:r>
              <a:rPr lang="en-US" altLang="en-US" sz="2000" dirty="0">
                <a:latin typeface="Cambria Math" panose="02040503050406030204" pitchFamily="18" charset="0"/>
                <a:ea typeface="Cambria Math" panose="02040503050406030204" pitchFamily="18" charset="0"/>
                <a:sym typeface="Symbol" panose="05050102010706020507" pitchFamily="18" charset="2"/>
              </a:rPr>
              <a:t></a:t>
            </a:r>
            <a:r>
              <a:rPr lang="en-US" altLang="en-US" sz="2000" dirty="0"/>
              <a:t>) every second </a:t>
            </a:r>
            <a:r>
              <a:rPr lang="en-US" altLang="en-US" sz="2000" dirty="0">
                <a:latin typeface="Cambria Math" panose="02040503050406030204" pitchFamily="18" charset="0"/>
                <a:ea typeface="Cambria Math" panose="02040503050406030204" pitchFamily="18" charset="0"/>
              </a:rPr>
              <a:t>0</a:t>
            </a:r>
            <a:r>
              <a:rPr lang="en-US" altLang="en-US" sz="2000" dirty="0"/>
              <a:t> from left to right. Skip </a:t>
            </a:r>
            <a:r>
              <a:rPr lang="en-US" altLang="en-US" sz="2000" dirty="0">
                <a:latin typeface="Cambria Math" panose="02040503050406030204" pitchFamily="18" charset="0"/>
                <a:ea typeface="Cambria Math" panose="02040503050406030204" pitchFamily="18" charset="0"/>
              </a:rPr>
              <a:t>⌴</a:t>
            </a:r>
            <a:r>
              <a:rPr lang="en-US" altLang="en-US" sz="2000" dirty="0"/>
              <a:t> from left, cross next </a:t>
            </a:r>
            <a:r>
              <a:rPr lang="en-US" altLang="en-US" sz="2000" dirty="0">
                <a:latin typeface="Cambria Math" panose="02040503050406030204" pitchFamily="18" charset="0"/>
                <a:ea typeface="Cambria Math" panose="02040503050406030204" pitchFamily="18" charset="0"/>
              </a:rPr>
              <a:t>0</a:t>
            </a:r>
            <a:r>
              <a:rPr lang="en-US" altLang="en-US" sz="2000" dirty="0"/>
              <a:t>, skip next </a:t>
            </a:r>
            <a:r>
              <a:rPr lang="en-US" altLang="en-US" sz="2000" dirty="0">
                <a:latin typeface="Cambria Math" panose="02040503050406030204" pitchFamily="18" charset="0"/>
                <a:ea typeface="Cambria Math" panose="02040503050406030204" pitchFamily="18" charset="0"/>
              </a:rPr>
              <a:t>0</a:t>
            </a:r>
            <a:r>
              <a:rPr lang="en-US" altLang="en-US" sz="2000" dirty="0"/>
              <a:t>, cross next </a:t>
            </a:r>
            <a:r>
              <a:rPr lang="en-US" altLang="en-US" sz="2000" dirty="0">
                <a:latin typeface="Cambria Math" panose="02040503050406030204" pitchFamily="18" charset="0"/>
                <a:ea typeface="Cambria Math" panose="02040503050406030204" pitchFamily="18" charset="0"/>
              </a:rPr>
              <a:t>0</a:t>
            </a:r>
            <a:r>
              <a:rPr lang="en-US" altLang="en-US" sz="2000" dirty="0"/>
              <a:t>, skip next </a:t>
            </a:r>
            <a:r>
              <a:rPr lang="en-US" altLang="en-US" sz="2000" dirty="0">
                <a:latin typeface="Cambria Math" panose="02040503050406030204" pitchFamily="18" charset="0"/>
                <a:ea typeface="Cambria Math" panose="02040503050406030204" pitchFamily="18" charset="0"/>
              </a:rPr>
              <a:t>0</a:t>
            </a:r>
            <a:r>
              <a:rPr lang="en-US" altLang="en-US" sz="2000" dirty="0"/>
              <a:t>, cross next </a:t>
            </a:r>
            <a:r>
              <a:rPr lang="en-US" altLang="en-US" sz="2000" dirty="0">
                <a:latin typeface="Cambria Math" panose="02040503050406030204" pitchFamily="18" charset="0"/>
                <a:ea typeface="Cambria Math" panose="02040503050406030204" pitchFamily="18" charset="0"/>
              </a:rPr>
              <a:t>0</a:t>
            </a:r>
            <a:r>
              <a:rPr lang="en-US" altLang="en-US" sz="2000" dirty="0"/>
              <a:t>, … and so on. Every skip must be followed by a cross.</a:t>
            </a:r>
          </a:p>
          <a:p>
            <a:pPr marL="517525" indent="-293688" algn="just">
              <a:buFont typeface="Wingdings" panose="05000000000000000000" pitchFamily="2" charset="2"/>
              <a:buAutoNum type="arabicPeriod"/>
            </a:pPr>
            <a:r>
              <a:rPr lang="en-US" altLang="en-US" sz="2000" dirty="0"/>
              <a:t>If no </a:t>
            </a:r>
            <a:r>
              <a:rPr lang="en-US" altLang="en-US" sz="2000" dirty="0">
                <a:latin typeface="Cambria Math" panose="02040503050406030204" pitchFamily="18" charset="0"/>
                <a:ea typeface="Cambria Math" panose="02040503050406030204" pitchFamily="18" charset="0"/>
              </a:rPr>
              <a:t>0</a:t>
            </a:r>
            <a:r>
              <a:rPr lang="en-US" altLang="en-US" sz="2000" dirty="0"/>
              <a:t>s are found to skip and cross in step 3 (means </a:t>
            </a:r>
            <a:r>
              <a:rPr lang="en-US" altLang="en-US" sz="2000" dirty="0">
                <a:latin typeface="Cambria Math" panose="02040503050406030204" pitchFamily="18" charset="0"/>
                <a:ea typeface="Cambria Math" panose="02040503050406030204" pitchFamily="18" charset="0"/>
              </a:rPr>
              <a:t>2</a:t>
            </a:r>
            <a:r>
              <a:rPr lang="en-US" altLang="en-US" sz="2000" baseline="30000" dirty="0">
                <a:latin typeface="Cambria Math" panose="02040503050406030204" pitchFamily="18" charset="0"/>
                <a:ea typeface="Cambria Math" panose="02040503050406030204" pitchFamily="18" charset="0"/>
              </a:rPr>
              <a:t>N</a:t>
            </a:r>
            <a:r>
              <a:rPr lang="en-US" altLang="en-US" sz="2000" dirty="0"/>
              <a:t> number of </a:t>
            </a:r>
            <a:r>
              <a:rPr lang="en-US" altLang="en-US" sz="2000" dirty="0">
                <a:latin typeface="Cambria Math" panose="02040503050406030204" pitchFamily="18" charset="0"/>
                <a:ea typeface="Cambria Math" panose="02040503050406030204" pitchFamily="18" charset="0"/>
              </a:rPr>
              <a:t>0</a:t>
            </a:r>
            <a:r>
              <a:rPr lang="en-US" altLang="en-US" sz="2000" dirty="0"/>
              <a:t>s), ACCEPT.</a:t>
            </a:r>
          </a:p>
          <a:p>
            <a:pPr marL="517525" indent="-293688" algn="just">
              <a:buFont typeface="Wingdings" panose="05000000000000000000" pitchFamily="2" charset="2"/>
              <a:buAutoNum type="arabicPeriod"/>
            </a:pPr>
            <a:r>
              <a:rPr lang="en-US" altLang="en-US" sz="2000" dirty="0"/>
              <a:t>If there is no 0 to cross after skipping a 0 (means odd number of </a:t>
            </a:r>
            <a:r>
              <a:rPr lang="en-US" altLang="en-US" sz="2000" dirty="0">
                <a:latin typeface="Cambria Math" panose="02040503050406030204" pitchFamily="18" charset="0"/>
                <a:ea typeface="Cambria Math" panose="02040503050406030204" pitchFamily="18" charset="0"/>
              </a:rPr>
              <a:t>0</a:t>
            </a:r>
            <a:r>
              <a:rPr lang="en-US" altLang="en-US" sz="2000" dirty="0"/>
              <a:t>s), REJECT.</a:t>
            </a:r>
          </a:p>
          <a:p>
            <a:pPr marL="517525" indent="-293688" algn="just">
              <a:buFont typeface="Wingdings" panose="05000000000000000000" pitchFamily="2" charset="2"/>
              <a:buAutoNum type="arabicPeriod"/>
            </a:pPr>
            <a:r>
              <a:rPr lang="en-US" altLang="en-US" sz="2000" dirty="0"/>
              <a:t>Otherwise MOVE to the left </a:t>
            </a:r>
            <a:r>
              <a:rPr lang="en-US" altLang="en-US" sz="2000" dirty="0">
                <a:latin typeface="Cambria Math" panose="02040503050406030204" pitchFamily="18" charset="0"/>
                <a:ea typeface="Cambria Math" panose="02040503050406030204" pitchFamily="18" charset="0"/>
              </a:rPr>
              <a:t>⌴</a:t>
            </a:r>
            <a:r>
              <a:rPr lang="en-US" altLang="en-US" sz="2000" dirty="0">
                <a:ea typeface="Cambria Math" panose="02040503050406030204" pitchFamily="18" charset="0"/>
              </a:rPr>
              <a:t>, continue step 2.</a:t>
            </a:r>
            <a:endParaRPr lang="en-US" altLang="en-US" sz="2000" dirty="0"/>
          </a:p>
          <a:p>
            <a:pPr marL="288925" indent="-288925">
              <a:lnSpc>
                <a:spcPct val="90000"/>
              </a:lnSpc>
              <a:spcAft>
                <a:spcPts val="600"/>
              </a:spcAft>
            </a:pPr>
            <a:r>
              <a:rPr lang="en-US" altLang="en-US" sz="2000" u="sng" dirty="0"/>
              <a:t>Implementation level simulation</a:t>
            </a:r>
            <a:r>
              <a:rPr lang="en-US" altLang="en-US" sz="2000" dirty="0"/>
              <a:t>:</a:t>
            </a:r>
          </a:p>
        </p:txBody>
      </p:sp>
      <p:graphicFrame>
        <p:nvGraphicFramePr>
          <p:cNvPr id="5" name="Table 5">
            <a:extLst>
              <a:ext uri="{FF2B5EF4-FFF2-40B4-BE49-F238E27FC236}">
                <a16:creationId xmlns:a16="http://schemas.microsoft.com/office/drawing/2014/main" id="{3F1F6947-EC84-4226-865A-1D4E2BC49BDF}"/>
              </a:ext>
            </a:extLst>
          </p:cNvPr>
          <p:cNvGraphicFramePr>
            <a:graphicFrameLocks noGrp="1"/>
          </p:cNvGraphicFramePr>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39" name="Table 5">
            <a:extLst>
              <a:ext uri="{FF2B5EF4-FFF2-40B4-BE49-F238E27FC236}">
                <a16:creationId xmlns:a16="http://schemas.microsoft.com/office/drawing/2014/main" id="{5E6408E0-4419-4E2D-B4F8-4209D2C6B657}"/>
              </a:ext>
            </a:extLst>
          </p:cNvPr>
          <p:cNvGraphicFramePr>
            <a:graphicFrameLocks noGrp="1"/>
          </p:cNvGraphicFramePr>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47" name="Table 5">
            <a:extLst>
              <a:ext uri="{FF2B5EF4-FFF2-40B4-BE49-F238E27FC236}">
                <a16:creationId xmlns:a16="http://schemas.microsoft.com/office/drawing/2014/main" id="{886D1E55-CC66-4A33-9271-01C82CCB9E64}"/>
              </a:ext>
            </a:extLst>
          </p:cNvPr>
          <p:cNvGraphicFramePr>
            <a:graphicFrameLocks noGrp="1"/>
          </p:cNvGraphicFramePr>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1" name="Table 5">
            <a:extLst>
              <a:ext uri="{FF2B5EF4-FFF2-40B4-BE49-F238E27FC236}">
                <a16:creationId xmlns:a16="http://schemas.microsoft.com/office/drawing/2014/main" id="{B6F0EDB5-E262-4B61-A5C6-F82FFACC78F8}"/>
              </a:ext>
            </a:extLst>
          </p:cNvPr>
          <p:cNvGraphicFramePr>
            <a:graphicFrameLocks noGrp="1"/>
          </p:cNvGraphicFramePr>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5" name="Table 5">
            <a:extLst>
              <a:ext uri="{FF2B5EF4-FFF2-40B4-BE49-F238E27FC236}">
                <a16:creationId xmlns:a16="http://schemas.microsoft.com/office/drawing/2014/main" id="{0C9BA4B6-08BD-445D-B35F-7339E74B7D91}"/>
              </a:ext>
            </a:extLst>
          </p:cNvPr>
          <p:cNvGraphicFramePr>
            <a:graphicFrameLocks noGrp="1"/>
          </p:cNvGraphicFramePr>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9" name="Table 5">
            <a:extLst>
              <a:ext uri="{FF2B5EF4-FFF2-40B4-BE49-F238E27FC236}">
                <a16:creationId xmlns:a16="http://schemas.microsoft.com/office/drawing/2014/main" id="{1279E792-ADAC-498C-8E13-D8D4BB45F895}"/>
              </a:ext>
            </a:extLst>
          </p:cNvPr>
          <p:cNvGraphicFramePr>
            <a:graphicFrameLocks noGrp="1"/>
          </p:cNvGraphicFramePr>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63" name="Table 5">
            <a:extLst>
              <a:ext uri="{FF2B5EF4-FFF2-40B4-BE49-F238E27FC236}">
                <a16:creationId xmlns:a16="http://schemas.microsoft.com/office/drawing/2014/main" id="{A56106E0-2EA3-4353-804D-A22BECB42B26}"/>
              </a:ext>
            </a:extLst>
          </p:cNvPr>
          <p:cNvGraphicFramePr>
            <a:graphicFrameLocks noGrp="1"/>
          </p:cNvGraphicFramePr>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7" name="Table 5">
            <a:extLst>
              <a:ext uri="{FF2B5EF4-FFF2-40B4-BE49-F238E27FC236}">
                <a16:creationId xmlns:a16="http://schemas.microsoft.com/office/drawing/2014/main" id="{02CFE67E-DB63-40E8-B2A0-CC3C533D16BE}"/>
              </a:ext>
            </a:extLst>
          </p:cNvPr>
          <p:cNvGraphicFramePr>
            <a:graphicFrameLocks noGrp="1"/>
          </p:cNvGraphicFramePr>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71" name="Table 5">
            <a:extLst>
              <a:ext uri="{FF2B5EF4-FFF2-40B4-BE49-F238E27FC236}">
                <a16:creationId xmlns:a16="http://schemas.microsoft.com/office/drawing/2014/main" id="{84381FAD-0930-4E28-A9B9-7DEC78321364}"/>
              </a:ext>
            </a:extLst>
          </p:cNvPr>
          <p:cNvGraphicFramePr>
            <a:graphicFrameLocks noGrp="1"/>
          </p:cNvGraphicFramePr>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6" name="Table 5">
            <a:extLst>
              <a:ext uri="{FF2B5EF4-FFF2-40B4-BE49-F238E27FC236}">
                <a16:creationId xmlns:a16="http://schemas.microsoft.com/office/drawing/2014/main" id="{78F83A14-5524-4716-B1B7-7A4079EA3B61}"/>
              </a:ext>
            </a:extLst>
          </p:cNvPr>
          <p:cNvGraphicFramePr>
            <a:graphicFrameLocks noGrp="1"/>
          </p:cNvGraphicFramePr>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7" name="Table 5">
            <a:extLst>
              <a:ext uri="{FF2B5EF4-FFF2-40B4-BE49-F238E27FC236}">
                <a16:creationId xmlns:a16="http://schemas.microsoft.com/office/drawing/2014/main" id="{E66188BC-3EE5-4364-974E-F7A453EF7517}"/>
              </a:ext>
            </a:extLst>
          </p:cNvPr>
          <p:cNvGraphicFramePr>
            <a:graphicFrameLocks noGrp="1"/>
          </p:cNvGraphicFramePr>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28" name="Table 5">
            <a:extLst>
              <a:ext uri="{FF2B5EF4-FFF2-40B4-BE49-F238E27FC236}">
                <a16:creationId xmlns:a16="http://schemas.microsoft.com/office/drawing/2014/main" id="{2CFD8C1D-0557-4D40-94B3-E5BA1BB844AA}"/>
              </a:ext>
            </a:extLst>
          </p:cNvPr>
          <p:cNvGraphicFramePr>
            <a:graphicFrameLocks noGrp="1"/>
          </p:cNvGraphicFramePr>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31" name="Table 5">
            <a:extLst>
              <a:ext uri="{FF2B5EF4-FFF2-40B4-BE49-F238E27FC236}">
                <a16:creationId xmlns:a16="http://schemas.microsoft.com/office/drawing/2014/main" id="{5178F4AD-3330-448B-81CC-945A77924455}"/>
              </a:ext>
            </a:extLst>
          </p:cNvPr>
          <p:cNvGraphicFramePr>
            <a:graphicFrameLocks noGrp="1"/>
          </p:cNvGraphicFramePr>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32" name="Table 5">
            <a:extLst>
              <a:ext uri="{FF2B5EF4-FFF2-40B4-BE49-F238E27FC236}">
                <a16:creationId xmlns:a16="http://schemas.microsoft.com/office/drawing/2014/main" id="{0AB3395F-EAC3-4433-86A2-0F86B94BDDFB}"/>
              </a:ext>
            </a:extLst>
          </p:cNvPr>
          <p:cNvGraphicFramePr>
            <a:graphicFrameLocks noGrp="1"/>
          </p:cNvGraphicFramePr>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33" name="Table 5">
            <a:extLst>
              <a:ext uri="{FF2B5EF4-FFF2-40B4-BE49-F238E27FC236}">
                <a16:creationId xmlns:a16="http://schemas.microsoft.com/office/drawing/2014/main" id="{D8288056-55B2-49DF-9DB9-9A3683299AF4}"/>
              </a:ext>
            </a:extLst>
          </p:cNvPr>
          <p:cNvGraphicFramePr>
            <a:graphicFrameLocks noGrp="1"/>
          </p:cNvGraphicFramePr>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6" name="Table 6">
            <a:extLst>
              <a:ext uri="{FF2B5EF4-FFF2-40B4-BE49-F238E27FC236}">
                <a16:creationId xmlns:a16="http://schemas.microsoft.com/office/drawing/2014/main" id="{6BAA29EB-11C2-47FA-AC9E-72C25EDFB5CE}"/>
              </a:ext>
            </a:extLst>
          </p:cNvPr>
          <p:cNvGraphicFramePr>
            <a:graphicFrameLocks noGrp="1"/>
          </p:cNvGraphicFramePr>
          <p:nvPr/>
        </p:nvGraphicFramePr>
        <p:xfrm>
          <a:off x="137160" y="5293248"/>
          <a:ext cx="2872918" cy="741680"/>
        </p:xfrm>
        <a:graphic>
          <a:graphicData uri="http://schemas.openxmlformats.org/drawingml/2006/table">
            <a:tbl>
              <a:tblPr firstRow="1" bandRow="1">
                <a:tableStyleId>{073A0DAA-6AF3-43AB-8588-CEC1D06C72B9}</a:tableStyleId>
              </a:tblPr>
              <a:tblGrid>
                <a:gridCol w="396240">
                  <a:extLst>
                    <a:ext uri="{9D8B030D-6E8A-4147-A177-3AD203B41FA5}">
                      <a16:colId xmlns:a16="http://schemas.microsoft.com/office/drawing/2014/main" val="1168842053"/>
                    </a:ext>
                  </a:extLst>
                </a:gridCol>
                <a:gridCol w="2476678">
                  <a:extLst>
                    <a:ext uri="{9D8B030D-6E8A-4147-A177-3AD203B41FA5}">
                      <a16:colId xmlns:a16="http://schemas.microsoft.com/office/drawing/2014/main" val="230297493"/>
                    </a:ext>
                  </a:extLst>
                </a:gridCol>
              </a:tblGrid>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en-US" sz="1800" b="1" dirty="0">
                          <a:solidFill>
                            <a:schemeClr val="tx1"/>
                          </a:solidFill>
                        </a:rPr>
                        <a:t>Previous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9643888"/>
                  </a:ext>
                </a:extLst>
              </a:tr>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800" b="1" dirty="0">
                          <a:solidFill>
                            <a:schemeClr val="tx1"/>
                          </a:solidFill>
                        </a:rPr>
                        <a:t>Current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2424899"/>
                  </a:ext>
                </a:extLst>
              </a:tr>
            </a:tbl>
          </a:graphicData>
        </a:graphic>
      </p:graphicFrame>
      <p:sp>
        <p:nvSpPr>
          <p:cNvPr id="7" name="TextBox 6">
            <a:extLst>
              <a:ext uri="{FF2B5EF4-FFF2-40B4-BE49-F238E27FC236}">
                <a16:creationId xmlns:a16="http://schemas.microsoft.com/office/drawing/2014/main" id="{1E0F77F1-0F23-47D3-BF6D-7DB1B513F81E}"/>
              </a:ext>
            </a:extLst>
          </p:cNvPr>
          <p:cNvSpPr txBox="1"/>
          <p:nvPr/>
        </p:nvSpPr>
        <p:spPr>
          <a:xfrm>
            <a:off x="4815840" y="4572000"/>
            <a:ext cx="1328649" cy="400110"/>
          </a:xfrm>
          <a:prstGeom prst="rect">
            <a:avLst/>
          </a:prstGeom>
          <a:noFill/>
        </p:spPr>
        <p:txBody>
          <a:bodyPr wrap="square" rtlCol="0">
            <a:spAutoFit/>
          </a:bodyPr>
          <a:lstStyle/>
          <a:p>
            <a:r>
              <a:rPr lang="en-US" sz="2000" b="1" dirty="0">
                <a:solidFill>
                  <a:srgbClr val="FF0000"/>
                </a:solidFill>
              </a:rPr>
              <a:t>ACCEPTED</a:t>
            </a:r>
          </a:p>
        </p:txBody>
      </p:sp>
    </p:spTree>
    <p:extLst>
      <p:ext uri="{BB962C8B-B14F-4D97-AF65-F5344CB8AC3E}">
        <p14:creationId xmlns:p14="http://schemas.microsoft.com/office/powerpoint/2010/main" val="353686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3" end="3"/>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1" nodeType="clickEffect">
                                  <p:stCondLst>
                                    <p:cond delay="0"/>
                                  </p:stCondLst>
                                  <p:childTnLst>
                                    <p:set>
                                      <p:cBhvr override="childStyle">
                                        <p:cTn id="24" dur="indefinite"/>
                                        <p:tgtEl>
                                          <p:spTgt spid="4">
                                            <p:txEl>
                                              <p:pRg st="1" end="1"/>
                                            </p:txEl>
                                          </p:spTgt>
                                        </p:tgtEl>
                                        <p:attrNameLst>
                                          <p:attrName>style.color</p:attrName>
                                        </p:attrNameLst>
                                      </p:cBhvr>
                                      <p:to>
                                        <p:clrVal>
                                          <a:srgbClr val="000000"/>
                                        </p:clrVal>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mph" presetSubtype="1" grpId="0" nodeType="clickEffect">
                                  <p:stCondLst>
                                    <p:cond delay="0"/>
                                  </p:stCondLst>
                                  <p:childTnLst>
                                    <p:set>
                                      <p:cBhvr override="childStyle">
                                        <p:cTn id="34" dur="indefinite"/>
                                        <p:tgtEl>
                                          <p:spTgt spid="4">
                                            <p:txEl>
                                              <p:pRg st="1" end="1"/>
                                            </p:txEl>
                                          </p:spTgt>
                                        </p:tgtEl>
                                        <p:attrNameLst>
                                          <p:attrName>style.color</p:attrName>
                                        </p:attrNameLst>
                                      </p:cBhvr>
                                      <p:to>
                                        <p:clrVal>
                                          <a:srgbClr val="D8D8D8"/>
                                        </p:clrVal>
                                      </p:to>
                                    </p:set>
                                  </p:childTnLst>
                                </p:cTn>
                              </p:par>
                              <p:par>
                                <p:cTn id="35" presetID="3" presetClass="emph" presetSubtype="1" nodeType="withEffect">
                                  <p:stCondLst>
                                    <p:cond delay="0"/>
                                  </p:stCondLst>
                                  <p:childTnLst>
                                    <p:set>
                                      <p:cBhvr override="childStyle">
                                        <p:cTn id="36" dur="indefinite"/>
                                        <p:tgtEl>
                                          <p:spTgt spid="4">
                                            <p:txEl>
                                              <p:pRg st="2" end="2"/>
                                            </p:txEl>
                                          </p:spTgt>
                                        </p:tgtEl>
                                        <p:attrNameLst>
                                          <p:attrName>style.color</p:attrName>
                                        </p:attrNameLst>
                                      </p:cBhvr>
                                      <p:to>
                                        <p:clrVal>
                                          <a:srgbClr val="00000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4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5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mph" presetSubtype="1" nodeType="clickEffect">
                                  <p:stCondLst>
                                    <p:cond delay="0"/>
                                  </p:stCondLst>
                                  <p:childTnLst>
                                    <p:set>
                                      <p:cBhvr override="childStyle">
                                        <p:cTn id="64" dur="indefinite"/>
                                        <p:tgtEl>
                                          <p:spTgt spid="4">
                                            <p:txEl>
                                              <p:pRg st="2" end="2"/>
                                            </p:txEl>
                                          </p:spTgt>
                                        </p:tgtEl>
                                        <p:attrNameLst>
                                          <p:attrName>style.color</p:attrName>
                                        </p:attrNameLst>
                                      </p:cBhvr>
                                      <p:to>
                                        <p:clrVal>
                                          <a:srgbClr val="D8D8D8"/>
                                        </p:clrVal>
                                      </p:to>
                                    </p:set>
                                  </p:childTnLst>
                                </p:cTn>
                              </p:par>
                              <p:par>
                                <p:cTn id="65" presetID="3" presetClass="emph" presetSubtype="1" nodeType="withEffect">
                                  <p:stCondLst>
                                    <p:cond delay="0"/>
                                  </p:stCondLst>
                                  <p:childTnLst>
                                    <p:set>
                                      <p:cBhvr override="childStyle">
                                        <p:cTn id="66" dur="indefinite"/>
                                        <p:tgtEl>
                                          <p:spTgt spid="4">
                                            <p:txEl>
                                              <p:pRg st="3" end="3"/>
                                            </p:txEl>
                                          </p:spTgt>
                                        </p:tgtEl>
                                        <p:attrNameLst>
                                          <p:attrName>style.color</p:attrName>
                                        </p:attrNameLst>
                                      </p:cBhvr>
                                      <p:to>
                                        <p:clrVal>
                                          <a:srgbClr val="000000"/>
                                        </p:clrVal>
                                      </p:to>
                                    </p:set>
                                  </p:childTnLst>
                                </p:cTn>
                              </p:par>
                            </p:childTnLst>
                          </p:cTn>
                        </p:par>
                      </p:childTnLst>
                    </p:cTn>
                  </p:par>
                  <p:par>
                    <p:cTn id="67" fill="hold">
                      <p:stCondLst>
                        <p:cond delay="indefinite"/>
                      </p:stCondLst>
                      <p:childTnLst>
                        <p:par>
                          <p:cTn id="68" fill="hold">
                            <p:stCondLst>
                              <p:cond delay="0"/>
                            </p:stCondLst>
                            <p:childTnLst>
                              <p:par>
                                <p:cTn id="69" presetID="3" presetClass="emph" presetSubtype="1" grpId="1" nodeType="clickEffect">
                                  <p:stCondLst>
                                    <p:cond delay="0"/>
                                  </p:stCondLst>
                                  <p:childTnLst>
                                    <p:set>
                                      <p:cBhvr override="childStyle">
                                        <p:cTn id="70" dur="indefinite"/>
                                        <p:tgtEl>
                                          <p:spTgt spid="4">
                                            <p:txEl>
                                              <p:pRg st="3" end="3"/>
                                            </p:txEl>
                                          </p:spTgt>
                                        </p:tgtEl>
                                        <p:attrNameLst>
                                          <p:attrName>style.color</p:attrName>
                                        </p:attrNameLst>
                                      </p:cBhvr>
                                      <p:to>
                                        <p:clrVal>
                                          <a:srgbClr val="D8D8D8"/>
                                        </p:clrVal>
                                      </p:to>
                                    </p:set>
                                  </p:childTnLst>
                                </p:cTn>
                              </p:par>
                              <p:par>
                                <p:cTn id="71" presetID="3" presetClass="emph" presetSubtype="1" nodeType="withEffect">
                                  <p:stCondLst>
                                    <p:cond delay="0"/>
                                  </p:stCondLst>
                                  <p:childTnLst>
                                    <p:set>
                                      <p:cBhvr override="childStyle">
                                        <p:cTn id="72" dur="indefinite"/>
                                        <p:tgtEl>
                                          <p:spTgt spid="4">
                                            <p:txEl>
                                              <p:pRg st="4" end="4"/>
                                            </p:txEl>
                                          </p:spTgt>
                                        </p:tgtEl>
                                        <p:attrNameLst>
                                          <p:attrName>style.color</p:attrName>
                                        </p:attrNameLst>
                                      </p:cBhvr>
                                      <p:to>
                                        <p:clrVal>
                                          <a:srgbClr val="000000"/>
                                        </p:clrVal>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grpId="1" nodeType="clickEffect">
                                  <p:stCondLst>
                                    <p:cond delay="0"/>
                                  </p:stCondLst>
                                  <p:childTnLst>
                                    <p:set>
                                      <p:cBhvr override="childStyle">
                                        <p:cTn id="76" dur="indefinite"/>
                                        <p:tgtEl>
                                          <p:spTgt spid="4">
                                            <p:txEl>
                                              <p:pRg st="4" end="4"/>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4">
                                            <p:txEl>
                                              <p:pRg st="5" end="5"/>
                                            </p:txEl>
                                          </p:spTgt>
                                        </p:tgtEl>
                                        <p:attrNameLst>
                                          <p:attrName>style.color</p:attrName>
                                        </p:attrNameLst>
                                      </p:cBhvr>
                                      <p:to>
                                        <p:clrVal>
                                          <a:srgbClr val="000000"/>
                                        </p:clrVal>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5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3" presetClass="emph" presetSubtype="1" grpId="2" nodeType="clickEffect">
                                  <p:stCondLst>
                                    <p:cond delay="0"/>
                                  </p:stCondLst>
                                  <p:childTnLst>
                                    <p:set>
                                      <p:cBhvr override="childStyle">
                                        <p:cTn id="88" dur="indefinite"/>
                                        <p:tgtEl>
                                          <p:spTgt spid="4">
                                            <p:txEl>
                                              <p:pRg st="2" end="2"/>
                                            </p:txEl>
                                          </p:spTgt>
                                        </p:tgtEl>
                                        <p:attrNameLst>
                                          <p:attrName>style.color</p:attrName>
                                        </p:attrNameLst>
                                      </p:cBhvr>
                                      <p:to>
                                        <p:clrVal>
                                          <a:srgbClr val="000000"/>
                                        </p:clrVal>
                                      </p:to>
                                    </p:set>
                                  </p:childTnLst>
                                </p:cTn>
                              </p:par>
                              <p:par>
                                <p:cTn id="89" presetID="3" presetClass="emph" presetSubtype="1" grpId="2" nodeType="withEffect">
                                  <p:stCondLst>
                                    <p:cond delay="0"/>
                                  </p:stCondLst>
                                  <p:childTnLst>
                                    <p:set>
                                      <p:cBhvr override="childStyle">
                                        <p:cTn id="90" dur="indefinite"/>
                                        <p:tgtEl>
                                          <p:spTgt spid="4">
                                            <p:txEl>
                                              <p:pRg st="5" end="5"/>
                                            </p:txEl>
                                          </p:spTgt>
                                        </p:tgtEl>
                                        <p:attrNameLst>
                                          <p:attrName>style.color</p:attrName>
                                        </p:attrNameLst>
                                      </p:cBhvr>
                                      <p:to>
                                        <p:clrVal>
                                          <a:srgbClr val="D8D8D8"/>
                                        </p:clrVal>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7"/>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2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3"/>
                                        </p:tgtEl>
                                        <p:attrNameLst>
                                          <p:attrName>style.visibility</p:attrName>
                                        </p:attrNameLst>
                                      </p:cBhvr>
                                      <p:to>
                                        <p:strVal val="visible"/>
                                      </p:to>
                                    </p:set>
                                  </p:childTnLst>
                                </p:cTn>
                              </p:par>
                              <p:par>
                                <p:cTn id="101" presetID="1" presetClass="exit" presetSubtype="0" fill="hold" nodeType="withEffect">
                                  <p:stCondLst>
                                    <p:cond delay="0"/>
                                  </p:stCondLst>
                                  <p:childTnLst>
                                    <p:set>
                                      <p:cBhvr>
                                        <p:cTn id="102" dur="1" fill="hold">
                                          <p:stCondLst>
                                            <p:cond delay="0"/>
                                          </p:stCondLst>
                                        </p:cTn>
                                        <p:tgtEl>
                                          <p:spTgt spid="27"/>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6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3" presetClass="emph" presetSubtype="1" nodeType="clickEffect">
                                  <p:stCondLst>
                                    <p:cond delay="0"/>
                                  </p:stCondLst>
                                  <p:childTnLst>
                                    <p:set>
                                      <p:cBhvr override="childStyle">
                                        <p:cTn id="112" dur="indefinite"/>
                                        <p:tgtEl>
                                          <p:spTgt spid="4">
                                            <p:txEl>
                                              <p:pRg st="2" end="2"/>
                                            </p:txEl>
                                          </p:spTgt>
                                        </p:tgtEl>
                                        <p:attrNameLst>
                                          <p:attrName>style.color</p:attrName>
                                        </p:attrNameLst>
                                      </p:cBhvr>
                                      <p:to>
                                        <p:clrVal>
                                          <a:srgbClr val="D8D8D8"/>
                                        </p:clrVal>
                                      </p:to>
                                    </p:set>
                                  </p:childTnLst>
                                </p:cTn>
                              </p:par>
                              <p:par>
                                <p:cTn id="113" presetID="3" presetClass="emph" presetSubtype="1" nodeType="withEffect">
                                  <p:stCondLst>
                                    <p:cond delay="0"/>
                                  </p:stCondLst>
                                  <p:childTnLst>
                                    <p:set>
                                      <p:cBhvr override="childStyle">
                                        <p:cTn id="114" dur="indefinite"/>
                                        <p:tgtEl>
                                          <p:spTgt spid="4">
                                            <p:txEl>
                                              <p:pRg st="3" end="3"/>
                                            </p:txEl>
                                          </p:spTgt>
                                        </p:tgtEl>
                                        <p:attrNameLst>
                                          <p:attrName>style.color</p:attrName>
                                        </p:attrNameLst>
                                      </p:cBhvr>
                                      <p:to>
                                        <p:clrVal>
                                          <a:srgbClr val="000000"/>
                                        </p:clrVal>
                                      </p:to>
                                    </p:set>
                                  </p:childTnLst>
                                </p:cTn>
                              </p:par>
                            </p:childTnLst>
                          </p:cTn>
                        </p:par>
                      </p:childTnLst>
                    </p:cTn>
                  </p:par>
                  <p:par>
                    <p:cTn id="115" fill="hold">
                      <p:stCondLst>
                        <p:cond delay="indefinite"/>
                      </p:stCondLst>
                      <p:childTnLst>
                        <p:par>
                          <p:cTn id="116" fill="hold">
                            <p:stCondLst>
                              <p:cond delay="0"/>
                            </p:stCondLst>
                            <p:childTnLst>
                              <p:par>
                                <p:cTn id="117" presetID="3" presetClass="emph" presetSubtype="1" nodeType="clickEffect">
                                  <p:stCondLst>
                                    <p:cond delay="0"/>
                                  </p:stCondLst>
                                  <p:childTnLst>
                                    <p:set>
                                      <p:cBhvr override="childStyle">
                                        <p:cTn id="118" dur="indefinite"/>
                                        <p:tgtEl>
                                          <p:spTgt spid="4">
                                            <p:txEl>
                                              <p:pRg st="3" end="3"/>
                                            </p:txEl>
                                          </p:spTgt>
                                        </p:tgtEl>
                                        <p:attrNameLst>
                                          <p:attrName>style.color</p:attrName>
                                        </p:attrNameLst>
                                      </p:cBhvr>
                                      <p:to>
                                        <p:clrVal>
                                          <a:srgbClr val="D8D8D8"/>
                                        </p:clrVal>
                                      </p:to>
                                    </p:set>
                                  </p:childTnLst>
                                </p:cTn>
                              </p:par>
                              <p:par>
                                <p:cTn id="119" presetID="3" presetClass="emph" presetSubtype="1" nodeType="withEffect">
                                  <p:stCondLst>
                                    <p:cond delay="0"/>
                                  </p:stCondLst>
                                  <p:childTnLst>
                                    <p:set>
                                      <p:cBhvr override="childStyle">
                                        <p:cTn id="120" dur="indefinite"/>
                                        <p:tgtEl>
                                          <p:spTgt spid="4">
                                            <p:txEl>
                                              <p:pRg st="4" end="4"/>
                                            </p:txEl>
                                          </p:spTgt>
                                        </p:tgtEl>
                                        <p:attrNameLst>
                                          <p:attrName>style.color</p:attrName>
                                        </p:attrNameLst>
                                      </p:cBhvr>
                                      <p:to>
                                        <p:clrVal>
                                          <a:srgbClr val="000000"/>
                                        </p:clrVal>
                                      </p:to>
                                    </p:set>
                                  </p:childTnLst>
                                </p:cTn>
                              </p:par>
                            </p:childTnLst>
                          </p:cTn>
                        </p:par>
                      </p:childTnLst>
                    </p:cTn>
                  </p:par>
                  <p:par>
                    <p:cTn id="121" fill="hold">
                      <p:stCondLst>
                        <p:cond delay="indefinite"/>
                      </p:stCondLst>
                      <p:childTnLst>
                        <p:par>
                          <p:cTn id="122" fill="hold">
                            <p:stCondLst>
                              <p:cond delay="0"/>
                            </p:stCondLst>
                            <p:childTnLst>
                              <p:par>
                                <p:cTn id="123" presetID="3" presetClass="emph" presetSubtype="1" nodeType="clickEffect">
                                  <p:stCondLst>
                                    <p:cond delay="0"/>
                                  </p:stCondLst>
                                  <p:childTnLst>
                                    <p:set>
                                      <p:cBhvr override="childStyle">
                                        <p:cTn id="124" dur="indefinite"/>
                                        <p:tgtEl>
                                          <p:spTgt spid="4">
                                            <p:txEl>
                                              <p:pRg st="4" end="4"/>
                                            </p:txEl>
                                          </p:spTgt>
                                        </p:tgtEl>
                                        <p:attrNameLst>
                                          <p:attrName>style.color</p:attrName>
                                        </p:attrNameLst>
                                      </p:cBhvr>
                                      <p:to>
                                        <p:clrVal>
                                          <a:srgbClr val="D8D8D8"/>
                                        </p:clrVal>
                                      </p:to>
                                    </p:set>
                                  </p:childTnLst>
                                </p:cTn>
                              </p:par>
                              <p:par>
                                <p:cTn id="125" presetID="3" presetClass="emph" presetSubtype="1" nodeType="withEffect">
                                  <p:stCondLst>
                                    <p:cond delay="0"/>
                                  </p:stCondLst>
                                  <p:childTnLst>
                                    <p:set>
                                      <p:cBhvr override="childStyle">
                                        <p:cTn id="126" dur="indefinite"/>
                                        <p:tgtEl>
                                          <p:spTgt spid="4">
                                            <p:txEl>
                                              <p:pRg st="5" end="5"/>
                                            </p:txEl>
                                          </p:spTgt>
                                        </p:tgtEl>
                                        <p:attrNameLst>
                                          <p:attrName>style.color</p:attrName>
                                        </p:attrNameLst>
                                      </p:cBhvr>
                                      <p:to>
                                        <p:clrVal>
                                          <a:srgbClr val="000000"/>
                                        </p:clrVal>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71"/>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67"/>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nodeType="clickEffect">
                                  <p:stCondLst>
                                    <p:cond delay="0"/>
                                  </p:stCondLst>
                                  <p:childTnLst>
                                    <p:set>
                                      <p:cBhvr override="childStyle">
                                        <p:cTn id="136" dur="indefinite"/>
                                        <p:tgtEl>
                                          <p:spTgt spid="4">
                                            <p:txEl>
                                              <p:pRg st="5" end="5"/>
                                            </p:txEl>
                                          </p:spTgt>
                                        </p:tgtEl>
                                        <p:attrNameLst>
                                          <p:attrName>style.color</p:attrName>
                                        </p:attrNameLst>
                                      </p:cBhvr>
                                      <p:to>
                                        <p:clrVal>
                                          <a:srgbClr val="D8D8D8"/>
                                        </p:clrVal>
                                      </p:to>
                                    </p:set>
                                  </p:childTnLst>
                                </p:cTn>
                              </p:par>
                              <p:par>
                                <p:cTn id="137" presetID="3" presetClass="emph" presetSubtype="1" nodeType="withEffect">
                                  <p:stCondLst>
                                    <p:cond delay="0"/>
                                  </p:stCondLst>
                                  <p:childTnLst>
                                    <p:set>
                                      <p:cBhvr override="childStyle">
                                        <p:cTn id="138" dur="indefinite"/>
                                        <p:tgtEl>
                                          <p:spTgt spid="4">
                                            <p:txEl>
                                              <p:pRg st="2" end="2"/>
                                            </p:txEl>
                                          </p:spTgt>
                                        </p:tgtEl>
                                        <p:attrNameLst>
                                          <p:attrName>style.color</p:attrName>
                                        </p:attrNameLst>
                                      </p:cBhvr>
                                      <p:to>
                                        <p:clrVal>
                                          <a:srgbClr val="000000"/>
                                        </p:clrVal>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31"/>
                                        </p:tgtEl>
                                        <p:attrNameLst>
                                          <p:attrName>style.visibility</p:attrName>
                                        </p:attrNameLst>
                                      </p:cBhvr>
                                      <p:to>
                                        <p:strVal val="visible"/>
                                      </p:to>
                                    </p:set>
                                  </p:childTnLst>
                                </p:cTn>
                              </p:par>
                              <p:par>
                                <p:cTn id="143" presetID="1" presetClass="exit" presetSubtype="0" fill="hold" nodeType="withEffect">
                                  <p:stCondLst>
                                    <p:cond delay="0"/>
                                  </p:stCondLst>
                                  <p:childTnLst>
                                    <p:set>
                                      <p:cBhvr>
                                        <p:cTn id="144" dur="1" fill="hold">
                                          <p:stCondLst>
                                            <p:cond delay="0"/>
                                          </p:stCondLst>
                                        </p:cTn>
                                        <p:tgtEl>
                                          <p:spTgt spid="71"/>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2"/>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31"/>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nodeType="clickEffect">
                                  <p:stCondLst>
                                    <p:cond delay="0"/>
                                  </p:stCondLst>
                                  <p:childTnLst>
                                    <p:set>
                                      <p:cBhvr override="childStyle">
                                        <p:cTn id="154" dur="indefinite"/>
                                        <p:tgtEl>
                                          <p:spTgt spid="4">
                                            <p:txEl>
                                              <p:pRg st="2" end="2"/>
                                            </p:txEl>
                                          </p:spTgt>
                                        </p:tgtEl>
                                        <p:attrNameLst>
                                          <p:attrName>style.color</p:attrName>
                                        </p:attrNameLst>
                                      </p:cBhvr>
                                      <p:to>
                                        <p:clrVal>
                                          <a:srgbClr val="D8D8D8"/>
                                        </p:clrVal>
                                      </p:to>
                                    </p:set>
                                  </p:childTnLst>
                                </p:cTn>
                              </p:par>
                              <p:par>
                                <p:cTn id="155" presetID="3" presetClass="emph" presetSubtype="1" nodeType="withEffect">
                                  <p:stCondLst>
                                    <p:cond delay="0"/>
                                  </p:stCondLst>
                                  <p:childTnLst>
                                    <p:set>
                                      <p:cBhvr override="childStyle">
                                        <p:cTn id="156" dur="indefinite"/>
                                        <p:tgtEl>
                                          <p:spTgt spid="4">
                                            <p:txEl>
                                              <p:pRg st="3" end="3"/>
                                            </p:txEl>
                                          </p:spTgt>
                                        </p:tgtEl>
                                        <p:attrNameLst>
                                          <p:attrName>style.color</p:attrName>
                                        </p:attrNameLst>
                                      </p:cBhvr>
                                      <p:to>
                                        <p:clrVal>
                                          <a:srgbClr val="000000"/>
                                        </p:clrVal>
                                      </p:to>
                                    </p:set>
                                  </p:childTnLst>
                                </p:cTn>
                              </p:par>
                            </p:childTnLst>
                          </p:cTn>
                        </p:par>
                      </p:childTnLst>
                    </p:cTn>
                  </p:par>
                  <p:par>
                    <p:cTn id="157" fill="hold">
                      <p:stCondLst>
                        <p:cond delay="indefinite"/>
                      </p:stCondLst>
                      <p:childTnLst>
                        <p:par>
                          <p:cTn id="158" fill="hold">
                            <p:stCondLst>
                              <p:cond delay="0"/>
                            </p:stCondLst>
                            <p:childTnLst>
                              <p:par>
                                <p:cTn id="159" presetID="3" presetClass="emph" presetSubtype="1" nodeType="clickEffect">
                                  <p:stCondLst>
                                    <p:cond delay="0"/>
                                  </p:stCondLst>
                                  <p:childTnLst>
                                    <p:set>
                                      <p:cBhvr override="childStyle">
                                        <p:cTn id="160" dur="indefinite"/>
                                        <p:tgtEl>
                                          <p:spTgt spid="4">
                                            <p:txEl>
                                              <p:pRg st="2" end="2"/>
                                            </p:txEl>
                                          </p:spTgt>
                                        </p:tgtEl>
                                        <p:attrNameLst>
                                          <p:attrName>style.color</p:attrName>
                                        </p:attrNameLst>
                                      </p:cBhvr>
                                      <p:to>
                                        <p:clrVal>
                                          <a:srgbClr val="D8D8D8"/>
                                        </p:clrVal>
                                      </p:to>
                                    </p:set>
                                  </p:childTnLst>
                                </p:cTn>
                              </p:par>
                              <p:par>
                                <p:cTn id="161" presetID="3" presetClass="emph" presetSubtype="1" nodeType="withEffect">
                                  <p:stCondLst>
                                    <p:cond delay="0"/>
                                  </p:stCondLst>
                                  <p:childTnLst>
                                    <p:set>
                                      <p:cBhvr override="childStyle">
                                        <p:cTn id="162" dur="indefinite"/>
                                        <p:tgtEl>
                                          <p:spTgt spid="4">
                                            <p:txEl>
                                              <p:pRg st="3" end="3"/>
                                            </p:txEl>
                                          </p:spTgt>
                                        </p:tgtEl>
                                        <p:attrNameLst>
                                          <p:attrName>style.color</p:attrName>
                                        </p:attrNameLst>
                                      </p:cBhvr>
                                      <p:to>
                                        <p:clrVal>
                                          <a:srgbClr val="00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nodeType="clickEffect">
                                  <p:stCondLst>
                                    <p:cond delay="0"/>
                                  </p:stCondLst>
                                  <p:childTnLst>
                                    <p:set>
                                      <p:cBhvr override="childStyle">
                                        <p:cTn id="166" dur="indefinite"/>
                                        <p:tgtEl>
                                          <p:spTgt spid="4">
                                            <p:txEl>
                                              <p:pRg st="3" end="3"/>
                                            </p:txEl>
                                          </p:spTgt>
                                        </p:tgtEl>
                                        <p:attrNameLst>
                                          <p:attrName>style.color</p:attrName>
                                        </p:attrNameLst>
                                      </p:cBhvr>
                                      <p:to>
                                        <p:clrVal>
                                          <a:srgbClr val="D8D8D8"/>
                                        </p:clrVal>
                                      </p:to>
                                    </p:set>
                                  </p:childTnLst>
                                </p:cTn>
                              </p:par>
                              <p:par>
                                <p:cTn id="167" presetID="3" presetClass="emph" presetSubtype="1" nodeType="withEffect">
                                  <p:stCondLst>
                                    <p:cond delay="0"/>
                                  </p:stCondLst>
                                  <p:childTnLst>
                                    <p:set>
                                      <p:cBhvr override="childStyle">
                                        <p:cTn id="168" dur="indefinite"/>
                                        <p:tgtEl>
                                          <p:spTgt spid="4">
                                            <p:txEl>
                                              <p:pRg st="4" end="4"/>
                                            </p:txEl>
                                          </p:spTgt>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3" presetClass="emph" presetSubtype="1" nodeType="clickEffect">
                                  <p:stCondLst>
                                    <p:cond delay="0"/>
                                  </p:stCondLst>
                                  <p:childTnLst>
                                    <p:set>
                                      <p:cBhvr override="childStyle">
                                        <p:cTn id="172" dur="indefinite"/>
                                        <p:tgtEl>
                                          <p:spTgt spid="4">
                                            <p:txEl>
                                              <p:pRg st="4" end="4"/>
                                            </p:txEl>
                                          </p:spTgt>
                                        </p:tgtEl>
                                        <p:attrNameLst>
                                          <p:attrName>style.color</p:attrName>
                                        </p:attrNameLst>
                                      </p:cBhvr>
                                      <p:to>
                                        <p:clrVal>
                                          <a:srgbClr val="D8D8D8"/>
                                        </p:clrVal>
                                      </p:to>
                                    </p:set>
                                  </p:childTnLst>
                                </p:cTn>
                              </p:par>
                              <p:par>
                                <p:cTn id="173" presetID="3" presetClass="emph" presetSubtype="1" nodeType="withEffect">
                                  <p:stCondLst>
                                    <p:cond delay="0"/>
                                  </p:stCondLst>
                                  <p:childTnLst>
                                    <p:set>
                                      <p:cBhvr override="childStyle">
                                        <p:cTn id="174" dur="indefinite"/>
                                        <p:tgtEl>
                                          <p:spTgt spid="4">
                                            <p:txEl>
                                              <p:pRg st="5" end="5"/>
                                            </p:txEl>
                                          </p:spTgt>
                                        </p:tgtEl>
                                        <p:attrNameLst>
                                          <p:attrName>style.color</p:attrName>
                                        </p:attrNameLst>
                                      </p:cBhvr>
                                      <p:to>
                                        <p:clrVal>
                                          <a:srgbClr val="000000"/>
                                        </p:clrVal>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33"/>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32"/>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3" presetClass="emph" presetSubtype="1" nodeType="clickEffect">
                                  <p:stCondLst>
                                    <p:cond delay="0"/>
                                  </p:stCondLst>
                                  <p:childTnLst>
                                    <p:set>
                                      <p:cBhvr override="childStyle">
                                        <p:cTn id="184" dur="indefinite"/>
                                        <p:tgtEl>
                                          <p:spTgt spid="4">
                                            <p:txEl>
                                              <p:pRg st="2" end="2"/>
                                            </p:txEl>
                                          </p:spTgt>
                                        </p:tgtEl>
                                        <p:attrNameLst>
                                          <p:attrName>style.color</p:attrName>
                                        </p:attrNameLst>
                                      </p:cBhvr>
                                      <p:to>
                                        <p:clrVal>
                                          <a:srgbClr val="000000"/>
                                        </p:clrVal>
                                      </p:to>
                                    </p:set>
                                  </p:childTnLst>
                                </p:cTn>
                              </p:par>
                              <p:par>
                                <p:cTn id="185" presetID="3" presetClass="emph" presetSubtype="1" nodeType="withEffect">
                                  <p:stCondLst>
                                    <p:cond delay="0"/>
                                  </p:stCondLst>
                                  <p:childTnLst>
                                    <p:set>
                                      <p:cBhvr override="childStyle">
                                        <p:cTn id="186" dur="indefinite"/>
                                        <p:tgtEl>
                                          <p:spTgt spid="4">
                                            <p:txEl>
                                              <p:pRg st="5" end="5"/>
                                            </p:txEl>
                                          </p:spTgt>
                                        </p:tgtEl>
                                        <p:attrNameLst>
                                          <p:attrName>style.color</p:attrName>
                                        </p:attrNameLst>
                                      </p:cBhvr>
                                      <p:to>
                                        <p:clrVal>
                                          <a:srgbClr val="D8D8D8"/>
                                        </p:clrVal>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28"/>
                                        </p:tgtEl>
                                        <p:attrNameLst>
                                          <p:attrName>style.visibility</p:attrName>
                                        </p:attrNameLst>
                                      </p:cBhvr>
                                      <p:to>
                                        <p:strVal val="visible"/>
                                      </p:to>
                                    </p:set>
                                  </p:childTnLst>
                                </p:cTn>
                              </p:par>
                              <p:par>
                                <p:cTn id="191" presetID="1" presetClass="exit" presetSubtype="0" fill="hold" nodeType="withEffect">
                                  <p:stCondLst>
                                    <p:cond delay="0"/>
                                  </p:stCondLst>
                                  <p:childTnLst>
                                    <p:set>
                                      <p:cBhvr>
                                        <p:cTn id="192" dur="1" fill="hold">
                                          <p:stCondLst>
                                            <p:cond delay="0"/>
                                          </p:stCondLst>
                                        </p:cTn>
                                        <p:tgtEl>
                                          <p:spTgt spid="33"/>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3" presetClass="emph" presetSubtype="1" nodeType="clickEffect">
                                  <p:stCondLst>
                                    <p:cond delay="0"/>
                                  </p:stCondLst>
                                  <p:childTnLst>
                                    <p:set>
                                      <p:cBhvr override="childStyle">
                                        <p:cTn id="196" dur="indefinite"/>
                                        <p:tgtEl>
                                          <p:spTgt spid="4">
                                            <p:txEl>
                                              <p:pRg st="2" end="2"/>
                                            </p:txEl>
                                          </p:spTgt>
                                        </p:tgtEl>
                                        <p:attrNameLst>
                                          <p:attrName>style.color</p:attrName>
                                        </p:attrNameLst>
                                      </p:cBhvr>
                                      <p:to>
                                        <p:clrVal>
                                          <a:srgbClr val="D8D8D8"/>
                                        </p:clrVal>
                                      </p:to>
                                    </p:set>
                                  </p:childTnLst>
                                </p:cTn>
                              </p:par>
                              <p:par>
                                <p:cTn id="197" presetID="3" presetClass="emph" presetSubtype="1" nodeType="withEffect">
                                  <p:stCondLst>
                                    <p:cond delay="0"/>
                                  </p:stCondLst>
                                  <p:childTnLst>
                                    <p:set>
                                      <p:cBhvr override="childStyle">
                                        <p:cTn id="198" dur="indefinite"/>
                                        <p:tgtEl>
                                          <p:spTgt spid="4">
                                            <p:txEl>
                                              <p:pRg st="3" end="3"/>
                                            </p:txEl>
                                          </p:spTgt>
                                        </p:tgtEl>
                                        <p:attrNameLst>
                                          <p:attrName>style.color</p:attrName>
                                        </p:attrNameLst>
                                      </p:cBhvr>
                                      <p:to>
                                        <p:clrVal>
                                          <a:srgbClr val="000000"/>
                                        </p:clrVal>
                                      </p:to>
                                    </p:se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grpId="0" nodeType="clickEffect">
                                  <p:stCondLst>
                                    <p:cond delay="0"/>
                                  </p:stCondLst>
                                  <p:iterate type="lt">
                                    <p:tmPct val="10000"/>
                                  </p:iterate>
                                  <p:childTnLst>
                                    <p:set>
                                      <p:cBhvr>
                                        <p:cTn id="202" dur="1" fill="hold">
                                          <p:stCondLst>
                                            <p:cond delay="0"/>
                                          </p:stCondLst>
                                        </p:cTn>
                                        <p:tgtEl>
                                          <p:spTgt spid="7"/>
                                        </p:tgtEl>
                                        <p:attrNameLst>
                                          <p:attrName>style.visibility</p:attrName>
                                        </p:attrNameLst>
                                      </p:cBhvr>
                                      <p:to>
                                        <p:strVal val="visible"/>
                                      </p:to>
                                    </p:set>
                                    <p:animEffect transition="in" filter="wipe(left)">
                                      <p:cBhvr>
                                        <p:cTn id="20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4" grpId="1" uiExpand="1" build="allAtOnce"/>
      <p:bldP spid="4" grpId="2" uiExpand="1" build="allAtOnce"/>
      <p:bldP spid="7"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BCD924-7A06-4603-B152-760B6520FA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C4D9E6-AEDF-4B8D-BDAE-6D82CCFD86FB}"/>
              </a:ext>
            </a:extLst>
          </p:cNvPr>
          <p:cNvSpPr>
            <a:spLocks noGrp="1"/>
          </p:cNvSpPr>
          <p:nvPr>
            <p:ph type="body" sz="quarter" idx="12"/>
          </p:nvPr>
        </p:nvSpPr>
        <p:spPr/>
        <p:txBody>
          <a:bodyPr/>
          <a:lstStyle/>
          <a:p>
            <a:r>
              <a:rPr lang="en-US" altLang="en-US" dirty="0"/>
              <a:t>Testing 2: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075D1D8D-9B34-4DB8-8584-7C02A4A13905}"/>
              </a:ext>
            </a:extLst>
          </p:cNvPr>
          <p:cNvSpPr txBox="1">
            <a:spLocks/>
          </p:cNvSpPr>
          <p:nvPr/>
        </p:nvSpPr>
        <p:spPr>
          <a:xfrm>
            <a:off x="19587" y="823072"/>
            <a:ext cx="8951676" cy="3423920"/>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t>Implementation level description</a:t>
            </a:r>
            <a:r>
              <a:rPr lang="en-US" altLang="en-US" sz="2000" dirty="0"/>
              <a:t>:</a:t>
            </a:r>
          </a:p>
          <a:p>
            <a:pPr marL="517525" indent="-293688" algn="just">
              <a:buFont typeface="Wingdings" panose="05000000000000000000" pitchFamily="2" charset="2"/>
              <a:buAutoNum type="arabicPeriod"/>
            </a:pPr>
            <a:r>
              <a:rPr lang="en-US" altLang="en-US" sz="2000" dirty="0"/>
              <a:t>Replace the leftmost zero by </a:t>
            </a:r>
            <a:r>
              <a:rPr lang="en-US" altLang="en-US" sz="2000" dirty="0">
                <a:latin typeface="Cambria Math" panose="02040503050406030204" pitchFamily="18" charset="0"/>
                <a:ea typeface="Cambria Math" panose="02040503050406030204" pitchFamily="18" charset="0"/>
              </a:rPr>
              <a:t>⌴</a:t>
            </a:r>
            <a:endParaRPr lang="en-US" altLang="en-US" sz="2000" dirty="0"/>
          </a:p>
          <a:p>
            <a:pPr marL="517525" indent="-293688" algn="just">
              <a:buFont typeface="Wingdings" panose="05000000000000000000" pitchFamily="2" charset="2"/>
              <a:buAutoNum type="arabicPeriod"/>
            </a:pPr>
            <a:r>
              <a:rPr lang="en-US" altLang="en-US" sz="2000" dirty="0"/>
              <a:t>Cross (</a:t>
            </a:r>
            <a:r>
              <a:rPr lang="en-US" altLang="en-US" sz="2000" dirty="0">
                <a:latin typeface="Cambria Math" panose="02040503050406030204" pitchFamily="18" charset="0"/>
                <a:ea typeface="Cambria Math" panose="02040503050406030204" pitchFamily="18" charset="0"/>
                <a:sym typeface="Symbol" panose="05050102010706020507" pitchFamily="18" charset="2"/>
              </a:rPr>
              <a:t></a:t>
            </a:r>
            <a:r>
              <a:rPr lang="en-US" altLang="en-US" sz="2000" dirty="0"/>
              <a:t>) every second </a:t>
            </a:r>
            <a:r>
              <a:rPr lang="en-US" altLang="en-US" sz="2000" dirty="0">
                <a:latin typeface="Cambria Math" panose="02040503050406030204" pitchFamily="18" charset="0"/>
                <a:ea typeface="Cambria Math" panose="02040503050406030204" pitchFamily="18" charset="0"/>
              </a:rPr>
              <a:t>0</a:t>
            </a:r>
            <a:r>
              <a:rPr lang="en-US" altLang="en-US" sz="2000" dirty="0"/>
              <a:t> from left to right. Skip </a:t>
            </a:r>
            <a:r>
              <a:rPr lang="en-US" altLang="en-US" sz="2000" dirty="0">
                <a:latin typeface="Cambria Math" panose="02040503050406030204" pitchFamily="18" charset="0"/>
                <a:ea typeface="Cambria Math" panose="02040503050406030204" pitchFamily="18" charset="0"/>
              </a:rPr>
              <a:t>⌴</a:t>
            </a:r>
            <a:r>
              <a:rPr lang="en-US" altLang="en-US" sz="2000" dirty="0"/>
              <a:t> from left, cross next </a:t>
            </a:r>
            <a:r>
              <a:rPr lang="en-US" altLang="en-US" sz="2000" dirty="0">
                <a:latin typeface="Cambria Math" panose="02040503050406030204" pitchFamily="18" charset="0"/>
                <a:ea typeface="Cambria Math" panose="02040503050406030204" pitchFamily="18" charset="0"/>
              </a:rPr>
              <a:t>0</a:t>
            </a:r>
            <a:r>
              <a:rPr lang="en-US" altLang="en-US" sz="2000" dirty="0"/>
              <a:t>, skip next </a:t>
            </a:r>
            <a:r>
              <a:rPr lang="en-US" altLang="en-US" sz="2000" dirty="0">
                <a:latin typeface="Cambria Math" panose="02040503050406030204" pitchFamily="18" charset="0"/>
                <a:ea typeface="Cambria Math" panose="02040503050406030204" pitchFamily="18" charset="0"/>
              </a:rPr>
              <a:t>0</a:t>
            </a:r>
            <a:r>
              <a:rPr lang="en-US" altLang="en-US" sz="2000" dirty="0"/>
              <a:t>, cross next </a:t>
            </a:r>
            <a:r>
              <a:rPr lang="en-US" altLang="en-US" sz="2000" dirty="0">
                <a:latin typeface="Cambria Math" panose="02040503050406030204" pitchFamily="18" charset="0"/>
                <a:ea typeface="Cambria Math" panose="02040503050406030204" pitchFamily="18" charset="0"/>
              </a:rPr>
              <a:t>0</a:t>
            </a:r>
            <a:r>
              <a:rPr lang="en-US" altLang="en-US" sz="2000" dirty="0"/>
              <a:t>, skip next </a:t>
            </a:r>
            <a:r>
              <a:rPr lang="en-US" altLang="en-US" sz="2000" dirty="0">
                <a:latin typeface="Cambria Math" panose="02040503050406030204" pitchFamily="18" charset="0"/>
                <a:ea typeface="Cambria Math" panose="02040503050406030204" pitchFamily="18" charset="0"/>
              </a:rPr>
              <a:t>0</a:t>
            </a:r>
            <a:r>
              <a:rPr lang="en-US" altLang="en-US" sz="2000" dirty="0"/>
              <a:t>, cross next </a:t>
            </a:r>
            <a:r>
              <a:rPr lang="en-US" altLang="en-US" sz="2000" dirty="0">
                <a:latin typeface="Cambria Math" panose="02040503050406030204" pitchFamily="18" charset="0"/>
                <a:ea typeface="Cambria Math" panose="02040503050406030204" pitchFamily="18" charset="0"/>
              </a:rPr>
              <a:t>0</a:t>
            </a:r>
            <a:r>
              <a:rPr lang="en-US" altLang="en-US" sz="2000" dirty="0"/>
              <a:t>, … and so on. Every skip must be followed by a cross.</a:t>
            </a:r>
          </a:p>
          <a:p>
            <a:pPr marL="517525" indent="-293688" algn="just">
              <a:buFont typeface="Wingdings" panose="05000000000000000000" pitchFamily="2" charset="2"/>
              <a:buAutoNum type="arabicPeriod"/>
            </a:pPr>
            <a:r>
              <a:rPr lang="en-US" altLang="en-US" sz="2000" dirty="0"/>
              <a:t>If no </a:t>
            </a:r>
            <a:r>
              <a:rPr lang="en-US" altLang="en-US" sz="2000" dirty="0">
                <a:latin typeface="Cambria Math" panose="02040503050406030204" pitchFamily="18" charset="0"/>
                <a:ea typeface="Cambria Math" panose="02040503050406030204" pitchFamily="18" charset="0"/>
              </a:rPr>
              <a:t>0</a:t>
            </a:r>
            <a:r>
              <a:rPr lang="en-US" altLang="en-US" sz="2000" dirty="0"/>
              <a:t>s are found to skip and cross in step 3 (means </a:t>
            </a:r>
            <a:r>
              <a:rPr lang="en-US" altLang="en-US" sz="2000" dirty="0">
                <a:latin typeface="Cambria Math" panose="02040503050406030204" pitchFamily="18" charset="0"/>
                <a:ea typeface="Cambria Math" panose="02040503050406030204" pitchFamily="18" charset="0"/>
              </a:rPr>
              <a:t>2</a:t>
            </a:r>
            <a:r>
              <a:rPr lang="en-US" altLang="en-US" sz="2000" baseline="30000" dirty="0">
                <a:latin typeface="Cambria Math" panose="02040503050406030204" pitchFamily="18" charset="0"/>
                <a:ea typeface="Cambria Math" panose="02040503050406030204" pitchFamily="18" charset="0"/>
              </a:rPr>
              <a:t>N</a:t>
            </a:r>
            <a:r>
              <a:rPr lang="en-US" altLang="en-US" sz="2000" dirty="0"/>
              <a:t> number of </a:t>
            </a:r>
            <a:r>
              <a:rPr lang="en-US" altLang="en-US" sz="2000" dirty="0">
                <a:latin typeface="Cambria Math" panose="02040503050406030204" pitchFamily="18" charset="0"/>
                <a:ea typeface="Cambria Math" panose="02040503050406030204" pitchFamily="18" charset="0"/>
              </a:rPr>
              <a:t>0</a:t>
            </a:r>
            <a:r>
              <a:rPr lang="en-US" altLang="en-US" sz="2000" dirty="0"/>
              <a:t>s), ACCEPT.</a:t>
            </a:r>
          </a:p>
          <a:p>
            <a:pPr marL="517525" indent="-293688" algn="just">
              <a:buFont typeface="Wingdings" panose="05000000000000000000" pitchFamily="2" charset="2"/>
              <a:buAutoNum type="arabicPeriod"/>
            </a:pPr>
            <a:r>
              <a:rPr lang="en-US" altLang="en-US" sz="2000" dirty="0"/>
              <a:t>If there is no 0 to cross after skipping a 0 (means odd number of </a:t>
            </a:r>
            <a:r>
              <a:rPr lang="en-US" altLang="en-US" sz="2000" dirty="0">
                <a:latin typeface="Cambria Math" panose="02040503050406030204" pitchFamily="18" charset="0"/>
                <a:ea typeface="Cambria Math" panose="02040503050406030204" pitchFamily="18" charset="0"/>
              </a:rPr>
              <a:t>0</a:t>
            </a:r>
            <a:r>
              <a:rPr lang="en-US" altLang="en-US" sz="2000" dirty="0"/>
              <a:t>s), REJECT.</a:t>
            </a:r>
          </a:p>
          <a:p>
            <a:pPr marL="517525" indent="-293688" algn="just">
              <a:buFont typeface="Wingdings" panose="05000000000000000000" pitchFamily="2" charset="2"/>
              <a:buAutoNum type="arabicPeriod"/>
            </a:pPr>
            <a:r>
              <a:rPr lang="en-US" altLang="en-US" sz="2000" dirty="0"/>
              <a:t>Otherwise MOVE to the left </a:t>
            </a:r>
            <a:r>
              <a:rPr lang="en-US" altLang="en-US" sz="2000" dirty="0">
                <a:latin typeface="Cambria Math" panose="02040503050406030204" pitchFamily="18" charset="0"/>
                <a:ea typeface="Cambria Math" panose="02040503050406030204" pitchFamily="18" charset="0"/>
              </a:rPr>
              <a:t>⌴</a:t>
            </a:r>
            <a:r>
              <a:rPr lang="en-US" altLang="en-US" sz="2000" dirty="0">
                <a:ea typeface="Cambria Math" panose="02040503050406030204" pitchFamily="18" charset="0"/>
              </a:rPr>
              <a:t>, continue step 2.</a:t>
            </a:r>
            <a:endParaRPr lang="en-US" altLang="en-US" sz="2000" dirty="0"/>
          </a:p>
          <a:p>
            <a:pPr marL="288925" indent="-288925">
              <a:lnSpc>
                <a:spcPct val="90000"/>
              </a:lnSpc>
              <a:spcAft>
                <a:spcPts val="600"/>
              </a:spcAft>
            </a:pPr>
            <a:r>
              <a:rPr lang="en-US" altLang="en-US" sz="2000" u="sng" dirty="0"/>
              <a:t>Implementation level simulation</a:t>
            </a:r>
            <a:r>
              <a:rPr lang="en-US" altLang="en-US" sz="2000" dirty="0"/>
              <a:t>:</a:t>
            </a:r>
          </a:p>
        </p:txBody>
      </p:sp>
      <p:graphicFrame>
        <p:nvGraphicFramePr>
          <p:cNvPr id="9" name="Table 5">
            <a:extLst>
              <a:ext uri="{FF2B5EF4-FFF2-40B4-BE49-F238E27FC236}">
                <a16:creationId xmlns:a16="http://schemas.microsoft.com/office/drawing/2014/main" id="{9F4097F5-A5C3-4774-9274-B0316BF02F4A}"/>
              </a:ext>
            </a:extLst>
          </p:cNvPr>
          <p:cNvGraphicFramePr>
            <a:graphicFrameLocks noGrp="1"/>
          </p:cNvGraphicFramePr>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41" name="Table 5">
            <a:extLst>
              <a:ext uri="{FF2B5EF4-FFF2-40B4-BE49-F238E27FC236}">
                <a16:creationId xmlns:a16="http://schemas.microsoft.com/office/drawing/2014/main" id="{97B3D330-AC64-4502-B771-E57EF8F02229}"/>
              </a:ext>
            </a:extLst>
          </p:cNvPr>
          <p:cNvGraphicFramePr>
            <a:graphicFrameLocks noGrp="1"/>
          </p:cNvGraphicFramePr>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49" name="Table 5">
            <a:extLst>
              <a:ext uri="{FF2B5EF4-FFF2-40B4-BE49-F238E27FC236}">
                <a16:creationId xmlns:a16="http://schemas.microsoft.com/office/drawing/2014/main" id="{3F778583-440D-4F29-A856-8B2F466DA8F2}"/>
              </a:ext>
            </a:extLst>
          </p:cNvPr>
          <p:cNvGraphicFramePr>
            <a:graphicFrameLocks noGrp="1"/>
          </p:cNvGraphicFramePr>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3" name="Table 5">
            <a:extLst>
              <a:ext uri="{FF2B5EF4-FFF2-40B4-BE49-F238E27FC236}">
                <a16:creationId xmlns:a16="http://schemas.microsoft.com/office/drawing/2014/main" id="{1F11611D-5773-4DF3-81D1-8FA4260D7A9B}"/>
              </a:ext>
            </a:extLst>
          </p:cNvPr>
          <p:cNvGraphicFramePr>
            <a:graphicFrameLocks noGrp="1"/>
          </p:cNvGraphicFramePr>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7" name="Table 5">
            <a:extLst>
              <a:ext uri="{FF2B5EF4-FFF2-40B4-BE49-F238E27FC236}">
                <a16:creationId xmlns:a16="http://schemas.microsoft.com/office/drawing/2014/main" id="{3D1C0CE0-E4ED-4852-93E4-F9664511A76B}"/>
              </a:ext>
            </a:extLst>
          </p:cNvPr>
          <p:cNvGraphicFramePr>
            <a:graphicFrameLocks noGrp="1"/>
          </p:cNvGraphicFramePr>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1" name="Table 5">
            <a:extLst>
              <a:ext uri="{FF2B5EF4-FFF2-40B4-BE49-F238E27FC236}">
                <a16:creationId xmlns:a16="http://schemas.microsoft.com/office/drawing/2014/main" id="{9BD4D6FD-E886-4739-988B-DCDA3AE117A6}"/>
              </a:ext>
            </a:extLst>
          </p:cNvPr>
          <p:cNvGraphicFramePr>
            <a:graphicFrameLocks noGrp="1"/>
          </p:cNvGraphicFramePr>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5" name="Table 5">
            <a:extLst>
              <a:ext uri="{FF2B5EF4-FFF2-40B4-BE49-F238E27FC236}">
                <a16:creationId xmlns:a16="http://schemas.microsoft.com/office/drawing/2014/main" id="{743665A2-B431-41C2-81BA-E7C9ADF62C98}"/>
              </a:ext>
            </a:extLst>
          </p:cNvPr>
          <p:cNvGraphicFramePr>
            <a:graphicFrameLocks noGrp="1"/>
          </p:cNvGraphicFramePr>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9" name="Table 5">
            <a:extLst>
              <a:ext uri="{FF2B5EF4-FFF2-40B4-BE49-F238E27FC236}">
                <a16:creationId xmlns:a16="http://schemas.microsoft.com/office/drawing/2014/main" id="{27BDFC57-7506-4147-88DA-10D8D6A616DB}"/>
              </a:ext>
            </a:extLst>
          </p:cNvPr>
          <p:cNvGraphicFramePr>
            <a:graphicFrameLocks noGrp="1"/>
          </p:cNvGraphicFramePr>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73" name="Table 5">
            <a:extLst>
              <a:ext uri="{FF2B5EF4-FFF2-40B4-BE49-F238E27FC236}">
                <a16:creationId xmlns:a16="http://schemas.microsoft.com/office/drawing/2014/main" id="{296A51E6-0944-4AC1-83B4-70C02262C046}"/>
              </a:ext>
            </a:extLst>
          </p:cNvPr>
          <p:cNvGraphicFramePr>
            <a:graphicFrameLocks noGrp="1"/>
          </p:cNvGraphicFramePr>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76" name="Table 5">
            <a:extLst>
              <a:ext uri="{FF2B5EF4-FFF2-40B4-BE49-F238E27FC236}">
                <a16:creationId xmlns:a16="http://schemas.microsoft.com/office/drawing/2014/main" id="{13231B97-94E9-40B4-9A5E-9F309D289EE1}"/>
              </a:ext>
            </a:extLst>
          </p:cNvPr>
          <p:cNvGraphicFramePr>
            <a:graphicFrameLocks noGrp="1"/>
          </p:cNvGraphicFramePr>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78" name="Table 5">
            <a:extLst>
              <a:ext uri="{FF2B5EF4-FFF2-40B4-BE49-F238E27FC236}">
                <a16:creationId xmlns:a16="http://schemas.microsoft.com/office/drawing/2014/main" id="{81199873-A4E5-4213-811A-46C9B710BAEF}"/>
              </a:ext>
            </a:extLst>
          </p:cNvPr>
          <p:cNvGraphicFramePr>
            <a:graphicFrameLocks noGrp="1"/>
          </p:cNvGraphicFramePr>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80" name="Table 5">
            <a:extLst>
              <a:ext uri="{FF2B5EF4-FFF2-40B4-BE49-F238E27FC236}">
                <a16:creationId xmlns:a16="http://schemas.microsoft.com/office/drawing/2014/main" id="{8CC3F6D6-EA56-4E27-8056-AF34120E2222}"/>
              </a:ext>
            </a:extLst>
          </p:cNvPr>
          <p:cNvGraphicFramePr>
            <a:graphicFrameLocks noGrp="1"/>
          </p:cNvGraphicFramePr>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17" name="Table 5">
            <a:extLst>
              <a:ext uri="{FF2B5EF4-FFF2-40B4-BE49-F238E27FC236}">
                <a16:creationId xmlns:a16="http://schemas.microsoft.com/office/drawing/2014/main" id="{B91E6366-C00E-4382-B061-D53664B44C59}"/>
              </a:ext>
            </a:extLst>
          </p:cNvPr>
          <p:cNvGraphicFramePr>
            <a:graphicFrameLocks noGrp="1"/>
          </p:cNvGraphicFramePr>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18" name="Table 5">
            <a:extLst>
              <a:ext uri="{FF2B5EF4-FFF2-40B4-BE49-F238E27FC236}">
                <a16:creationId xmlns:a16="http://schemas.microsoft.com/office/drawing/2014/main" id="{0FDCE46A-F95A-4B10-972D-F0FED86542C7}"/>
              </a:ext>
            </a:extLst>
          </p:cNvPr>
          <p:cNvGraphicFramePr>
            <a:graphicFrameLocks noGrp="1"/>
          </p:cNvGraphicFramePr>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19" name="Table 5">
            <a:extLst>
              <a:ext uri="{FF2B5EF4-FFF2-40B4-BE49-F238E27FC236}">
                <a16:creationId xmlns:a16="http://schemas.microsoft.com/office/drawing/2014/main" id="{4B12EE64-5D43-48DF-AE04-BE7A7BD58846}"/>
              </a:ext>
            </a:extLst>
          </p:cNvPr>
          <p:cNvGraphicFramePr>
            <a:graphicFrameLocks noGrp="1"/>
          </p:cNvGraphicFramePr>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0" name="Table 5">
            <a:extLst>
              <a:ext uri="{FF2B5EF4-FFF2-40B4-BE49-F238E27FC236}">
                <a16:creationId xmlns:a16="http://schemas.microsoft.com/office/drawing/2014/main" id="{75002391-DCA5-4462-A63A-F282985E4189}"/>
              </a:ext>
            </a:extLst>
          </p:cNvPr>
          <p:cNvGraphicFramePr>
            <a:graphicFrameLocks noGrp="1"/>
          </p:cNvGraphicFramePr>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21" name="Table 6">
            <a:extLst>
              <a:ext uri="{FF2B5EF4-FFF2-40B4-BE49-F238E27FC236}">
                <a16:creationId xmlns:a16="http://schemas.microsoft.com/office/drawing/2014/main" id="{3ACF8747-7CD2-45A8-BF5F-D9A35FA59283}"/>
              </a:ext>
            </a:extLst>
          </p:cNvPr>
          <p:cNvGraphicFramePr>
            <a:graphicFrameLocks noGrp="1"/>
          </p:cNvGraphicFramePr>
          <p:nvPr/>
        </p:nvGraphicFramePr>
        <p:xfrm>
          <a:off x="137160" y="5293248"/>
          <a:ext cx="2872918" cy="741680"/>
        </p:xfrm>
        <a:graphic>
          <a:graphicData uri="http://schemas.openxmlformats.org/drawingml/2006/table">
            <a:tbl>
              <a:tblPr firstRow="1" bandRow="1">
                <a:tableStyleId>{073A0DAA-6AF3-43AB-8588-CEC1D06C72B9}</a:tableStyleId>
              </a:tblPr>
              <a:tblGrid>
                <a:gridCol w="396240">
                  <a:extLst>
                    <a:ext uri="{9D8B030D-6E8A-4147-A177-3AD203B41FA5}">
                      <a16:colId xmlns:a16="http://schemas.microsoft.com/office/drawing/2014/main" val="1168842053"/>
                    </a:ext>
                  </a:extLst>
                </a:gridCol>
                <a:gridCol w="2476678">
                  <a:extLst>
                    <a:ext uri="{9D8B030D-6E8A-4147-A177-3AD203B41FA5}">
                      <a16:colId xmlns:a16="http://schemas.microsoft.com/office/drawing/2014/main" val="230297493"/>
                    </a:ext>
                  </a:extLst>
                </a:gridCol>
              </a:tblGrid>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en-US" sz="1800" b="1" dirty="0">
                          <a:solidFill>
                            <a:schemeClr val="tx1"/>
                          </a:solidFill>
                        </a:rPr>
                        <a:t>Previous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9643888"/>
                  </a:ext>
                </a:extLst>
              </a:tr>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800" b="1" dirty="0">
                          <a:solidFill>
                            <a:schemeClr val="tx1"/>
                          </a:solidFill>
                        </a:rPr>
                        <a:t>Current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2424899"/>
                  </a:ext>
                </a:extLst>
              </a:tr>
            </a:tbl>
          </a:graphicData>
        </a:graphic>
      </p:graphicFrame>
      <p:sp>
        <p:nvSpPr>
          <p:cNvPr id="22" name="TextBox 21">
            <a:extLst>
              <a:ext uri="{FF2B5EF4-FFF2-40B4-BE49-F238E27FC236}">
                <a16:creationId xmlns:a16="http://schemas.microsoft.com/office/drawing/2014/main" id="{B7A7EAF8-D677-4867-AD40-50E7146682FF}"/>
              </a:ext>
            </a:extLst>
          </p:cNvPr>
          <p:cNvSpPr txBox="1"/>
          <p:nvPr/>
        </p:nvSpPr>
        <p:spPr>
          <a:xfrm>
            <a:off x="5227320" y="4537650"/>
            <a:ext cx="1328649" cy="400110"/>
          </a:xfrm>
          <a:prstGeom prst="rect">
            <a:avLst/>
          </a:prstGeom>
          <a:noFill/>
        </p:spPr>
        <p:txBody>
          <a:bodyPr wrap="square" rtlCol="0">
            <a:spAutoFit/>
          </a:bodyPr>
          <a:lstStyle/>
          <a:p>
            <a:r>
              <a:rPr lang="en-US" sz="2000" b="1" dirty="0">
                <a:solidFill>
                  <a:srgbClr val="FF0000"/>
                </a:solidFill>
              </a:rPr>
              <a:t>REJECTED</a:t>
            </a:r>
          </a:p>
        </p:txBody>
      </p:sp>
    </p:spTree>
    <p:extLst>
      <p:ext uri="{BB962C8B-B14F-4D97-AF65-F5344CB8AC3E}">
        <p14:creationId xmlns:p14="http://schemas.microsoft.com/office/powerpoint/2010/main" val="281137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3" end="3"/>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1" nodeType="clickEffect">
                                  <p:stCondLst>
                                    <p:cond delay="0"/>
                                  </p:stCondLst>
                                  <p:childTnLst>
                                    <p:set>
                                      <p:cBhvr override="childStyle">
                                        <p:cTn id="24" dur="indefinite"/>
                                        <p:tgtEl>
                                          <p:spTgt spid="4">
                                            <p:txEl>
                                              <p:pRg st="1" end="1"/>
                                            </p:txEl>
                                          </p:spTgt>
                                        </p:tgtEl>
                                        <p:attrNameLst>
                                          <p:attrName>style.color</p:attrName>
                                        </p:attrNameLst>
                                      </p:cBhvr>
                                      <p:to>
                                        <p:clrVal>
                                          <a:srgbClr val="000000"/>
                                        </p:clrVal>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mph" presetSubtype="1" grpId="0" nodeType="clickEffect">
                                  <p:stCondLst>
                                    <p:cond delay="0"/>
                                  </p:stCondLst>
                                  <p:childTnLst>
                                    <p:set>
                                      <p:cBhvr override="childStyle">
                                        <p:cTn id="34" dur="indefinite"/>
                                        <p:tgtEl>
                                          <p:spTgt spid="4">
                                            <p:txEl>
                                              <p:pRg st="1" end="1"/>
                                            </p:txEl>
                                          </p:spTgt>
                                        </p:tgtEl>
                                        <p:attrNameLst>
                                          <p:attrName>style.color</p:attrName>
                                        </p:attrNameLst>
                                      </p:cBhvr>
                                      <p:to>
                                        <p:clrVal>
                                          <a:srgbClr val="D8D8D8"/>
                                        </p:clrVal>
                                      </p:to>
                                    </p:set>
                                  </p:childTnLst>
                                </p:cTn>
                              </p:par>
                              <p:par>
                                <p:cTn id="35" presetID="3" presetClass="emph" presetSubtype="1" nodeType="withEffect">
                                  <p:stCondLst>
                                    <p:cond delay="0"/>
                                  </p:stCondLst>
                                  <p:childTnLst>
                                    <p:set>
                                      <p:cBhvr override="childStyle">
                                        <p:cTn id="36" dur="indefinite"/>
                                        <p:tgtEl>
                                          <p:spTgt spid="4">
                                            <p:txEl>
                                              <p:pRg st="2" end="2"/>
                                            </p:txEl>
                                          </p:spTgt>
                                        </p:tgtEl>
                                        <p:attrNameLst>
                                          <p:attrName>style.color</p:attrName>
                                        </p:attrNameLst>
                                      </p:cBhvr>
                                      <p:to>
                                        <p:clrVal>
                                          <a:srgbClr val="00000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4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5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5"/>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6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9"/>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65"/>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nodeType="clickEffect">
                                  <p:stCondLst>
                                    <p:cond delay="0"/>
                                  </p:stCondLst>
                                  <p:childTnLst>
                                    <p:set>
                                      <p:cBhvr override="childStyle">
                                        <p:cTn id="76" dur="indefinite"/>
                                        <p:tgtEl>
                                          <p:spTgt spid="4">
                                            <p:txEl>
                                              <p:pRg st="2" end="2"/>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4">
                                            <p:txEl>
                                              <p:pRg st="3" end="3"/>
                                            </p:txEl>
                                          </p:spTgt>
                                        </p:tgtEl>
                                        <p:attrNameLst>
                                          <p:attrName>style.color</p:attrName>
                                        </p:attrNameLst>
                                      </p:cBhvr>
                                      <p:to>
                                        <p:clrVal>
                                          <a:srgbClr val="000000"/>
                                        </p:clrVal>
                                      </p:to>
                                    </p:set>
                                  </p:childTnLst>
                                </p:cTn>
                              </p:par>
                            </p:childTnLst>
                          </p:cTn>
                        </p:par>
                      </p:childTnLst>
                    </p:cTn>
                  </p:par>
                  <p:par>
                    <p:cTn id="79" fill="hold">
                      <p:stCondLst>
                        <p:cond delay="indefinite"/>
                      </p:stCondLst>
                      <p:childTnLst>
                        <p:par>
                          <p:cTn id="80" fill="hold">
                            <p:stCondLst>
                              <p:cond delay="0"/>
                            </p:stCondLst>
                            <p:childTnLst>
                              <p:par>
                                <p:cTn id="81" presetID="3" presetClass="emph" presetSubtype="1" grpId="1" nodeType="clickEffect">
                                  <p:stCondLst>
                                    <p:cond delay="0"/>
                                  </p:stCondLst>
                                  <p:childTnLst>
                                    <p:set>
                                      <p:cBhvr override="childStyle">
                                        <p:cTn id="82" dur="indefinite"/>
                                        <p:tgtEl>
                                          <p:spTgt spid="4">
                                            <p:txEl>
                                              <p:pRg st="3" end="3"/>
                                            </p:txEl>
                                          </p:spTgt>
                                        </p:tgtEl>
                                        <p:attrNameLst>
                                          <p:attrName>style.color</p:attrName>
                                        </p:attrNameLst>
                                      </p:cBhvr>
                                      <p:to>
                                        <p:clrVal>
                                          <a:srgbClr val="D8D8D8"/>
                                        </p:clrVal>
                                      </p:to>
                                    </p:set>
                                  </p:childTnLst>
                                </p:cTn>
                              </p:par>
                              <p:par>
                                <p:cTn id="83" presetID="3" presetClass="emph" presetSubtype="1" nodeType="withEffect">
                                  <p:stCondLst>
                                    <p:cond delay="0"/>
                                  </p:stCondLst>
                                  <p:childTnLst>
                                    <p:set>
                                      <p:cBhvr override="childStyle">
                                        <p:cTn id="84" dur="indefinite"/>
                                        <p:tgtEl>
                                          <p:spTgt spid="4">
                                            <p:txEl>
                                              <p:pRg st="4" end="4"/>
                                            </p:txEl>
                                          </p:spTgt>
                                        </p:tgtEl>
                                        <p:attrNameLst>
                                          <p:attrName>style.color</p:attrName>
                                        </p:attrNameLst>
                                      </p:cBhvr>
                                      <p:to>
                                        <p:clrVal>
                                          <a:srgbClr val="000000"/>
                                        </p:clrVal>
                                      </p:to>
                                    </p:set>
                                  </p:childTnLst>
                                </p:cTn>
                              </p:par>
                            </p:childTnLst>
                          </p:cTn>
                        </p:par>
                      </p:childTnLst>
                    </p:cTn>
                  </p:par>
                  <p:par>
                    <p:cTn id="85" fill="hold">
                      <p:stCondLst>
                        <p:cond delay="indefinite"/>
                      </p:stCondLst>
                      <p:childTnLst>
                        <p:par>
                          <p:cTn id="86" fill="hold">
                            <p:stCondLst>
                              <p:cond delay="0"/>
                            </p:stCondLst>
                            <p:childTnLst>
                              <p:par>
                                <p:cTn id="87" presetID="3" presetClass="emph" presetSubtype="1" grpId="1" nodeType="clickEffect">
                                  <p:stCondLst>
                                    <p:cond delay="0"/>
                                  </p:stCondLst>
                                  <p:childTnLst>
                                    <p:set>
                                      <p:cBhvr override="childStyle">
                                        <p:cTn id="88" dur="indefinite"/>
                                        <p:tgtEl>
                                          <p:spTgt spid="4">
                                            <p:txEl>
                                              <p:pRg st="4" end="4"/>
                                            </p:txEl>
                                          </p:spTgt>
                                        </p:tgtEl>
                                        <p:attrNameLst>
                                          <p:attrName>style.color</p:attrName>
                                        </p:attrNameLst>
                                      </p:cBhvr>
                                      <p:to>
                                        <p:clrVal>
                                          <a:srgbClr val="D8D8D8"/>
                                        </p:clrVal>
                                      </p:to>
                                    </p:set>
                                  </p:childTnLst>
                                </p:cTn>
                              </p:par>
                              <p:par>
                                <p:cTn id="89" presetID="3" presetClass="emph" presetSubtype="1" nodeType="withEffect">
                                  <p:stCondLst>
                                    <p:cond delay="0"/>
                                  </p:stCondLst>
                                  <p:childTnLst>
                                    <p:set>
                                      <p:cBhvr override="childStyle">
                                        <p:cTn id="90" dur="indefinite"/>
                                        <p:tgtEl>
                                          <p:spTgt spid="4">
                                            <p:txEl>
                                              <p:pRg st="5" end="5"/>
                                            </p:txEl>
                                          </p:spTgt>
                                        </p:tgtEl>
                                        <p:attrNameLst>
                                          <p:attrName>style.color</p:attrName>
                                        </p:attrNameLst>
                                      </p:cBhvr>
                                      <p:to>
                                        <p:clrVal>
                                          <a:srgbClr val="000000"/>
                                        </p:clrVal>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1"/>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6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3" presetClass="emph" presetSubtype="1" grpId="2" nodeType="clickEffect">
                                  <p:stCondLst>
                                    <p:cond delay="0"/>
                                  </p:stCondLst>
                                  <p:childTnLst>
                                    <p:set>
                                      <p:cBhvr override="childStyle">
                                        <p:cTn id="100" dur="indefinite"/>
                                        <p:tgtEl>
                                          <p:spTgt spid="4">
                                            <p:txEl>
                                              <p:pRg st="2" end="2"/>
                                            </p:txEl>
                                          </p:spTgt>
                                        </p:tgtEl>
                                        <p:attrNameLst>
                                          <p:attrName>style.color</p:attrName>
                                        </p:attrNameLst>
                                      </p:cBhvr>
                                      <p:to>
                                        <p:clrVal>
                                          <a:srgbClr val="000000"/>
                                        </p:clrVal>
                                      </p:to>
                                    </p:set>
                                  </p:childTnLst>
                                </p:cTn>
                              </p:par>
                              <p:par>
                                <p:cTn id="101" presetID="3" presetClass="emph" presetSubtype="1" grpId="2" nodeType="withEffect">
                                  <p:stCondLst>
                                    <p:cond delay="0"/>
                                  </p:stCondLst>
                                  <p:childTnLst>
                                    <p:set>
                                      <p:cBhvr override="childStyle">
                                        <p:cTn id="102" dur="indefinite"/>
                                        <p:tgtEl>
                                          <p:spTgt spid="4">
                                            <p:txEl>
                                              <p:pRg st="5" end="5"/>
                                            </p:txEl>
                                          </p:spTgt>
                                        </p:tgtEl>
                                        <p:attrNameLst>
                                          <p:attrName>style.color</p:attrName>
                                        </p:attrNameLst>
                                      </p:cBhvr>
                                      <p:to>
                                        <p:clrVal>
                                          <a:srgbClr val="D8D8D8"/>
                                        </p:clrVal>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8"/>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4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73"/>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18"/>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76"/>
                                        </p:tgtEl>
                                        <p:attrNameLst>
                                          <p:attrName>style.visibility</p:attrName>
                                        </p:attrNameLst>
                                      </p:cBhvr>
                                      <p:to>
                                        <p:strVal val="visible"/>
                                      </p:to>
                                    </p:set>
                                  </p:childTnLst>
                                </p:cTn>
                              </p:par>
                              <p:par>
                                <p:cTn id="119" presetID="1" presetClass="exit" presetSubtype="0" fill="hold" nodeType="withEffect">
                                  <p:stCondLst>
                                    <p:cond delay="0"/>
                                  </p:stCondLst>
                                  <p:childTnLst>
                                    <p:set>
                                      <p:cBhvr>
                                        <p:cTn id="120" dur="1" fill="hold">
                                          <p:stCondLst>
                                            <p:cond delay="0"/>
                                          </p:stCondLst>
                                        </p:cTn>
                                        <p:tgtEl>
                                          <p:spTgt spid="7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78"/>
                                        </p:tgtEl>
                                        <p:attrNameLst>
                                          <p:attrName>style.visibility</p:attrName>
                                        </p:attrNameLst>
                                      </p:cBhvr>
                                      <p:to>
                                        <p:strVal val="visible"/>
                                      </p:to>
                                    </p:set>
                                  </p:childTnLst>
                                </p:cTn>
                              </p:par>
                              <p:par>
                                <p:cTn id="125" presetID="1" presetClass="exit" presetSubtype="0" fill="hold" nodeType="withEffect">
                                  <p:stCondLst>
                                    <p:cond delay="0"/>
                                  </p:stCondLst>
                                  <p:childTnLst>
                                    <p:set>
                                      <p:cBhvr>
                                        <p:cTn id="126" dur="1" fill="hold">
                                          <p:stCondLst>
                                            <p:cond delay="0"/>
                                          </p:stCondLst>
                                        </p:cTn>
                                        <p:tgtEl>
                                          <p:spTgt spid="76"/>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3" presetClass="emph" presetSubtype="1" nodeType="clickEffect">
                                  <p:stCondLst>
                                    <p:cond delay="0"/>
                                  </p:stCondLst>
                                  <p:childTnLst>
                                    <p:set>
                                      <p:cBhvr override="childStyle">
                                        <p:cTn id="130" dur="indefinite"/>
                                        <p:tgtEl>
                                          <p:spTgt spid="4">
                                            <p:txEl>
                                              <p:pRg st="2" end="2"/>
                                            </p:txEl>
                                          </p:spTgt>
                                        </p:tgtEl>
                                        <p:attrNameLst>
                                          <p:attrName>style.color</p:attrName>
                                        </p:attrNameLst>
                                      </p:cBhvr>
                                      <p:to>
                                        <p:clrVal>
                                          <a:srgbClr val="D8D8D8"/>
                                        </p:clrVal>
                                      </p:to>
                                    </p:set>
                                  </p:childTnLst>
                                </p:cTn>
                              </p:par>
                              <p:par>
                                <p:cTn id="131" presetID="3" presetClass="emph" presetSubtype="1" nodeType="withEffect">
                                  <p:stCondLst>
                                    <p:cond delay="0"/>
                                  </p:stCondLst>
                                  <p:childTnLst>
                                    <p:set>
                                      <p:cBhvr override="childStyle">
                                        <p:cTn id="132" dur="indefinite"/>
                                        <p:tgtEl>
                                          <p:spTgt spid="4">
                                            <p:txEl>
                                              <p:pRg st="3" end="3"/>
                                            </p:txEl>
                                          </p:spTgt>
                                        </p:tgtEl>
                                        <p:attrNameLst>
                                          <p:attrName>style.color</p:attrName>
                                        </p:attrNameLst>
                                      </p:cBhvr>
                                      <p:to>
                                        <p:clrVal>
                                          <a:srgbClr val="000000"/>
                                        </p:clrVal>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nodeType="clickEffect">
                                  <p:stCondLst>
                                    <p:cond delay="0"/>
                                  </p:stCondLst>
                                  <p:childTnLst>
                                    <p:set>
                                      <p:cBhvr override="childStyle">
                                        <p:cTn id="136" dur="indefinite"/>
                                        <p:tgtEl>
                                          <p:spTgt spid="4">
                                            <p:txEl>
                                              <p:pRg st="3" end="3"/>
                                            </p:txEl>
                                          </p:spTgt>
                                        </p:tgtEl>
                                        <p:attrNameLst>
                                          <p:attrName>style.color</p:attrName>
                                        </p:attrNameLst>
                                      </p:cBhvr>
                                      <p:to>
                                        <p:clrVal>
                                          <a:srgbClr val="D8D8D8"/>
                                        </p:clrVal>
                                      </p:to>
                                    </p:set>
                                  </p:childTnLst>
                                </p:cTn>
                              </p:par>
                              <p:par>
                                <p:cTn id="137" presetID="3" presetClass="emph" presetSubtype="1" nodeType="withEffect">
                                  <p:stCondLst>
                                    <p:cond delay="0"/>
                                  </p:stCondLst>
                                  <p:childTnLst>
                                    <p:set>
                                      <p:cBhvr override="childStyle">
                                        <p:cTn id="138" dur="indefinite"/>
                                        <p:tgtEl>
                                          <p:spTgt spid="4">
                                            <p:txEl>
                                              <p:pRg st="4" end="4"/>
                                            </p:txEl>
                                          </p:spTgt>
                                        </p:tgtEl>
                                        <p:attrNameLst>
                                          <p:attrName>style.color</p:attrName>
                                        </p:attrNameLst>
                                      </p:cBhvr>
                                      <p:to>
                                        <p:clrVal>
                                          <a:srgbClr val="000000"/>
                                        </p:clrVal>
                                      </p:to>
                                    </p:set>
                                  </p:childTnLst>
                                </p:cTn>
                              </p:par>
                            </p:childTnLst>
                          </p:cTn>
                        </p:par>
                      </p:childTnLst>
                    </p:cTn>
                  </p:par>
                  <p:par>
                    <p:cTn id="139" fill="hold">
                      <p:stCondLst>
                        <p:cond delay="indefinite"/>
                      </p:stCondLst>
                      <p:childTnLst>
                        <p:par>
                          <p:cTn id="140" fill="hold">
                            <p:stCondLst>
                              <p:cond delay="0"/>
                            </p:stCondLst>
                            <p:childTnLst>
                              <p:par>
                                <p:cTn id="141" presetID="3" presetClass="emph" presetSubtype="1" nodeType="clickEffect">
                                  <p:stCondLst>
                                    <p:cond delay="0"/>
                                  </p:stCondLst>
                                  <p:childTnLst>
                                    <p:set>
                                      <p:cBhvr override="childStyle">
                                        <p:cTn id="142" dur="indefinite"/>
                                        <p:tgtEl>
                                          <p:spTgt spid="4">
                                            <p:txEl>
                                              <p:pRg st="4" end="4"/>
                                            </p:txEl>
                                          </p:spTgt>
                                        </p:tgtEl>
                                        <p:attrNameLst>
                                          <p:attrName>style.color</p:attrName>
                                        </p:attrNameLst>
                                      </p:cBhvr>
                                      <p:to>
                                        <p:clrVal>
                                          <a:srgbClr val="D8D8D8"/>
                                        </p:clrVal>
                                      </p:to>
                                    </p:set>
                                  </p:childTnLst>
                                </p:cTn>
                              </p:par>
                              <p:par>
                                <p:cTn id="143" presetID="3" presetClass="emph" presetSubtype="1" nodeType="withEffect">
                                  <p:stCondLst>
                                    <p:cond delay="0"/>
                                  </p:stCondLst>
                                  <p:childTnLst>
                                    <p:set>
                                      <p:cBhvr override="childStyle">
                                        <p:cTn id="144" dur="indefinite"/>
                                        <p:tgtEl>
                                          <p:spTgt spid="4">
                                            <p:txEl>
                                              <p:pRg st="5" end="5"/>
                                            </p:txEl>
                                          </p:spTgt>
                                        </p:tgtEl>
                                        <p:attrNameLst>
                                          <p:attrName>style.color</p:attrName>
                                        </p:attrNameLst>
                                      </p:cBhvr>
                                      <p:to>
                                        <p:clrVal>
                                          <a:srgbClr val="000000"/>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9"/>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78"/>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nodeType="clickEffect">
                                  <p:stCondLst>
                                    <p:cond delay="0"/>
                                  </p:stCondLst>
                                  <p:childTnLst>
                                    <p:set>
                                      <p:cBhvr override="childStyle">
                                        <p:cTn id="154" dur="indefinite"/>
                                        <p:tgtEl>
                                          <p:spTgt spid="4">
                                            <p:txEl>
                                              <p:pRg st="2" end="2"/>
                                            </p:txEl>
                                          </p:spTgt>
                                        </p:tgtEl>
                                        <p:attrNameLst>
                                          <p:attrName>style.color</p:attrName>
                                        </p:attrNameLst>
                                      </p:cBhvr>
                                      <p:to>
                                        <p:clrVal>
                                          <a:srgbClr val="000000"/>
                                        </p:clrVal>
                                      </p:to>
                                    </p:set>
                                  </p:childTnLst>
                                </p:cTn>
                              </p:par>
                              <p:par>
                                <p:cTn id="155" presetID="3" presetClass="emph" presetSubtype="1" nodeType="withEffect">
                                  <p:stCondLst>
                                    <p:cond delay="0"/>
                                  </p:stCondLst>
                                  <p:childTnLst>
                                    <p:set>
                                      <p:cBhvr override="childStyle">
                                        <p:cTn id="156" dur="indefinite"/>
                                        <p:tgtEl>
                                          <p:spTgt spid="4">
                                            <p:txEl>
                                              <p:pRg st="5" end="5"/>
                                            </p:txEl>
                                          </p:spTgt>
                                        </p:tgtEl>
                                        <p:attrNameLst>
                                          <p:attrName>style.color</p:attrName>
                                        </p:attrNameLst>
                                      </p:cBhvr>
                                      <p:to>
                                        <p:clrVal>
                                          <a:srgbClr val="D8D8D8"/>
                                        </p:clrVal>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20"/>
                                        </p:tgtEl>
                                        <p:attrNameLst>
                                          <p:attrName>style.visibility</p:attrName>
                                        </p:attrNameLst>
                                      </p:cBhvr>
                                      <p:to>
                                        <p:strVal val="visible"/>
                                      </p:to>
                                    </p:set>
                                  </p:childTnLst>
                                </p:cTn>
                              </p:par>
                              <p:par>
                                <p:cTn id="161" presetID="1" presetClass="exit" presetSubtype="0" fill="hold" nodeType="withEffect">
                                  <p:stCondLst>
                                    <p:cond delay="0"/>
                                  </p:stCondLst>
                                  <p:childTnLst>
                                    <p:set>
                                      <p:cBhvr>
                                        <p:cTn id="162" dur="1" fill="hold">
                                          <p:stCondLst>
                                            <p:cond delay="0"/>
                                          </p:stCondLst>
                                        </p:cTn>
                                        <p:tgtEl>
                                          <p:spTgt spid="19"/>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80"/>
                                        </p:tgtEl>
                                        <p:attrNameLst>
                                          <p:attrName>style.visibility</p:attrName>
                                        </p:attrNameLst>
                                      </p:cBhvr>
                                      <p:to>
                                        <p:strVal val="visible"/>
                                      </p:to>
                                    </p:set>
                                  </p:childTnLst>
                                </p:cTn>
                              </p:par>
                              <p:par>
                                <p:cTn id="167" presetID="1" presetClass="exit" presetSubtype="0" fill="hold" nodeType="withEffect">
                                  <p:stCondLst>
                                    <p:cond delay="0"/>
                                  </p:stCondLst>
                                  <p:childTnLst>
                                    <p:set>
                                      <p:cBhvr>
                                        <p:cTn id="168" dur="1" fill="hold">
                                          <p:stCondLst>
                                            <p:cond delay="0"/>
                                          </p:stCondLst>
                                        </p:cTn>
                                        <p:tgtEl>
                                          <p:spTgt spid="20"/>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3" presetClass="emph" presetSubtype="1" nodeType="clickEffect">
                                  <p:stCondLst>
                                    <p:cond delay="0"/>
                                  </p:stCondLst>
                                  <p:childTnLst>
                                    <p:set>
                                      <p:cBhvr override="childStyle">
                                        <p:cTn id="172" dur="indefinite"/>
                                        <p:tgtEl>
                                          <p:spTgt spid="4">
                                            <p:txEl>
                                              <p:pRg st="2" end="2"/>
                                            </p:txEl>
                                          </p:spTgt>
                                        </p:tgtEl>
                                        <p:attrNameLst>
                                          <p:attrName>style.color</p:attrName>
                                        </p:attrNameLst>
                                      </p:cBhvr>
                                      <p:to>
                                        <p:clrVal>
                                          <a:srgbClr val="D8D8D8"/>
                                        </p:clrVal>
                                      </p:to>
                                    </p:set>
                                  </p:childTnLst>
                                </p:cTn>
                              </p:par>
                              <p:par>
                                <p:cTn id="173" presetID="3" presetClass="emph" presetSubtype="1" nodeType="withEffect">
                                  <p:stCondLst>
                                    <p:cond delay="0"/>
                                  </p:stCondLst>
                                  <p:childTnLst>
                                    <p:set>
                                      <p:cBhvr override="childStyle">
                                        <p:cTn id="174" dur="indefinite"/>
                                        <p:tgtEl>
                                          <p:spTgt spid="4">
                                            <p:txEl>
                                              <p:pRg st="3" end="3"/>
                                            </p:txEl>
                                          </p:spTgt>
                                        </p:tgtEl>
                                        <p:attrNameLst>
                                          <p:attrName>style.color</p:attrName>
                                        </p:attrNameLst>
                                      </p:cBhvr>
                                      <p:to>
                                        <p:clrVal>
                                          <a:srgbClr val="000000"/>
                                        </p:clrVal>
                                      </p:to>
                                    </p:set>
                                  </p:childTnLst>
                                </p:cTn>
                              </p:par>
                            </p:childTnLst>
                          </p:cTn>
                        </p:par>
                      </p:childTnLst>
                    </p:cTn>
                  </p:par>
                  <p:par>
                    <p:cTn id="175" fill="hold">
                      <p:stCondLst>
                        <p:cond delay="indefinite"/>
                      </p:stCondLst>
                      <p:childTnLst>
                        <p:par>
                          <p:cTn id="176" fill="hold">
                            <p:stCondLst>
                              <p:cond delay="0"/>
                            </p:stCondLst>
                            <p:childTnLst>
                              <p:par>
                                <p:cTn id="177" presetID="3" presetClass="emph" presetSubtype="1" nodeType="clickEffect">
                                  <p:stCondLst>
                                    <p:cond delay="0"/>
                                  </p:stCondLst>
                                  <p:childTnLst>
                                    <p:set>
                                      <p:cBhvr override="childStyle">
                                        <p:cTn id="178" dur="indefinite"/>
                                        <p:tgtEl>
                                          <p:spTgt spid="4">
                                            <p:txEl>
                                              <p:pRg st="3" end="3"/>
                                            </p:txEl>
                                          </p:spTgt>
                                        </p:tgtEl>
                                        <p:attrNameLst>
                                          <p:attrName>style.color</p:attrName>
                                        </p:attrNameLst>
                                      </p:cBhvr>
                                      <p:to>
                                        <p:clrVal>
                                          <a:srgbClr val="D8D8D8"/>
                                        </p:clrVal>
                                      </p:to>
                                    </p:set>
                                  </p:childTnLst>
                                </p:cTn>
                              </p:par>
                              <p:par>
                                <p:cTn id="179" presetID="3" presetClass="emph" presetSubtype="1" nodeType="withEffect">
                                  <p:stCondLst>
                                    <p:cond delay="0"/>
                                  </p:stCondLst>
                                  <p:childTnLst>
                                    <p:set>
                                      <p:cBhvr override="childStyle">
                                        <p:cTn id="180" dur="indefinite"/>
                                        <p:tgtEl>
                                          <p:spTgt spid="4">
                                            <p:txEl>
                                              <p:pRg st="4" end="4"/>
                                            </p:txEl>
                                          </p:spTgt>
                                        </p:tgtEl>
                                        <p:attrNameLst>
                                          <p:attrName>style.color</p:attrName>
                                        </p:attrNameLst>
                                      </p:cBhvr>
                                      <p:to>
                                        <p:clrVal>
                                          <a:srgbClr val="000000"/>
                                        </p:clrVal>
                                      </p:to>
                                    </p:se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iterate type="lt">
                                    <p:tmPct val="10000"/>
                                  </p:iterate>
                                  <p:childTnLst>
                                    <p:set>
                                      <p:cBhvr>
                                        <p:cTn id="184" dur="1" fill="hold">
                                          <p:stCondLst>
                                            <p:cond delay="0"/>
                                          </p:stCondLst>
                                        </p:cTn>
                                        <p:tgtEl>
                                          <p:spTgt spid="22"/>
                                        </p:tgtEl>
                                        <p:attrNameLst>
                                          <p:attrName>style.visibility</p:attrName>
                                        </p:attrNameLst>
                                      </p:cBhvr>
                                      <p:to>
                                        <p:strVal val="visible"/>
                                      </p:to>
                                    </p:set>
                                    <p:animEffect transition="in" filter="wipe(left)">
                                      <p:cBhvr>
                                        <p:cTn id="18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4" grpId="1" uiExpand="1" build="allAtOnce"/>
      <p:bldP spid="4" grpId="2" uiExpand="1" build="allAtOnce"/>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754DAC-94F4-47B2-AA98-6D29E96DCBC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B4FE325-2A0C-4C26-9EF0-E09F4127D3F5}"/>
              </a:ext>
            </a:extLst>
          </p:cNvPr>
          <p:cNvSpPr>
            <a:spLocks noGrp="1"/>
          </p:cNvSpPr>
          <p:nvPr>
            <p:ph type="body" sz="quarter" idx="12"/>
          </p:nvPr>
        </p:nvSpPr>
        <p:spPr/>
        <p:txBody>
          <a:bodyPr/>
          <a:lstStyle/>
          <a:p>
            <a:r>
              <a:rPr lang="en-US" dirty="0"/>
              <a:t>Designing</a:t>
            </a:r>
          </a:p>
        </p:txBody>
      </p:sp>
      <p:sp>
        <p:nvSpPr>
          <p:cNvPr id="4" name="Text Placeholder 3">
            <a:extLst>
              <a:ext uri="{FF2B5EF4-FFF2-40B4-BE49-F238E27FC236}">
                <a16:creationId xmlns:a16="http://schemas.microsoft.com/office/drawing/2014/main" id="{EB3F757B-3EC2-4873-B9A5-53CA4C5ABEDA}"/>
              </a:ext>
            </a:extLst>
          </p:cNvPr>
          <p:cNvSpPr>
            <a:spLocks noGrp="1"/>
          </p:cNvSpPr>
          <p:nvPr>
            <p:ph type="body" sz="quarter" idx="13"/>
          </p:nvPr>
        </p:nvSpPr>
        <p:spPr/>
        <p:txBody>
          <a:bodyPr>
            <a:normAutofit fontScale="85000" lnSpcReduction="20000"/>
          </a:bodyPr>
          <a:lstStyle/>
          <a:p>
            <a:pPr algn="just" eaLnBrk="1" hangingPunct="1">
              <a:lnSpc>
                <a:spcPct val="110000"/>
              </a:lnSpc>
            </a:pPr>
            <a:r>
              <a:rPr lang="en-US" altLang="en-US" sz="3200" dirty="0"/>
              <a:t>CFG that is union of simpler CFGs:</a:t>
            </a:r>
          </a:p>
          <a:p>
            <a:pPr lvl="1" algn="just" eaLnBrk="1" hangingPunct="1">
              <a:lnSpc>
                <a:spcPct val="110000"/>
              </a:lnSpc>
            </a:pPr>
            <a:r>
              <a:rPr lang="en-US" altLang="en-US" sz="2800" dirty="0"/>
              <a:t>Break into simpler pieces and Construct individual grammars for each piece.</a:t>
            </a:r>
          </a:p>
          <a:p>
            <a:pPr lvl="1" algn="just" eaLnBrk="1" hangingPunct="1">
              <a:lnSpc>
                <a:spcPct val="110000"/>
              </a:lnSpc>
            </a:pPr>
            <a:r>
              <a:rPr lang="en-US" altLang="en-US" sz="2800" dirty="0"/>
              <a:t>Combine them into one grammar by putting all the rules together and adding a new rule, </a:t>
            </a:r>
            <a:r>
              <a:rPr lang="en-US" altLang="en-US" sz="2800" dirty="0">
                <a:latin typeface="Courier New" panose="02070309020205020404" pitchFamily="49" charset="0"/>
                <a:cs typeface="Courier New" panose="02070309020205020404" pitchFamily="49" charset="0"/>
              </a:rPr>
              <a:t>S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s</a:t>
            </a:r>
            <a:r>
              <a:rPr lang="en-US" altLang="en-US" sz="28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s</a:t>
            </a:r>
            <a:r>
              <a:rPr lang="en-US" altLang="en-US" sz="28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s</a:t>
            </a:r>
            <a:r>
              <a:rPr lang="en-US" altLang="en-US" sz="2800" baseline="-25000" dirty="0" err="1">
                <a:latin typeface="Courier New" panose="02070309020205020404" pitchFamily="49" charset="0"/>
                <a:cs typeface="Courier New" panose="02070309020205020404" pitchFamily="49" charset="0"/>
                <a:sym typeface="Wingdings" panose="05000000000000000000" pitchFamily="2" charset="2"/>
              </a:rPr>
              <a:t>k</a:t>
            </a:r>
            <a:r>
              <a:rPr lang="en-US" altLang="en-US" sz="2800" dirty="0">
                <a:sym typeface="Wingdings" panose="05000000000000000000" pitchFamily="2" charset="2"/>
              </a:rPr>
              <a:t>, where the variables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s</a:t>
            </a:r>
            <a:r>
              <a:rPr lang="en-US" altLang="en-US" sz="2800" baseline="-25000" dirty="0" err="1">
                <a:latin typeface="Courier New" panose="02070309020205020404" pitchFamily="49" charset="0"/>
                <a:cs typeface="Courier New" panose="02070309020205020404" pitchFamily="49" charset="0"/>
                <a:sym typeface="Wingdings" panose="05000000000000000000" pitchFamily="2" charset="2"/>
              </a:rPr>
              <a:t>i</a:t>
            </a:r>
            <a:r>
              <a:rPr lang="en-US" altLang="en-US" sz="2800" dirty="0">
                <a:sym typeface="Wingdings" panose="05000000000000000000" pitchFamily="2" charset="2"/>
              </a:rPr>
              <a:t> are the start variables for the individual grammars.</a:t>
            </a:r>
          </a:p>
          <a:p>
            <a:pPr eaLnBrk="1" hangingPunct="1">
              <a:lnSpc>
                <a:spcPct val="110000"/>
              </a:lnSpc>
            </a:pPr>
            <a:r>
              <a:rPr lang="en-US" altLang="en-US" sz="3200" dirty="0">
                <a:sym typeface="Wingdings" panose="05000000000000000000" pitchFamily="2" charset="2"/>
              </a:rPr>
              <a:t>Example: </a:t>
            </a:r>
            <a:br>
              <a:rPr lang="en-US" altLang="en-US" sz="3200" dirty="0">
                <a:sym typeface="Wingdings" panose="05000000000000000000" pitchFamily="2" charset="2"/>
              </a:rPr>
            </a:br>
            <a:r>
              <a:rPr lang="en-US" altLang="en-US" sz="2800" dirty="0">
                <a:latin typeface="Courier New" panose="02070309020205020404" pitchFamily="49" charset="0"/>
                <a:cs typeface="Courier New" panose="02070309020205020404" pitchFamily="49" charset="0"/>
                <a:sym typeface="Wingdings" panose="05000000000000000000" pitchFamily="2" charset="2"/>
              </a:rPr>
              <a:t>{</a:t>
            </a:r>
            <a:r>
              <a:rPr lang="en-US" altLang="en-US" sz="2800" dirty="0">
                <a:cs typeface="Courier New" panose="02070309020205020404" pitchFamily="49" charset="0"/>
                <a:sym typeface="Wingdings" panose="05000000000000000000" pitchFamily="2" charset="2"/>
              </a:rPr>
              <a:t>strings containing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n, n</a:t>
            </a:r>
            <a:r>
              <a:rPr lang="en-US" altLang="en-US" sz="2800" dirty="0">
                <a:latin typeface="Courier New" panose="02070309020205020404" pitchFamily="49" charset="0"/>
                <a:cs typeface="Courier New" panose="02070309020205020404" pitchFamily="49" charset="0"/>
                <a:sym typeface="Symbol" panose="05050102010706020507" pitchFamily="18" charset="2"/>
              </a:rPr>
              <a:t>0, </a:t>
            </a:r>
            <a:r>
              <a:rPr lang="en-US" altLang="en-US" sz="2800" dirty="0">
                <a:cs typeface="Courier New" panose="02070309020205020404" pitchFamily="49" charset="0"/>
                <a:sym typeface="Wingdings" panose="05000000000000000000" pitchFamily="2" charset="2"/>
              </a:rPr>
              <a:t>number of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0s </a:t>
            </a:r>
            <a:r>
              <a:rPr lang="en-US" altLang="en-US" sz="2800" dirty="0">
                <a:cs typeface="Courier New" panose="02070309020205020404" pitchFamily="49" charset="0"/>
                <a:sym typeface="Wingdings" panose="05000000000000000000" pitchFamily="2" charset="2"/>
              </a:rPr>
              <a:t>and</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1s}</a:t>
            </a:r>
            <a:br>
              <a:rPr lang="en-US" altLang="en-US" sz="2800" dirty="0">
                <a:latin typeface="Courier New" panose="02070309020205020404" pitchFamily="49" charset="0"/>
                <a:cs typeface="Courier New" panose="02070309020205020404" pitchFamily="49" charset="0"/>
                <a:sym typeface="Wingdings" panose="05000000000000000000" pitchFamily="2" charset="2"/>
              </a:rPr>
            </a:br>
            <a:r>
              <a:rPr lang="en-US" altLang="en-US" sz="2800" dirty="0">
                <a:latin typeface="Courier New" panose="02070309020205020404" pitchFamily="49" charset="0"/>
                <a:cs typeface="Courier New" panose="02070309020205020404" pitchFamily="49" charset="0"/>
                <a:sym typeface="Wingdings" panose="05000000000000000000" pitchFamily="2" charset="2"/>
              </a:rPr>
              <a:t>= {1</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0</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n</a:t>
            </a:r>
            <a:r>
              <a:rPr lang="en-US" altLang="en-US" sz="2800" dirty="0">
                <a:latin typeface="Courier New" panose="02070309020205020404" pitchFamily="49" charset="0"/>
                <a:cs typeface="Courier New" panose="02070309020205020404" pitchFamily="49" charset="0"/>
                <a:sym typeface="Symbol" panose="05050102010706020507" pitchFamily="18" charset="2"/>
              </a:rPr>
              <a:t>0</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{0</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1</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n</a:t>
            </a:r>
            <a:r>
              <a:rPr lang="en-US" altLang="en-US" sz="2800" dirty="0">
                <a:latin typeface="Courier New" panose="02070309020205020404" pitchFamily="49" charset="0"/>
                <a:cs typeface="Courier New" panose="02070309020205020404" pitchFamily="49" charset="0"/>
                <a:sym typeface="Symbol" panose="05050102010706020507" pitchFamily="18" charset="2"/>
              </a:rPr>
              <a:t>0</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t>
            </a:r>
          </a:p>
          <a:p>
            <a:pPr lvl="1" eaLnBrk="1" hangingPunct="1">
              <a:lnSpc>
                <a:spcPct val="11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{0</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1</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 | n</a:t>
            </a:r>
            <a:r>
              <a:rPr lang="en-US" altLang="en-US" dirty="0">
                <a:latin typeface="Courier New" panose="02070309020205020404" pitchFamily="49" charset="0"/>
                <a:cs typeface="Courier New" panose="02070309020205020404" pitchFamily="49" charset="0"/>
                <a:sym typeface="Symbol" panose="05050102010706020507" pitchFamily="18" charset="2"/>
              </a:rPr>
              <a:t>0</a:t>
            </a:r>
            <a:r>
              <a:rPr lang="en-US" altLang="en-US"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cs typeface="Courier New" panose="02070309020205020404" pitchFamily="49" charset="0"/>
                <a:sym typeface="Wingdings" panose="05000000000000000000" pitchFamily="2" charset="2"/>
              </a:rPr>
              <a:t>can be represented </a:t>
            </a:r>
            <a:r>
              <a:rPr lang="en-US" altLang="en-US" dirty="0">
                <a:latin typeface="Courier New" panose="02070309020205020404" pitchFamily="49" charset="0"/>
                <a:cs typeface="Courier New" panose="02070309020205020404" pitchFamily="49" charset="0"/>
                <a:sym typeface="Wingdings" panose="05000000000000000000" pitchFamily="2" charset="2"/>
              </a:rPr>
              <a:t>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dirty="0">
                <a:latin typeface="Courier New" panose="02070309020205020404" pitchFamily="49" charset="0"/>
                <a:cs typeface="Courier New" panose="02070309020205020404" pitchFamily="49" charset="0"/>
                <a:sym typeface="Wingdings" panose="05000000000000000000" pitchFamily="2" charset="2"/>
              </a:rPr>
              <a:t>  0S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dirty="0">
                <a:latin typeface="Courier New" panose="02070309020205020404" pitchFamily="49" charset="0"/>
                <a:cs typeface="Courier New" panose="02070309020205020404" pitchFamily="49" charset="0"/>
                <a:sym typeface="Wingdings" panose="05000000000000000000" pitchFamily="2" charset="2"/>
              </a:rPr>
              <a:t>1 | </a:t>
            </a:r>
            <a:r>
              <a:rPr lang="en-US" altLang="en-US" i="1" dirty="0">
                <a:latin typeface="Courier New" panose="02070309020205020404" pitchFamily="49" charset="0"/>
                <a:cs typeface="Courier New" panose="02070309020205020404" pitchFamily="49" charset="0"/>
                <a:sym typeface="Symbol" panose="05050102010706020507" pitchFamily="18" charset="2"/>
              </a:rPr>
              <a:t> </a:t>
            </a:r>
          </a:p>
          <a:p>
            <a:pPr lvl="1" eaLnBrk="1" hangingPunct="1">
              <a:lnSpc>
                <a:spcPct val="11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{1</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0</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 | n</a:t>
            </a:r>
            <a:r>
              <a:rPr lang="en-US" altLang="en-US" dirty="0">
                <a:latin typeface="Courier New" panose="02070309020205020404" pitchFamily="49" charset="0"/>
                <a:cs typeface="Courier New" panose="02070309020205020404" pitchFamily="49" charset="0"/>
                <a:sym typeface="Symbol" panose="05050102010706020507" pitchFamily="18" charset="2"/>
              </a:rPr>
              <a:t>0</a:t>
            </a:r>
            <a:r>
              <a:rPr lang="en-US" altLang="en-US" dirty="0">
                <a:latin typeface="Courier New" panose="02070309020205020404" pitchFamily="49" charset="0"/>
                <a:cs typeface="Courier New" panose="02070309020205020404" pitchFamily="49" charset="0"/>
                <a:sym typeface="Wingdings" panose="05000000000000000000" pitchFamily="2" charset="2"/>
              </a:rPr>
              <a:t>}</a:t>
            </a:r>
            <a:r>
              <a:rPr lang="en-US" altLang="en-US" dirty="0">
                <a:cs typeface="Courier New" panose="02070309020205020404" pitchFamily="49" charset="0"/>
                <a:sym typeface="Wingdings" panose="05000000000000000000" pitchFamily="2" charset="2"/>
              </a:rPr>
              <a:t> can be represented</a:t>
            </a:r>
            <a:r>
              <a:rPr lang="en-US" altLang="en-US" dirty="0">
                <a:latin typeface="Courier New" panose="02070309020205020404" pitchFamily="49" charset="0"/>
                <a:cs typeface="Courier New" panose="02070309020205020404" pitchFamily="49" charset="0"/>
                <a:sym typeface="Wingdings" panose="05000000000000000000" pitchFamily="2" charset="2"/>
              </a:rPr>
              <a:t> 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i="1" dirty="0">
                <a:latin typeface="Courier New" panose="02070309020205020404" pitchFamily="49" charset="0"/>
                <a:cs typeface="Courier New" panose="02070309020205020404" pitchFamily="49" charset="0"/>
                <a:sym typeface="Symbol" panose="05050102010706020507" pitchFamily="18"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 1S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dirty="0">
                <a:latin typeface="Courier New" panose="02070309020205020404" pitchFamily="49" charset="0"/>
                <a:cs typeface="Courier New" panose="02070309020205020404" pitchFamily="49" charset="0"/>
                <a:sym typeface="Wingdings" panose="05000000000000000000" pitchFamily="2" charset="2"/>
              </a:rPr>
              <a:t>0 | </a:t>
            </a:r>
            <a:r>
              <a:rPr lang="en-US" altLang="en-US" i="1" dirty="0">
                <a:latin typeface="Courier New" panose="02070309020205020404" pitchFamily="49" charset="0"/>
                <a:cs typeface="Courier New" panose="02070309020205020404" pitchFamily="49" charset="0"/>
                <a:sym typeface="Symbol" panose="05050102010706020507" pitchFamily="18" charset="2"/>
              </a:rPr>
              <a:t></a:t>
            </a:r>
          </a:p>
          <a:p>
            <a:pPr lvl="1" eaLnBrk="1" hangingPunct="1">
              <a:lnSpc>
                <a:spcPct val="11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{1</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0</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 | n</a:t>
            </a:r>
            <a:r>
              <a:rPr lang="en-US" altLang="en-US" dirty="0">
                <a:latin typeface="Courier New" panose="02070309020205020404" pitchFamily="49" charset="0"/>
                <a:cs typeface="Courier New" panose="02070309020205020404" pitchFamily="49" charset="0"/>
                <a:sym typeface="Symbol" panose="05050102010706020507" pitchFamily="18" charset="2"/>
              </a:rPr>
              <a:t>0</a:t>
            </a:r>
            <a:r>
              <a:rPr lang="en-US" altLang="en-US"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latin typeface="Courier New" panose="02070309020205020404" pitchFamily="49" charset="0"/>
                <a:cs typeface="Courier New" panose="02070309020205020404" pitchFamily="49" charset="0"/>
                <a:sym typeface="Symbol" panose="05050102010706020507" pitchFamily="18" charset="2"/>
              </a:rPr>
              <a:t></a:t>
            </a:r>
            <a:r>
              <a:rPr lang="en-US" altLang="en-US" dirty="0">
                <a:latin typeface="Courier New" panose="02070309020205020404" pitchFamily="49" charset="0"/>
                <a:cs typeface="Courier New" panose="02070309020205020404" pitchFamily="49" charset="0"/>
                <a:sym typeface="Symbol" panose="05050102010706020507" pitchFamily="18"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{0</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1</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 | n</a:t>
            </a:r>
            <a:r>
              <a:rPr lang="en-US" altLang="en-US" dirty="0">
                <a:latin typeface="Courier New" panose="02070309020205020404" pitchFamily="49" charset="0"/>
                <a:cs typeface="Courier New" panose="02070309020205020404" pitchFamily="49" charset="0"/>
                <a:sym typeface="Symbol" panose="05050102010706020507" pitchFamily="18" charset="2"/>
              </a:rPr>
              <a:t>0</a:t>
            </a:r>
            <a:r>
              <a:rPr lang="en-US" altLang="en-US" dirty="0">
                <a:latin typeface="Courier New" panose="02070309020205020404" pitchFamily="49" charset="0"/>
                <a:cs typeface="Courier New" panose="02070309020205020404" pitchFamily="49" charset="0"/>
                <a:sym typeface="Wingdings" panose="05000000000000000000" pitchFamily="2" charset="2"/>
              </a:rPr>
              <a:t>}</a:t>
            </a:r>
            <a:r>
              <a:rPr lang="en-US" altLang="en-US" dirty="0">
                <a:cs typeface="Courier New" panose="02070309020205020404" pitchFamily="49" charset="0"/>
                <a:sym typeface="Wingdings" panose="05000000000000000000" pitchFamily="2" charset="2"/>
              </a:rPr>
              <a:t> can be represented </a:t>
            </a:r>
            <a:br>
              <a:rPr lang="en-US" altLang="en-US" dirty="0">
                <a:latin typeface="Courier New" panose="02070309020205020404" pitchFamily="49" charset="0"/>
                <a:cs typeface="Courier New" panose="02070309020205020404" pitchFamily="49" charset="0"/>
                <a:sym typeface="Wingdings" panose="05000000000000000000" pitchFamily="2" charset="2"/>
              </a:rPr>
            </a:br>
            <a:r>
              <a:rPr lang="en-US" altLang="en-US" dirty="0">
                <a:latin typeface="Courier New" panose="02070309020205020404" pitchFamily="49" charset="0"/>
                <a:cs typeface="Courier New" panose="02070309020205020404" pitchFamily="49" charset="0"/>
                <a:sym typeface="Wingdings" panose="05000000000000000000" pitchFamily="2" charset="2"/>
              </a:rPr>
              <a:t>		S   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1 </a:t>
            </a:r>
            <a:r>
              <a:rPr lang="en-US" altLang="en-US" dirty="0">
                <a:latin typeface="Courier New" panose="02070309020205020404" pitchFamily="49" charset="0"/>
                <a:cs typeface="Courier New" panose="02070309020205020404" pitchFamily="49" charset="0"/>
                <a:sym typeface="Wingdings" panose="05000000000000000000" pitchFamily="2" charset="2"/>
              </a:rPr>
              <a:t>| 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dirty="0">
                <a:latin typeface="Courier New" panose="02070309020205020404" pitchFamily="49" charset="0"/>
                <a:cs typeface="Courier New" panose="02070309020205020404" pitchFamily="49" charset="0"/>
                <a:sym typeface="Wingdings" panose="05000000000000000000" pitchFamily="2" charset="2"/>
              </a:rPr>
              <a:t> </a:t>
            </a:r>
            <a:br>
              <a:rPr lang="en-US" altLang="en-US" dirty="0">
                <a:latin typeface="Courier New" panose="02070309020205020404" pitchFamily="49" charset="0"/>
                <a:cs typeface="Courier New" panose="02070309020205020404" pitchFamily="49" charset="0"/>
                <a:sym typeface="Wingdings" panose="05000000000000000000" pitchFamily="2" charset="2"/>
              </a:rPr>
            </a:br>
            <a:r>
              <a:rPr lang="en-US" altLang="en-US" dirty="0">
                <a:latin typeface="Courier New" panose="02070309020205020404" pitchFamily="49" charset="0"/>
                <a:cs typeface="Courier New" panose="02070309020205020404" pitchFamily="49" charset="0"/>
                <a:sym typeface="Wingdings" panose="05000000000000000000" pitchFamily="2" charset="2"/>
              </a:rPr>
              <a:t>		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dirty="0">
                <a:latin typeface="Courier New" panose="02070309020205020404" pitchFamily="49" charset="0"/>
                <a:cs typeface="Courier New" panose="02070309020205020404" pitchFamily="49" charset="0"/>
                <a:sym typeface="Wingdings" panose="05000000000000000000" pitchFamily="2" charset="2"/>
              </a:rPr>
              <a:t>  0S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dirty="0">
                <a:latin typeface="Courier New" panose="02070309020205020404" pitchFamily="49" charset="0"/>
                <a:cs typeface="Courier New" panose="02070309020205020404" pitchFamily="49" charset="0"/>
                <a:sym typeface="Wingdings" panose="05000000000000000000" pitchFamily="2" charset="2"/>
              </a:rPr>
              <a:t>1 | </a:t>
            </a:r>
            <a:r>
              <a:rPr lang="en-US" altLang="en-US" i="1" dirty="0">
                <a:latin typeface="Courier New" panose="02070309020205020404" pitchFamily="49" charset="0"/>
                <a:cs typeface="Courier New" panose="02070309020205020404" pitchFamily="49" charset="0"/>
                <a:sym typeface="Symbol" panose="05050102010706020507" pitchFamily="18" charset="2"/>
              </a:rPr>
              <a:t></a:t>
            </a:r>
            <a:br>
              <a:rPr lang="en-US" altLang="en-US" i="1" dirty="0">
                <a:latin typeface="Courier New" panose="02070309020205020404" pitchFamily="49" charset="0"/>
                <a:cs typeface="Courier New" panose="02070309020205020404" pitchFamily="49" charset="0"/>
                <a:sym typeface="Symbol" panose="05050102010706020507" pitchFamily="18" charset="2"/>
              </a:rPr>
            </a:br>
            <a:r>
              <a:rPr lang="en-US" altLang="en-US" i="1" dirty="0">
                <a:latin typeface="Courier New" panose="02070309020205020404" pitchFamily="49" charset="0"/>
                <a:cs typeface="Courier New" panose="02070309020205020404" pitchFamily="49" charset="0"/>
                <a:sym typeface="Symbol" panose="05050102010706020507" pitchFamily="18"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i="1" dirty="0">
                <a:latin typeface="Courier New" panose="02070309020205020404" pitchFamily="49" charset="0"/>
                <a:cs typeface="Courier New" panose="02070309020205020404" pitchFamily="49" charset="0"/>
                <a:sym typeface="Symbol" panose="05050102010706020507" pitchFamily="18"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 1S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dirty="0">
                <a:latin typeface="Courier New" panose="02070309020205020404" pitchFamily="49" charset="0"/>
                <a:cs typeface="Courier New" panose="02070309020205020404" pitchFamily="49" charset="0"/>
                <a:sym typeface="Wingdings" panose="05000000000000000000" pitchFamily="2" charset="2"/>
              </a:rPr>
              <a:t>0 | </a:t>
            </a:r>
            <a:r>
              <a:rPr lang="en-US" altLang="en-US" i="1" dirty="0">
                <a:latin typeface="Courier New" panose="02070309020205020404" pitchFamily="49" charset="0"/>
                <a:cs typeface="Courier New" panose="02070309020205020404" pitchFamily="49" charset="0"/>
                <a:sym typeface="Symbol" panose="05050102010706020507" pitchFamily="18" charset="2"/>
              </a:rPr>
              <a:t></a:t>
            </a:r>
            <a:endParaRPr lang="en-US" alt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64011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F38F49-FA79-4D1C-94C2-BACB19628B8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9A6D2E5-BCA6-47A2-BA36-38E450068412}"/>
              </a:ext>
            </a:extLst>
          </p:cNvPr>
          <p:cNvSpPr>
            <a:spLocks noGrp="1"/>
          </p:cNvSpPr>
          <p:nvPr>
            <p:ph type="body" sz="quarter" idx="12"/>
          </p:nvPr>
        </p:nvSpPr>
        <p:spPr/>
        <p:txBody>
          <a:bodyPr/>
          <a:lstStyle/>
          <a:p>
            <a:r>
              <a:rPr lang="en-US" altLang="en-US" dirty="0"/>
              <a:t>State Diagram: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C9FA0795-13EE-4F07-AA18-9B2DA43641F8}"/>
              </a:ext>
            </a:extLst>
          </p:cNvPr>
          <p:cNvSpPr txBox="1">
            <a:spLocks/>
          </p:cNvSpPr>
          <p:nvPr/>
        </p:nvSpPr>
        <p:spPr>
          <a:xfrm>
            <a:off x="19587" y="823072"/>
            <a:ext cx="8951676" cy="2453528"/>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t>Implementation level description</a:t>
            </a:r>
            <a:r>
              <a:rPr lang="en-US" altLang="en-US" sz="2000" dirty="0"/>
              <a:t>:</a:t>
            </a:r>
          </a:p>
          <a:p>
            <a:pPr marL="288925" indent="-288925" algn="just">
              <a:spcBef>
                <a:spcPts val="0"/>
              </a:spcBef>
              <a:buFont typeface="Wingdings" panose="05000000000000000000" pitchFamily="2" charset="2"/>
              <a:buAutoNum type="arabicPeriod"/>
            </a:pPr>
            <a:r>
              <a:rPr lang="en-US" altLang="en-US" sz="1800" dirty="0"/>
              <a:t>Replace the leftmost zero by </a:t>
            </a:r>
            <a:r>
              <a:rPr lang="en-US" altLang="en-US" sz="1800" dirty="0">
                <a:latin typeface="Cambria Math" panose="02040503050406030204" pitchFamily="18" charset="0"/>
                <a:ea typeface="Cambria Math" panose="02040503050406030204" pitchFamily="18" charset="0"/>
              </a:rPr>
              <a:t>⌴</a:t>
            </a:r>
            <a:endParaRPr lang="en-US" altLang="en-US" sz="1800" dirty="0"/>
          </a:p>
          <a:p>
            <a:pPr marL="288925" indent="-288925" algn="just">
              <a:spcBef>
                <a:spcPts val="0"/>
              </a:spcBef>
              <a:buFont typeface="Wingdings" panose="05000000000000000000" pitchFamily="2" charset="2"/>
              <a:buAutoNum type="arabicPeriod"/>
            </a:pPr>
            <a:r>
              <a:rPr lang="en-US" altLang="en-US" sz="1800" dirty="0"/>
              <a:t>Cross (</a:t>
            </a:r>
            <a:r>
              <a:rPr lang="en-US" altLang="en-US" sz="1800" dirty="0">
                <a:latin typeface="Cambria Math" panose="02040503050406030204" pitchFamily="18" charset="0"/>
                <a:ea typeface="Cambria Math" panose="02040503050406030204" pitchFamily="18" charset="0"/>
                <a:sym typeface="Symbol" panose="05050102010706020507" pitchFamily="18" charset="2"/>
              </a:rPr>
              <a:t></a:t>
            </a:r>
            <a:r>
              <a:rPr lang="en-US" altLang="en-US" sz="1800" dirty="0"/>
              <a:t>) every second </a:t>
            </a:r>
            <a:r>
              <a:rPr lang="en-US" altLang="en-US" sz="1800" dirty="0">
                <a:latin typeface="Cambria Math" panose="02040503050406030204" pitchFamily="18" charset="0"/>
                <a:ea typeface="Cambria Math" panose="02040503050406030204" pitchFamily="18" charset="0"/>
              </a:rPr>
              <a:t>0</a:t>
            </a:r>
            <a:r>
              <a:rPr lang="en-US" altLang="en-US" sz="1800" dirty="0"/>
              <a:t> from left to right. Skip </a:t>
            </a:r>
            <a:r>
              <a:rPr lang="en-US" altLang="en-US" sz="1800" dirty="0">
                <a:latin typeface="Cambria Math" panose="02040503050406030204" pitchFamily="18" charset="0"/>
                <a:ea typeface="Cambria Math" panose="02040503050406030204" pitchFamily="18" charset="0"/>
              </a:rPr>
              <a:t>⌴</a:t>
            </a:r>
            <a:r>
              <a:rPr lang="en-US" altLang="en-US" sz="1800" dirty="0"/>
              <a:t> from left, cross next </a:t>
            </a:r>
            <a:r>
              <a:rPr lang="en-US" altLang="en-US" sz="1800" dirty="0">
                <a:latin typeface="Cambria Math" panose="02040503050406030204" pitchFamily="18" charset="0"/>
                <a:ea typeface="Cambria Math" panose="02040503050406030204" pitchFamily="18" charset="0"/>
              </a:rPr>
              <a:t>0</a:t>
            </a:r>
            <a:r>
              <a:rPr lang="en-US" altLang="en-US" sz="1800" dirty="0"/>
              <a:t>, skip next </a:t>
            </a:r>
            <a:r>
              <a:rPr lang="en-US" altLang="en-US" sz="1800" dirty="0">
                <a:latin typeface="Cambria Math" panose="02040503050406030204" pitchFamily="18" charset="0"/>
                <a:ea typeface="Cambria Math" panose="02040503050406030204" pitchFamily="18" charset="0"/>
              </a:rPr>
              <a:t>0</a:t>
            </a:r>
            <a:r>
              <a:rPr lang="en-US" altLang="en-US" sz="1800" dirty="0"/>
              <a:t>, cross next </a:t>
            </a:r>
            <a:r>
              <a:rPr lang="en-US" altLang="en-US" sz="1800" dirty="0">
                <a:latin typeface="Cambria Math" panose="02040503050406030204" pitchFamily="18" charset="0"/>
                <a:ea typeface="Cambria Math" panose="02040503050406030204" pitchFamily="18" charset="0"/>
              </a:rPr>
              <a:t>0</a:t>
            </a:r>
            <a:r>
              <a:rPr lang="en-US" altLang="en-US" sz="1800" dirty="0"/>
              <a:t>, skip next </a:t>
            </a:r>
            <a:r>
              <a:rPr lang="en-US" altLang="en-US" sz="1800" dirty="0">
                <a:latin typeface="Cambria Math" panose="02040503050406030204" pitchFamily="18" charset="0"/>
                <a:ea typeface="Cambria Math" panose="02040503050406030204" pitchFamily="18" charset="0"/>
              </a:rPr>
              <a:t>0</a:t>
            </a:r>
            <a:r>
              <a:rPr lang="en-US" altLang="en-US" sz="1800" dirty="0"/>
              <a:t>, cross next </a:t>
            </a:r>
            <a:r>
              <a:rPr lang="en-US" altLang="en-US" sz="1800" dirty="0">
                <a:latin typeface="Cambria Math" panose="02040503050406030204" pitchFamily="18" charset="0"/>
                <a:ea typeface="Cambria Math" panose="02040503050406030204" pitchFamily="18" charset="0"/>
              </a:rPr>
              <a:t>0</a:t>
            </a:r>
            <a:r>
              <a:rPr lang="en-US" altLang="en-US" sz="1800" dirty="0"/>
              <a:t>, … and so on. Every skip must be followed by a cross.</a:t>
            </a:r>
          </a:p>
          <a:p>
            <a:pPr marL="288925" indent="-288925" algn="just">
              <a:spcBef>
                <a:spcPts val="0"/>
              </a:spcBef>
              <a:buFont typeface="Wingdings" panose="05000000000000000000" pitchFamily="2" charset="2"/>
              <a:buAutoNum type="arabicPeriod"/>
            </a:pPr>
            <a:r>
              <a:rPr lang="en-US" altLang="en-US" sz="1800" dirty="0"/>
              <a:t>If no </a:t>
            </a:r>
            <a:r>
              <a:rPr lang="en-US" altLang="en-US" sz="1800" dirty="0">
                <a:latin typeface="Cambria Math" panose="02040503050406030204" pitchFamily="18" charset="0"/>
                <a:ea typeface="Cambria Math" panose="02040503050406030204" pitchFamily="18" charset="0"/>
              </a:rPr>
              <a:t>0</a:t>
            </a:r>
            <a:r>
              <a:rPr lang="en-US" altLang="en-US" sz="1800" dirty="0"/>
              <a:t>s are found to skip and cross in step 3 (means </a:t>
            </a:r>
            <a:r>
              <a:rPr lang="en-US" altLang="en-US" sz="1800" dirty="0">
                <a:latin typeface="Cambria Math" panose="02040503050406030204" pitchFamily="18" charset="0"/>
                <a:ea typeface="Cambria Math" panose="02040503050406030204" pitchFamily="18" charset="0"/>
              </a:rPr>
              <a:t>2</a:t>
            </a:r>
            <a:r>
              <a:rPr lang="en-US" altLang="en-US" sz="1800" baseline="30000" dirty="0">
                <a:latin typeface="Cambria Math" panose="02040503050406030204" pitchFamily="18" charset="0"/>
                <a:ea typeface="Cambria Math" panose="02040503050406030204" pitchFamily="18" charset="0"/>
              </a:rPr>
              <a:t>N</a:t>
            </a:r>
            <a:r>
              <a:rPr lang="en-US" altLang="en-US" sz="1800" dirty="0"/>
              <a:t> number of </a:t>
            </a:r>
            <a:r>
              <a:rPr lang="en-US" altLang="en-US" sz="1800" dirty="0">
                <a:latin typeface="Cambria Math" panose="02040503050406030204" pitchFamily="18" charset="0"/>
                <a:ea typeface="Cambria Math" panose="02040503050406030204" pitchFamily="18" charset="0"/>
              </a:rPr>
              <a:t>0</a:t>
            </a:r>
            <a:r>
              <a:rPr lang="en-US" altLang="en-US" sz="1800" dirty="0"/>
              <a:t>s), ACCEPT.</a:t>
            </a:r>
          </a:p>
          <a:p>
            <a:pPr marL="288925" indent="-288925" algn="just">
              <a:spcBef>
                <a:spcPts val="0"/>
              </a:spcBef>
              <a:buFont typeface="Wingdings" panose="05000000000000000000" pitchFamily="2" charset="2"/>
              <a:buAutoNum type="arabicPeriod"/>
            </a:pPr>
            <a:r>
              <a:rPr lang="en-US" altLang="en-US" sz="1800" dirty="0"/>
              <a:t>If there is no 0 to cross after skipping a 0 (means odd number of </a:t>
            </a:r>
            <a:r>
              <a:rPr lang="en-US" altLang="en-US" sz="1800" dirty="0">
                <a:latin typeface="Cambria Math" panose="02040503050406030204" pitchFamily="18" charset="0"/>
                <a:ea typeface="Cambria Math" panose="02040503050406030204" pitchFamily="18" charset="0"/>
              </a:rPr>
              <a:t>0</a:t>
            </a:r>
            <a:r>
              <a:rPr lang="en-US" altLang="en-US" sz="1800" dirty="0"/>
              <a:t>s), REJECT.</a:t>
            </a:r>
          </a:p>
          <a:p>
            <a:pPr marL="288925" indent="-288925" algn="just">
              <a:spcBef>
                <a:spcPts val="0"/>
              </a:spcBef>
              <a:buFont typeface="Wingdings" panose="05000000000000000000" pitchFamily="2" charset="2"/>
              <a:buAutoNum type="arabicPeriod"/>
            </a:pPr>
            <a:r>
              <a:rPr lang="en-US" altLang="en-US" sz="1800" dirty="0"/>
              <a:t>Otherwise MOVE to the left </a:t>
            </a:r>
            <a:r>
              <a:rPr lang="en-US" altLang="en-US" sz="1800" dirty="0">
                <a:latin typeface="Cambria Math" panose="02040503050406030204" pitchFamily="18" charset="0"/>
                <a:ea typeface="Cambria Math" panose="02040503050406030204" pitchFamily="18" charset="0"/>
              </a:rPr>
              <a:t>⌴</a:t>
            </a:r>
            <a:r>
              <a:rPr lang="en-US" altLang="en-US" sz="1800" dirty="0">
                <a:ea typeface="Cambria Math" panose="02040503050406030204" pitchFamily="18" charset="0"/>
              </a:rPr>
              <a:t>, continue step 2.</a:t>
            </a:r>
            <a:endParaRPr lang="en-US" altLang="en-US" sz="1800" dirty="0"/>
          </a:p>
          <a:p>
            <a:pPr marL="288925" indent="-288925">
              <a:lnSpc>
                <a:spcPct val="90000"/>
              </a:lnSpc>
              <a:spcAft>
                <a:spcPts val="600"/>
              </a:spcAft>
            </a:pPr>
            <a:r>
              <a:rPr lang="en-US" altLang="en-US" sz="2000" u="sng" dirty="0"/>
              <a:t>Low level Description</a:t>
            </a:r>
            <a:r>
              <a:rPr lang="en-US" altLang="en-US" sz="2000" dirty="0"/>
              <a:t>: State Diagram</a:t>
            </a:r>
          </a:p>
        </p:txBody>
      </p:sp>
      <p:sp>
        <p:nvSpPr>
          <p:cNvPr id="5" name="Oval 4">
            <a:extLst>
              <a:ext uri="{FF2B5EF4-FFF2-40B4-BE49-F238E27FC236}">
                <a16:creationId xmlns:a16="http://schemas.microsoft.com/office/drawing/2014/main" id="{4E9C24FF-2F29-4E96-8012-26E11C338BFB}"/>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7" name="Oval 6">
            <a:extLst>
              <a:ext uri="{FF2B5EF4-FFF2-40B4-BE49-F238E27FC236}">
                <a16:creationId xmlns:a16="http://schemas.microsoft.com/office/drawing/2014/main" id="{3A7FBC72-5F89-4A4A-B7EC-9C1EB5365140}"/>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9" name="Oval 8">
            <a:extLst>
              <a:ext uri="{FF2B5EF4-FFF2-40B4-BE49-F238E27FC236}">
                <a16:creationId xmlns:a16="http://schemas.microsoft.com/office/drawing/2014/main" id="{AA36B0CB-F029-4F93-887B-76481DFF6434}"/>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11" name="Oval 10">
            <a:extLst>
              <a:ext uri="{FF2B5EF4-FFF2-40B4-BE49-F238E27FC236}">
                <a16:creationId xmlns:a16="http://schemas.microsoft.com/office/drawing/2014/main" id="{CF4C3AB8-34BF-4DEC-9B92-4B04AE891A72}"/>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13" name="Oval 12">
            <a:extLst>
              <a:ext uri="{FF2B5EF4-FFF2-40B4-BE49-F238E27FC236}">
                <a16:creationId xmlns:a16="http://schemas.microsoft.com/office/drawing/2014/main" id="{5BFC3E7B-0190-45D0-9D6C-C3072DB5D8B6}"/>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15" name="Oval 14">
            <a:extLst>
              <a:ext uri="{FF2B5EF4-FFF2-40B4-BE49-F238E27FC236}">
                <a16:creationId xmlns:a16="http://schemas.microsoft.com/office/drawing/2014/main" id="{257A24E7-093F-4AAE-B474-B4501E62E196}"/>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7" name="Oval 16">
            <a:extLst>
              <a:ext uri="{FF2B5EF4-FFF2-40B4-BE49-F238E27FC236}">
                <a16:creationId xmlns:a16="http://schemas.microsoft.com/office/drawing/2014/main" id="{0EC09E85-EC6F-4328-B30E-E71F1F63FDC9}"/>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9" name="Straight Arrow Connector 18">
            <a:extLst>
              <a:ext uri="{FF2B5EF4-FFF2-40B4-BE49-F238E27FC236}">
                <a16:creationId xmlns:a16="http://schemas.microsoft.com/office/drawing/2014/main" id="{34AF2E4A-BC52-4CDB-B8FC-4882E75DA213}"/>
              </a:ext>
            </a:extLst>
          </p:cNvPr>
          <p:cNvCxnSpPr>
            <a:cxnSpLocks/>
            <a:endCxn id="17" idx="0"/>
          </p:cNvCxnSpPr>
          <p:nvPr/>
        </p:nvCxnSpPr>
        <p:spPr>
          <a:xfrm>
            <a:off x="3870960" y="3523886"/>
            <a:ext cx="0" cy="590742"/>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13FC922-687C-4411-8C56-76D78F747D4B}"/>
              </a:ext>
            </a:extLst>
          </p:cNvPr>
          <p:cNvCxnSpPr>
            <a:stCxn id="17" idx="6"/>
            <a:endCxn id="9"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8A2121C-A241-4B70-AD57-90167A7B04E4}"/>
              </a:ext>
            </a:extLst>
          </p:cNvPr>
          <p:cNvCxnSpPr>
            <a:stCxn id="9" idx="6"/>
            <a:endCxn id="13"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CD99889-906C-4972-88B1-75C05B555BB3}"/>
              </a:ext>
            </a:extLst>
          </p:cNvPr>
          <p:cNvCxnSpPr>
            <a:stCxn id="13" idx="0"/>
            <a:endCxn id="7"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0AAB61A1-22B8-4835-A567-0DE407DFB166}"/>
              </a:ext>
            </a:extLst>
          </p:cNvPr>
          <p:cNvCxnSpPr>
            <a:stCxn id="9" idx="0"/>
            <a:endCxn id="5"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663E56D-10A3-4920-834E-966ECBEABF50}"/>
              </a:ext>
            </a:extLst>
          </p:cNvPr>
          <p:cNvCxnSpPr>
            <a:stCxn id="7" idx="3"/>
            <a:endCxn id="9"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FB871436-086A-44D6-8B31-37D9F3E14DB3}"/>
              </a:ext>
            </a:extLst>
          </p:cNvPr>
          <p:cNvCxnSpPr>
            <a:stCxn id="17" idx="4"/>
            <a:endCxn id="15"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0D96D9A5-9D26-441B-A9ED-FAB07C5EA361}"/>
              </a:ext>
            </a:extLst>
          </p:cNvPr>
          <p:cNvCxnSpPr>
            <a:stCxn id="11" idx="2"/>
            <a:endCxn id="15"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1C4D0976-3B8A-4E09-83C1-FA712ECF100E}"/>
              </a:ext>
            </a:extLst>
          </p:cNvPr>
          <p:cNvCxnSpPr>
            <a:cxnSpLocks/>
            <a:stCxn id="13" idx="7"/>
            <a:endCxn id="13"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D6C318D4-0C45-481D-AD46-EBAE47DB0F48}"/>
              </a:ext>
            </a:extLst>
          </p:cNvPr>
          <p:cNvCxnSpPr>
            <a:cxnSpLocks/>
            <a:stCxn id="11" idx="7"/>
            <a:endCxn id="11"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50" name="Connector: Curved 49">
            <a:extLst>
              <a:ext uri="{FF2B5EF4-FFF2-40B4-BE49-F238E27FC236}">
                <a16:creationId xmlns:a16="http://schemas.microsoft.com/office/drawing/2014/main" id="{B10B2BAB-347D-4ACE-8CB8-4150DBA834DD}"/>
              </a:ext>
            </a:extLst>
          </p:cNvPr>
          <p:cNvCxnSpPr>
            <a:cxnSpLocks/>
            <a:stCxn id="7" idx="5"/>
            <a:endCxn id="7"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3" name="Connector: Curved 62">
            <a:extLst>
              <a:ext uri="{FF2B5EF4-FFF2-40B4-BE49-F238E27FC236}">
                <a16:creationId xmlns:a16="http://schemas.microsoft.com/office/drawing/2014/main" id="{E3EC654D-643B-44DF-B7FF-A5CCA033E358}"/>
              </a:ext>
            </a:extLst>
          </p:cNvPr>
          <p:cNvCxnSpPr>
            <a:cxnSpLocks/>
            <a:stCxn id="9" idx="3"/>
            <a:endCxn id="9"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9288D1C5-8ADC-4670-81DC-A7B387B30385}"/>
              </a:ext>
            </a:extLst>
          </p:cNvPr>
          <p:cNvCxnSpPr>
            <a:stCxn id="13" idx="4"/>
            <a:endCxn id="11"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2A8EFC99-527C-4216-A4E5-5F4F3FC0366A}"/>
              </a:ext>
            </a:extLst>
          </p:cNvPr>
          <p:cNvCxnSpPr>
            <a:stCxn id="11" idx="1"/>
            <a:endCxn id="13"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773BDB00-8612-4CCD-9481-C6D57E463BD4}"/>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76" name="Rectangle 75">
            <a:extLst>
              <a:ext uri="{FF2B5EF4-FFF2-40B4-BE49-F238E27FC236}">
                <a16:creationId xmlns:a16="http://schemas.microsoft.com/office/drawing/2014/main" id="{B166369B-95C0-4C76-9B4F-D8AC74354572}"/>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78" name="Rectangle 77">
            <a:extLst>
              <a:ext uri="{FF2B5EF4-FFF2-40B4-BE49-F238E27FC236}">
                <a16:creationId xmlns:a16="http://schemas.microsoft.com/office/drawing/2014/main" id="{1D976A18-FA09-420A-A292-904199A6CB2D}"/>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80" name="Rectangle 79">
            <a:extLst>
              <a:ext uri="{FF2B5EF4-FFF2-40B4-BE49-F238E27FC236}">
                <a16:creationId xmlns:a16="http://schemas.microsoft.com/office/drawing/2014/main" id="{3E1A6879-63E6-4887-97EC-99296FA84820}"/>
              </a:ext>
            </a:extLst>
          </p:cNvPr>
          <p:cNvSpPr/>
          <p:nvPr/>
        </p:nvSpPr>
        <p:spPr>
          <a:xfrm>
            <a:off x="3596640" y="4793013"/>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82" name="Rectangle 81">
            <a:extLst>
              <a:ext uri="{FF2B5EF4-FFF2-40B4-BE49-F238E27FC236}">
                <a16:creationId xmlns:a16="http://schemas.microsoft.com/office/drawing/2014/main" id="{1EAA7940-3774-47E9-AD87-67F302AB88A3}"/>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84" name="Rectangle 83">
            <a:extLst>
              <a:ext uri="{FF2B5EF4-FFF2-40B4-BE49-F238E27FC236}">
                <a16:creationId xmlns:a16="http://schemas.microsoft.com/office/drawing/2014/main" id="{4A207CFF-4CDC-4770-998A-CB1D4AEFB2C9}"/>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86" name="Rectangle 85">
            <a:extLst>
              <a:ext uri="{FF2B5EF4-FFF2-40B4-BE49-F238E27FC236}">
                <a16:creationId xmlns:a16="http://schemas.microsoft.com/office/drawing/2014/main" id="{6D4AF2D1-F380-4D47-8BD1-FF6258BF2A72}"/>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88" name="Rectangle 87">
            <a:extLst>
              <a:ext uri="{FF2B5EF4-FFF2-40B4-BE49-F238E27FC236}">
                <a16:creationId xmlns:a16="http://schemas.microsoft.com/office/drawing/2014/main" id="{5241C029-D085-4603-96AC-5F58A223EC9F}"/>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90" name="Rectangle 89">
            <a:extLst>
              <a:ext uri="{FF2B5EF4-FFF2-40B4-BE49-F238E27FC236}">
                <a16:creationId xmlns:a16="http://schemas.microsoft.com/office/drawing/2014/main" id="{604E6430-9CD5-41A8-AB07-E568F1520B1A}"/>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92" name="Rectangle 91">
            <a:extLst>
              <a:ext uri="{FF2B5EF4-FFF2-40B4-BE49-F238E27FC236}">
                <a16:creationId xmlns:a16="http://schemas.microsoft.com/office/drawing/2014/main" id="{E7DF89AE-0C6D-43CA-AB0D-FB91EBE83A4B}"/>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4" name="Rectangle 93">
            <a:extLst>
              <a:ext uri="{FF2B5EF4-FFF2-40B4-BE49-F238E27FC236}">
                <a16:creationId xmlns:a16="http://schemas.microsoft.com/office/drawing/2014/main" id="{4AC0FD76-5E1F-4EC1-9BA8-501315286CD4}"/>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6" name="Rectangle 95">
            <a:extLst>
              <a:ext uri="{FF2B5EF4-FFF2-40B4-BE49-F238E27FC236}">
                <a16:creationId xmlns:a16="http://schemas.microsoft.com/office/drawing/2014/main" id="{EF4973A1-DF75-411F-B29B-D38A29F881E1}"/>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8" name="Rectangle 97">
            <a:extLst>
              <a:ext uri="{FF2B5EF4-FFF2-40B4-BE49-F238E27FC236}">
                <a16:creationId xmlns:a16="http://schemas.microsoft.com/office/drawing/2014/main" id="{D82635E1-CF48-4934-AD9D-5D75A48857B5}"/>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Tree>
    <p:extLst>
      <p:ext uri="{BB962C8B-B14F-4D97-AF65-F5344CB8AC3E}">
        <p14:creationId xmlns:p14="http://schemas.microsoft.com/office/powerpoint/2010/main" val="58375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3" end="3"/>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4" end="4"/>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0-#ppt_h/2"/>
                                          </p:val>
                                        </p:tav>
                                        <p:tav tm="100000">
                                          <p:val>
                                            <p:strVal val="#ppt_y"/>
                                          </p:val>
                                        </p:tav>
                                      </p:tavLst>
                                    </p:anim>
                                  </p:childTnLst>
                                </p:cTn>
                              </p:par>
                              <p:par>
                                <p:cTn id="21" presetID="21" presetClass="entr" presetSubtype="8"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heel(8)">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mph" presetSubtype="1" nodeType="clickEffect">
                                  <p:stCondLst>
                                    <p:cond delay="0"/>
                                  </p:stCondLst>
                                  <p:childTnLst>
                                    <p:set>
                                      <p:cBhvr override="childStyle">
                                        <p:cTn id="27" dur="indefinite"/>
                                        <p:tgtEl>
                                          <p:spTgt spid="4">
                                            <p:txEl>
                                              <p:pRg st="1" end="1"/>
                                            </p:txEl>
                                          </p:spTgt>
                                        </p:tgtEl>
                                        <p:attrNameLst>
                                          <p:attrName>style.color</p:attrName>
                                        </p:attrNameLst>
                                      </p:cBhvr>
                                      <p:to>
                                        <p:clrVal>
                                          <a:srgbClr val="000000"/>
                                        </p:clrVal>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par>
                          <p:cTn id="33" fill="hold">
                            <p:stCondLst>
                              <p:cond delay="500"/>
                            </p:stCondLst>
                            <p:childTnLst>
                              <p:par>
                                <p:cTn id="34" presetID="21" presetClass="entr" presetSubtype="8"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heel(8)">
                                      <p:cBhvr>
                                        <p:cTn id="36" dur="500"/>
                                        <p:tgtEl>
                                          <p:spTgt spid="9"/>
                                        </p:tgtEl>
                                      </p:cBhvr>
                                    </p:animEffec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9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mph" presetSubtype="1" nodeType="clickEffect">
                                  <p:stCondLst>
                                    <p:cond delay="0"/>
                                  </p:stCondLst>
                                  <p:childTnLst>
                                    <p:set>
                                      <p:cBhvr override="childStyle">
                                        <p:cTn id="43" dur="indefinite"/>
                                        <p:tgtEl>
                                          <p:spTgt spid="4">
                                            <p:txEl>
                                              <p:pRg st="2" end="2"/>
                                            </p:txEl>
                                          </p:spTgt>
                                        </p:tgtEl>
                                        <p:attrNameLst>
                                          <p:attrName>style.color</p:attrName>
                                        </p:attrNameLst>
                                      </p:cBhvr>
                                      <p:to>
                                        <p:clrVal>
                                          <a:srgbClr val="000000"/>
                                        </p:clrVal>
                                      </p:to>
                                    </p:set>
                                  </p:childTnLst>
                                </p:cTn>
                              </p:par>
                              <p:par>
                                <p:cTn id="44" presetID="3" presetClass="emph" presetSubtype="1" nodeType="withEffect">
                                  <p:stCondLst>
                                    <p:cond delay="0"/>
                                  </p:stCondLst>
                                  <p:childTnLst>
                                    <p:set>
                                      <p:cBhvr override="childStyle">
                                        <p:cTn id="45" dur="indefinite"/>
                                        <p:tgtEl>
                                          <p:spTgt spid="4">
                                            <p:txEl>
                                              <p:pRg st="1" end="1"/>
                                            </p:txEl>
                                          </p:spTgt>
                                        </p:tgtEl>
                                        <p:attrNameLst>
                                          <p:attrName>style.color</p:attrName>
                                        </p:attrNameLst>
                                      </p:cBhvr>
                                      <p:to>
                                        <p:clrVal>
                                          <a:srgbClr val="D8D8D8"/>
                                        </p:clrVal>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childTnLst>
                          </p:cTn>
                        </p:par>
                        <p:par>
                          <p:cTn id="51" fill="hold">
                            <p:stCondLst>
                              <p:cond delay="500"/>
                            </p:stCondLst>
                            <p:childTnLst>
                              <p:par>
                                <p:cTn id="52" presetID="21" presetClass="entr" presetSubtype="8"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heel(8)">
                                      <p:cBhvr>
                                        <p:cTn id="54" dur="500"/>
                                        <p:tgtEl>
                                          <p:spTgt spid="13"/>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8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wipe(up)">
                                      <p:cBhvr>
                                        <p:cTn id="62" dur="500"/>
                                        <p:tgtEl>
                                          <p:spTgt spid="68"/>
                                        </p:tgtEl>
                                      </p:cBhvr>
                                    </p:animEffect>
                                  </p:childTnLst>
                                </p:cTn>
                              </p:par>
                            </p:childTnLst>
                          </p:cTn>
                        </p:par>
                        <p:par>
                          <p:cTn id="63" fill="hold">
                            <p:stCondLst>
                              <p:cond delay="500"/>
                            </p:stCondLst>
                            <p:childTnLst>
                              <p:par>
                                <p:cTn id="64" presetID="21" presetClass="entr" presetSubtype="8" fill="hold" grpId="0"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heel(8)">
                                      <p:cBhvr>
                                        <p:cTn id="66" dur="500"/>
                                        <p:tgtEl>
                                          <p:spTgt spid="11"/>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8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wipe(down)">
                                      <p:cBhvr>
                                        <p:cTn id="74" dur="500"/>
                                        <p:tgtEl>
                                          <p:spTgt spid="73"/>
                                        </p:tgtEl>
                                      </p:cBhvr>
                                    </p:animEffec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8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down)">
                                      <p:cBhvr>
                                        <p:cTn id="82" dur="500"/>
                                        <p:tgtEl>
                                          <p:spTgt spid="25"/>
                                        </p:tgtEl>
                                      </p:cBhvr>
                                    </p:animEffect>
                                  </p:childTnLst>
                                </p:cTn>
                              </p:par>
                            </p:childTnLst>
                          </p:cTn>
                        </p:par>
                        <p:par>
                          <p:cTn id="83" fill="hold">
                            <p:stCondLst>
                              <p:cond delay="500"/>
                            </p:stCondLst>
                            <p:childTnLst>
                              <p:par>
                                <p:cTn id="84" presetID="21" presetClass="entr" presetSubtype="8" fill="hold" grpId="0" nodeType="afterEffect">
                                  <p:stCondLst>
                                    <p:cond delay="0"/>
                                  </p:stCondLst>
                                  <p:childTnLst>
                                    <p:set>
                                      <p:cBhvr>
                                        <p:cTn id="85" dur="1" fill="hold">
                                          <p:stCondLst>
                                            <p:cond delay="0"/>
                                          </p:stCondLst>
                                        </p:cTn>
                                        <p:tgtEl>
                                          <p:spTgt spid="7"/>
                                        </p:tgtEl>
                                        <p:attrNameLst>
                                          <p:attrName>style.visibility</p:attrName>
                                        </p:attrNameLst>
                                      </p:cBhvr>
                                      <p:to>
                                        <p:strVal val="visible"/>
                                      </p:to>
                                    </p:set>
                                    <p:animEffect transition="in" filter="wheel(8)">
                                      <p:cBhvr>
                                        <p:cTn id="86" dur="500"/>
                                        <p:tgtEl>
                                          <p:spTgt spid="7"/>
                                        </p:tgtEl>
                                      </p:cBhvr>
                                    </p:animEffect>
                                  </p:childTnLst>
                                </p:cTn>
                              </p:par>
                            </p:childTnLst>
                          </p:cTn>
                        </p:par>
                        <p:par>
                          <p:cTn id="87" fill="hold">
                            <p:stCondLst>
                              <p:cond delay="1000"/>
                            </p:stCondLst>
                            <p:childTnLst>
                              <p:par>
                                <p:cTn id="88" presetID="1" presetClass="entr" presetSubtype="0" fill="hold" grpId="0" nodeType="afterEffect">
                                  <p:stCondLst>
                                    <p:cond delay="0"/>
                                  </p:stCondLst>
                                  <p:childTnLst>
                                    <p:set>
                                      <p:cBhvr>
                                        <p:cTn id="89" dur="1" fill="hold">
                                          <p:stCondLst>
                                            <p:cond delay="0"/>
                                          </p:stCondLst>
                                        </p:cTn>
                                        <p:tgtEl>
                                          <p:spTgt spid="7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3" presetClass="emph" presetSubtype="1" nodeType="clickEffect">
                                  <p:stCondLst>
                                    <p:cond delay="0"/>
                                  </p:stCondLst>
                                  <p:childTnLst>
                                    <p:set>
                                      <p:cBhvr override="childStyle">
                                        <p:cTn id="93" dur="indefinite"/>
                                        <p:tgtEl>
                                          <p:spTgt spid="4">
                                            <p:txEl>
                                              <p:pRg st="5" end="5"/>
                                            </p:txEl>
                                          </p:spTgt>
                                        </p:tgtEl>
                                        <p:attrNameLst>
                                          <p:attrName>style.color</p:attrName>
                                        </p:attrNameLst>
                                      </p:cBhvr>
                                      <p:to>
                                        <p:clrVal>
                                          <a:srgbClr val="000000"/>
                                        </p:clrVal>
                                      </p:to>
                                    </p:set>
                                  </p:childTnLst>
                                </p:cTn>
                              </p:par>
                              <p:par>
                                <p:cTn id="94" presetID="3" presetClass="emph" presetSubtype="1" nodeType="withEffect">
                                  <p:stCondLst>
                                    <p:cond delay="0"/>
                                  </p:stCondLst>
                                  <p:childTnLst>
                                    <p:set>
                                      <p:cBhvr override="childStyle">
                                        <p:cTn id="95" dur="indefinite"/>
                                        <p:tgtEl>
                                          <p:spTgt spid="4">
                                            <p:txEl>
                                              <p:pRg st="2" end="2"/>
                                            </p:txEl>
                                          </p:spTgt>
                                        </p:tgtEl>
                                        <p:attrNameLst>
                                          <p:attrName>style.color</p:attrName>
                                        </p:attrNameLst>
                                      </p:cBhvr>
                                      <p:to>
                                        <p:clrVal>
                                          <a:srgbClr val="D8D8D8"/>
                                        </p:clrVal>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down)">
                                      <p:cBhvr>
                                        <p:cTn id="100" dur="500"/>
                                        <p:tgtEl>
                                          <p:spTgt spid="50"/>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88"/>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2" fill="hold" nodeType="click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wipe(right)">
                                      <p:cBhvr>
                                        <p:cTn id="108" dur="500"/>
                                        <p:tgtEl>
                                          <p:spTgt spid="29"/>
                                        </p:tgtEl>
                                      </p:cBhvr>
                                    </p:animEffect>
                                  </p:childTnLst>
                                </p:cTn>
                              </p:par>
                            </p:childTnLst>
                          </p:cTn>
                        </p:par>
                        <p:par>
                          <p:cTn id="109" fill="hold">
                            <p:stCondLst>
                              <p:cond delay="500"/>
                            </p:stCondLst>
                            <p:childTnLst>
                              <p:par>
                                <p:cTn id="110" presetID="1" presetClass="entr" presetSubtype="0" fill="hold" grpId="0" nodeType="afterEffect">
                                  <p:stCondLst>
                                    <p:cond delay="0"/>
                                  </p:stCondLst>
                                  <p:childTnLst>
                                    <p:set>
                                      <p:cBhvr>
                                        <p:cTn id="111" dur="1" fill="hold">
                                          <p:stCondLst>
                                            <p:cond delay="0"/>
                                          </p:stCondLst>
                                        </p:cTn>
                                        <p:tgtEl>
                                          <p:spTgt spid="7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63"/>
                                        </p:tgtEl>
                                        <p:attrNameLst>
                                          <p:attrName>style.visibility</p:attrName>
                                        </p:attrNameLst>
                                      </p:cBhvr>
                                      <p:to>
                                        <p:strVal val="visible"/>
                                      </p:to>
                                    </p:set>
                                    <p:animEffect transition="in" filter="wipe(left)">
                                      <p:cBhvr>
                                        <p:cTn id="116" dur="500"/>
                                        <p:tgtEl>
                                          <p:spTgt spid="63"/>
                                        </p:tgtEl>
                                      </p:cBhvr>
                                    </p:animEffect>
                                  </p:childTnLst>
                                </p:cTn>
                              </p:par>
                            </p:childTnLst>
                          </p:cTn>
                        </p:par>
                        <p:par>
                          <p:cTn id="117" fill="hold">
                            <p:stCondLst>
                              <p:cond delay="500"/>
                            </p:stCondLst>
                            <p:childTnLst>
                              <p:par>
                                <p:cTn id="118" presetID="1" presetClass="entr" presetSubtype="0" fill="hold" grpId="0" nodeType="afterEffect">
                                  <p:stCondLst>
                                    <p:cond delay="0"/>
                                  </p:stCondLst>
                                  <p:childTnLst>
                                    <p:set>
                                      <p:cBhvr>
                                        <p:cTn id="119" dur="1" fill="hold">
                                          <p:stCondLst>
                                            <p:cond delay="0"/>
                                          </p:stCondLst>
                                        </p:cTn>
                                        <p:tgtEl>
                                          <p:spTgt spid="94"/>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nodeType="clickEffect">
                                  <p:stCondLst>
                                    <p:cond delay="0"/>
                                  </p:stCondLst>
                                  <p:childTnLst>
                                    <p:set>
                                      <p:cBhvr>
                                        <p:cTn id="123" dur="1" fill="hold">
                                          <p:stCondLst>
                                            <p:cond delay="0"/>
                                          </p:stCondLst>
                                        </p:cTn>
                                        <p:tgtEl>
                                          <p:spTgt spid="35"/>
                                        </p:tgtEl>
                                        <p:attrNameLst>
                                          <p:attrName>style.visibility</p:attrName>
                                        </p:attrNameLst>
                                      </p:cBhvr>
                                      <p:to>
                                        <p:strVal val="visible"/>
                                      </p:to>
                                    </p:set>
                                    <p:animEffect transition="in" filter="wipe(up)">
                                      <p:cBhvr>
                                        <p:cTn id="124" dur="500"/>
                                        <p:tgtEl>
                                          <p:spTgt spid="35"/>
                                        </p:tgtEl>
                                      </p:cBhvr>
                                    </p:animEffect>
                                  </p:childTnLst>
                                </p:cTn>
                              </p:par>
                            </p:childTnLst>
                          </p:cTn>
                        </p:par>
                        <p:par>
                          <p:cTn id="125" fill="hold">
                            <p:stCondLst>
                              <p:cond delay="500"/>
                            </p:stCondLst>
                            <p:childTnLst>
                              <p:par>
                                <p:cTn id="126" presetID="1" presetClass="entr" presetSubtype="0" fill="hold" grpId="0" nodeType="afterEffect">
                                  <p:stCondLst>
                                    <p:cond delay="0"/>
                                  </p:stCondLst>
                                  <p:childTnLst>
                                    <p:set>
                                      <p:cBhvr>
                                        <p:cTn id="127" dur="1" fill="hold">
                                          <p:stCondLst>
                                            <p:cond delay="0"/>
                                          </p:stCondLst>
                                        </p:cTn>
                                        <p:tgtEl>
                                          <p:spTgt spid="90"/>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44"/>
                                        </p:tgtEl>
                                        <p:attrNameLst>
                                          <p:attrName>style.visibility</p:attrName>
                                        </p:attrNameLst>
                                      </p:cBhvr>
                                      <p:to>
                                        <p:strVal val="visible"/>
                                      </p:to>
                                    </p:set>
                                    <p:animEffect transition="in" filter="wipe(up)">
                                      <p:cBhvr>
                                        <p:cTn id="132" dur="500"/>
                                        <p:tgtEl>
                                          <p:spTgt spid="44"/>
                                        </p:tgtEl>
                                      </p:cBhvr>
                                    </p:animEffect>
                                  </p:childTnLst>
                                </p:cTn>
                              </p:par>
                            </p:childTnLst>
                          </p:cTn>
                        </p:par>
                        <p:par>
                          <p:cTn id="133" fill="hold">
                            <p:stCondLst>
                              <p:cond delay="500"/>
                            </p:stCondLst>
                            <p:childTnLst>
                              <p:par>
                                <p:cTn id="134" presetID="1" presetClass="entr" presetSubtype="0" fill="hold" grpId="0" nodeType="afterEffect">
                                  <p:stCondLst>
                                    <p:cond delay="0"/>
                                  </p:stCondLst>
                                  <p:childTnLst>
                                    <p:set>
                                      <p:cBhvr>
                                        <p:cTn id="135" dur="1" fill="hold">
                                          <p:stCondLst>
                                            <p:cond delay="0"/>
                                          </p:stCondLst>
                                        </p:cTn>
                                        <p:tgtEl>
                                          <p:spTgt spid="92"/>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3" presetClass="emph" presetSubtype="1" nodeType="clickEffect">
                                  <p:stCondLst>
                                    <p:cond delay="0"/>
                                  </p:stCondLst>
                                  <p:childTnLst>
                                    <p:set>
                                      <p:cBhvr override="childStyle">
                                        <p:cTn id="139" dur="indefinite"/>
                                        <p:tgtEl>
                                          <p:spTgt spid="4">
                                            <p:txEl>
                                              <p:pRg st="4" end="4"/>
                                            </p:txEl>
                                          </p:spTgt>
                                        </p:tgtEl>
                                        <p:attrNameLst>
                                          <p:attrName>style.color</p:attrName>
                                        </p:attrNameLst>
                                      </p:cBhvr>
                                      <p:to>
                                        <p:clrVal>
                                          <a:srgbClr val="000000"/>
                                        </p:clrVal>
                                      </p:to>
                                    </p:set>
                                  </p:childTnLst>
                                </p:cTn>
                              </p:par>
                              <p:par>
                                <p:cTn id="140" presetID="3" presetClass="emph" presetSubtype="1" nodeType="withEffect">
                                  <p:stCondLst>
                                    <p:cond delay="0"/>
                                  </p:stCondLst>
                                  <p:childTnLst>
                                    <p:set>
                                      <p:cBhvr override="childStyle">
                                        <p:cTn id="141" dur="indefinite"/>
                                        <p:tgtEl>
                                          <p:spTgt spid="4">
                                            <p:txEl>
                                              <p:pRg st="5" end="5"/>
                                            </p:txEl>
                                          </p:spTgt>
                                        </p:tgtEl>
                                        <p:attrNameLst>
                                          <p:attrName>style.color</p:attrName>
                                        </p:attrNameLst>
                                      </p:cBhvr>
                                      <p:to>
                                        <p:clrVal>
                                          <a:srgbClr val="D8D8D8"/>
                                        </p:clrVal>
                                      </p:to>
                                    </p:set>
                                  </p:childTnLst>
                                </p:cTn>
                              </p:par>
                            </p:childTnLst>
                          </p:cTn>
                        </p:par>
                      </p:childTnLst>
                    </p:cTn>
                  </p:par>
                  <p:par>
                    <p:cTn id="142" fill="hold">
                      <p:stCondLst>
                        <p:cond delay="indefinite"/>
                      </p:stCondLst>
                      <p:childTnLst>
                        <p:par>
                          <p:cTn id="143" fill="hold">
                            <p:stCondLst>
                              <p:cond delay="0"/>
                            </p:stCondLst>
                            <p:childTnLst>
                              <p:par>
                                <p:cTn id="144" presetID="22" presetClass="entr" presetSubtype="2" fill="hold" nodeType="clickEffect">
                                  <p:stCondLst>
                                    <p:cond delay="0"/>
                                  </p:stCondLst>
                                  <p:childTnLst>
                                    <p:set>
                                      <p:cBhvr>
                                        <p:cTn id="145" dur="1" fill="hold">
                                          <p:stCondLst>
                                            <p:cond delay="0"/>
                                          </p:stCondLst>
                                        </p:cTn>
                                        <p:tgtEl>
                                          <p:spTgt spid="33"/>
                                        </p:tgtEl>
                                        <p:attrNameLst>
                                          <p:attrName>style.visibility</p:attrName>
                                        </p:attrNameLst>
                                      </p:cBhvr>
                                      <p:to>
                                        <p:strVal val="visible"/>
                                      </p:to>
                                    </p:set>
                                    <p:animEffect transition="in" filter="wipe(right)">
                                      <p:cBhvr>
                                        <p:cTn id="146" dur="500"/>
                                        <p:tgtEl>
                                          <p:spTgt spid="33"/>
                                        </p:tgtEl>
                                      </p:cBhvr>
                                    </p:animEffect>
                                  </p:childTnLst>
                                </p:cTn>
                              </p:par>
                            </p:childTnLst>
                          </p:cTn>
                        </p:par>
                        <p:par>
                          <p:cTn id="147" fill="hold">
                            <p:stCondLst>
                              <p:cond delay="500"/>
                            </p:stCondLst>
                            <p:childTnLst>
                              <p:par>
                                <p:cTn id="148" presetID="21" presetClass="entr" presetSubtype="8" fill="hold" grpId="0" nodeType="afterEffect">
                                  <p:stCondLst>
                                    <p:cond delay="0"/>
                                  </p:stCondLst>
                                  <p:childTnLst>
                                    <p:set>
                                      <p:cBhvr>
                                        <p:cTn id="149" dur="1" fill="hold">
                                          <p:stCondLst>
                                            <p:cond delay="0"/>
                                          </p:stCondLst>
                                        </p:cTn>
                                        <p:tgtEl>
                                          <p:spTgt spid="15"/>
                                        </p:tgtEl>
                                        <p:attrNameLst>
                                          <p:attrName>style.visibility</p:attrName>
                                        </p:attrNameLst>
                                      </p:cBhvr>
                                      <p:to>
                                        <p:strVal val="visible"/>
                                      </p:to>
                                    </p:set>
                                    <p:animEffect transition="in" filter="wheel(8)">
                                      <p:cBhvr>
                                        <p:cTn id="150" dur="500"/>
                                        <p:tgtEl>
                                          <p:spTgt spid="15"/>
                                        </p:tgtEl>
                                      </p:cBhvr>
                                    </p:animEffect>
                                  </p:childTnLst>
                                </p:cTn>
                              </p:par>
                            </p:childTnLst>
                          </p:cTn>
                        </p:par>
                        <p:par>
                          <p:cTn id="151" fill="hold">
                            <p:stCondLst>
                              <p:cond delay="1000"/>
                            </p:stCondLst>
                            <p:childTnLst>
                              <p:par>
                                <p:cTn id="152" presetID="1" presetClass="entr" presetSubtype="0" fill="hold" grpId="0" nodeType="afterEffect">
                                  <p:stCondLst>
                                    <p:cond delay="0"/>
                                  </p:stCondLst>
                                  <p:childTnLst>
                                    <p:set>
                                      <p:cBhvr>
                                        <p:cTn id="153" dur="1" fill="hold">
                                          <p:stCondLst>
                                            <p:cond delay="0"/>
                                          </p:stCondLst>
                                        </p:cTn>
                                        <p:tgtEl>
                                          <p:spTgt spid="98"/>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22" presetClass="entr" presetSubtype="1" fill="hold" nodeType="clickEffect">
                                  <p:stCondLst>
                                    <p:cond delay="0"/>
                                  </p:stCondLst>
                                  <p:childTnLst>
                                    <p:set>
                                      <p:cBhvr>
                                        <p:cTn id="157" dur="1" fill="hold">
                                          <p:stCondLst>
                                            <p:cond delay="0"/>
                                          </p:stCondLst>
                                        </p:cTn>
                                        <p:tgtEl>
                                          <p:spTgt spid="31"/>
                                        </p:tgtEl>
                                        <p:attrNameLst>
                                          <p:attrName>style.visibility</p:attrName>
                                        </p:attrNameLst>
                                      </p:cBhvr>
                                      <p:to>
                                        <p:strVal val="visible"/>
                                      </p:to>
                                    </p:set>
                                    <p:animEffect transition="in" filter="wipe(up)">
                                      <p:cBhvr>
                                        <p:cTn id="158" dur="500"/>
                                        <p:tgtEl>
                                          <p:spTgt spid="31"/>
                                        </p:tgtEl>
                                      </p:cBhvr>
                                    </p:animEffect>
                                  </p:childTnLst>
                                </p:cTn>
                              </p:par>
                            </p:childTnLst>
                          </p:cTn>
                        </p:par>
                        <p:par>
                          <p:cTn id="159" fill="hold">
                            <p:stCondLst>
                              <p:cond delay="500"/>
                            </p:stCondLst>
                            <p:childTnLst>
                              <p:par>
                                <p:cTn id="160" presetID="1" presetClass="entr" presetSubtype="0" fill="hold" grpId="0" nodeType="afterEffect">
                                  <p:stCondLst>
                                    <p:cond delay="0"/>
                                  </p:stCondLst>
                                  <p:childTnLst>
                                    <p:set>
                                      <p:cBhvr>
                                        <p:cTn id="161" dur="1" fill="hold">
                                          <p:stCondLst>
                                            <p:cond delay="0"/>
                                          </p:stCondLst>
                                        </p:cTn>
                                        <p:tgtEl>
                                          <p:spTgt spid="80"/>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3" presetClass="emph" presetSubtype="1" nodeType="clickEffect">
                                  <p:stCondLst>
                                    <p:cond delay="0"/>
                                  </p:stCondLst>
                                  <p:childTnLst>
                                    <p:set>
                                      <p:cBhvr override="childStyle">
                                        <p:cTn id="165" dur="indefinite"/>
                                        <p:tgtEl>
                                          <p:spTgt spid="4">
                                            <p:txEl>
                                              <p:pRg st="3" end="3"/>
                                            </p:txEl>
                                          </p:spTgt>
                                        </p:tgtEl>
                                        <p:attrNameLst>
                                          <p:attrName>style.color</p:attrName>
                                        </p:attrNameLst>
                                      </p:cBhvr>
                                      <p:to>
                                        <p:clrVal>
                                          <a:srgbClr val="000000"/>
                                        </p:clrVal>
                                      </p:to>
                                    </p:set>
                                  </p:childTnLst>
                                </p:cTn>
                              </p:par>
                              <p:par>
                                <p:cTn id="166" presetID="3" presetClass="emph" presetSubtype="1" nodeType="withEffect">
                                  <p:stCondLst>
                                    <p:cond delay="0"/>
                                  </p:stCondLst>
                                  <p:childTnLst>
                                    <p:set>
                                      <p:cBhvr override="childStyle">
                                        <p:cTn id="167" dur="indefinite"/>
                                        <p:tgtEl>
                                          <p:spTgt spid="4">
                                            <p:txEl>
                                              <p:pRg st="4" end="4"/>
                                            </p:txEl>
                                          </p:spTgt>
                                        </p:tgtEl>
                                        <p:attrNameLst>
                                          <p:attrName>style.color</p:attrName>
                                        </p:attrNameLst>
                                      </p:cBhvr>
                                      <p:to>
                                        <p:clrVal>
                                          <a:srgbClr val="D8D8D8"/>
                                        </p:clrVal>
                                      </p:to>
                                    </p:se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nodeType="clickEffect">
                                  <p:stCondLst>
                                    <p:cond delay="0"/>
                                  </p:stCondLst>
                                  <p:childTnLst>
                                    <p:set>
                                      <p:cBhvr>
                                        <p:cTn id="171" dur="1" fill="hold">
                                          <p:stCondLst>
                                            <p:cond delay="0"/>
                                          </p:stCondLst>
                                        </p:cTn>
                                        <p:tgtEl>
                                          <p:spTgt spid="27"/>
                                        </p:tgtEl>
                                        <p:attrNameLst>
                                          <p:attrName>style.visibility</p:attrName>
                                        </p:attrNameLst>
                                      </p:cBhvr>
                                      <p:to>
                                        <p:strVal val="visible"/>
                                      </p:to>
                                    </p:set>
                                    <p:animEffect transition="in" filter="wipe(down)">
                                      <p:cBhvr>
                                        <p:cTn id="172" dur="500"/>
                                        <p:tgtEl>
                                          <p:spTgt spid="27"/>
                                        </p:tgtEl>
                                      </p:cBhvr>
                                    </p:animEffect>
                                  </p:childTnLst>
                                </p:cTn>
                              </p:par>
                            </p:childTnLst>
                          </p:cTn>
                        </p:par>
                        <p:par>
                          <p:cTn id="173" fill="hold">
                            <p:stCondLst>
                              <p:cond delay="500"/>
                            </p:stCondLst>
                            <p:childTnLst>
                              <p:par>
                                <p:cTn id="174" presetID="21" presetClass="entr" presetSubtype="8" fill="hold" grpId="0" nodeType="afterEffect">
                                  <p:stCondLst>
                                    <p:cond delay="0"/>
                                  </p:stCondLst>
                                  <p:childTnLst>
                                    <p:set>
                                      <p:cBhvr>
                                        <p:cTn id="175" dur="1" fill="hold">
                                          <p:stCondLst>
                                            <p:cond delay="0"/>
                                          </p:stCondLst>
                                        </p:cTn>
                                        <p:tgtEl>
                                          <p:spTgt spid="5"/>
                                        </p:tgtEl>
                                        <p:attrNameLst>
                                          <p:attrName>style.visibility</p:attrName>
                                        </p:attrNameLst>
                                      </p:cBhvr>
                                      <p:to>
                                        <p:strVal val="visible"/>
                                      </p:to>
                                    </p:set>
                                    <p:animEffect transition="in" filter="wheel(8)">
                                      <p:cBhvr>
                                        <p:cTn id="176" dur="500"/>
                                        <p:tgtEl>
                                          <p:spTgt spid="5"/>
                                        </p:tgtEl>
                                      </p:cBhvr>
                                    </p:animEffect>
                                  </p:childTnLst>
                                </p:cTn>
                              </p:par>
                            </p:childTnLst>
                          </p:cTn>
                        </p:par>
                        <p:par>
                          <p:cTn id="177" fill="hold">
                            <p:stCondLst>
                              <p:cond delay="1000"/>
                            </p:stCondLst>
                            <p:childTnLst>
                              <p:par>
                                <p:cTn id="178" presetID="1" presetClass="entr" presetSubtype="0" fill="hold" grpId="0" nodeType="afterEffect">
                                  <p:stCondLst>
                                    <p:cond delay="0"/>
                                  </p:stCondLst>
                                  <p:childTnLst>
                                    <p:set>
                                      <p:cBhvr>
                                        <p:cTn id="179"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3" grpId="0" animBg="1"/>
      <p:bldP spid="15" grpId="0" animBg="1"/>
      <p:bldP spid="17" grpId="0" animBg="1"/>
      <p:bldP spid="74" grpId="0"/>
      <p:bldP spid="76" grpId="0"/>
      <p:bldP spid="78" grpId="0"/>
      <p:bldP spid="80" grpId="0"/>
      <p:bldP spid="82" grpId="0"/>
      <p:bldP spid="84" grpId="0"/>
      <p:bldP spid="86" grpId="0"/>
      <p:bldP spid="88" grpId="0"/>
      <p:bldP spid="90" grpId="0"/>
      <p:bldP spid="92" grpId="0"/>
      <p:bldP spid="94" grpId="0"/>
      <p:bldP spid="96" grpId="0"/>
      <p:bldP spid="98"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t>Example 2: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sz="4400" b="1" dirty="0">
                <a:latin typeface="Cambria Math" panose="02040503050406030204" pitchFamily="18" charset="0"/>
                <a:ea typeface="Cambria Math" panose="02040503050406030204" pitchFamily="18" charset="0"/>
              </a:rPr>
              <a:t>T = {</a:t>
            </a:r>
            <a:r>
              <a:rPr lang="en-US" altLang="en-US" sz="4400" b="1" dirty="0" err="1">
                <a:latin typeface="Cambria Math" panose="02040503050406030204" pitchFamily="18" charset="0"/>
                <a:ea typeface="Cambria Math" panose="02040503050406030204" pitchFamily="18" charset="0"/>
              </a:rPr>
              <a:t>a</a:t>
            </a:r>
            <a:r>
              <a:rPr lang="en-US" altLang="en-US" sz="4400" b="1" baseline="30000" dirty="0" err="1">
                <a:latin typeface="Cambria Math" panose="02040503050406030204" pitchFamily="18" charset="0"/>
                <a:ea typeface="Cambria Math" panose="02040503050406030204" pitchFamily="18" charset="0"/>
              </a:rPr>
              <a:t>i</a:t>
            </a:r>
            <a:r>
              <a:rPr lang="en-US" altLang="en-US" sz="4400" b="1" dirty="0" err="1">
                <a:latin typeface="Cambria Math" panose="02040503050406030204" pitchFamily="18" charset="0"/>
                <a:ea typeface="Cambria Math" panose="02040503050406030204" pitchFamily="18" charset="0"/>
              </a:rPr>
              <a:t>b</a:t>
            </a:r>
            <a:r>
              <a:rPr lang="en-US" altLang="en-US" sz="4400" b="1" baseline="30000" dirty="0" err="1">
                <a:latin typeface="Cambria Math" panose="02040503050406030204" pitchFamily="18" charset="0"/>
                <a:ea typeface="Cambria Math" panose="02040503050406030204" pitchFamily="18" charset="0"/>
              </a:rPr>
              <a:t>j</a:t>
            </a:r>
            <a:r>
              <a:rPr lang="en-US" altLang="en-US" sz="4400" b="1" dirty="0" err="1">
                <a:latin typeface="Cambria Math" panose="02040503050406030204" pitchFamily="18" charset="0"/>
                <a:ea typeface="Cambria Math" panose="02040503050406030204" pitchFamily="18" charset="0"/>
              </a:rPr>
              <a:t>c</a:t>
            </a:r>
            <a:r>
              <a:rPr lang="en-US" altLang="en-US" sz="4400" b="1" baseline="30000" dirty="0" err="1">
                <a:latin typeface="Cambria Math" panose="02040503050406030204" pitchFamily="18" charset="0"/>
                <a:ea typeface="Cambria Math" panose="02040503050406030204" pitchFamily="18" charset="0"/>
              </a:rPr>
              <a:t>k</a:t>
            </a:r>
            <a:r>
              <a:rPr lang="en-US" altLang="en-US" sz="4400" b="1" dirty="0">
                <a:latin typeface="Cambria Math" panose="02040503050406030204" pitchFamily="18" charset="0"/>
                <a:ea typeface="Cambria Math" panose="02040503050406030204" pitchFamily="18" charset="0"/>
              </a:rPr>
              <a:t> | </a:t>
            </a:r>
            <a:r>
              <a:rPr lang="en-US" altLang="en-US" sz="4400" b="1" dirty="0" err="1">
                <a:latin typeface="Cambria Math" panose="02040503050406030204" pitchFamily="18" charset="0"/>
                <a:ea typeface="Cambria Math" panose="02040503050406030204" pitchFamily="18" charset="0"/>
              </a:rPr>
              <a:t>i</a:t>
            </a:r>
            <a:r>
              <a:rPr lang="en-US" altLang="en-US" sz="4400" b="1" dirty="0">
                <a:latin typeface="Cambria Math" panose="02040503050406030204" pitchFamily="18" charset="0"/>
                <a:ea typeface="Cambria Math" panose="02040503050406030204" pitchFamily="18" charset="0"/>
              </a:rPr>
              <a:t> </a:t>
            </a:r>
            <a:r>
              <a:rPr lang="en-US" altLang="en-US" sz="44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4400" b="1" dirty="0">
                <a:latin typeface="Cambria Math" panose="02040503050406030204" pitchFamily="18" charset="0"/>
                <a:ea typeface="Cambria Math" panose="02040503050406030204" pitchFamily="18" charset="0"/>
              </a:rPr>
              <a:t>j = k and </a:t>
            </a:r>
            <a:r>
              <a:rPr lang="en-US" altLang="en-US" sz="4400" b="1" dirty="0" err="1">
                <a:latin typeface="Cambria Math" panose="02040503050406030204" pitchFamily="18" charset="0"/>
                <a:ea typeface="Cambria Math" panose="02040503050406030204" pitchFamily="18" charset="0"/>
              </a:rPr>
              <a:t>i</a:t>
            </a:r>
            <a:r>
              <a:rPr lang="en-US" altLang="en-US" sz="4400" b="1" dirty="0">
                <a:latin typeface="Cambria Math" panose="02040503050406030204" pitchFamily="18" charset="0"/>
                <a:ea typeface="Cambria Math" panose="02040503050406030204" pitchFamily="18" charset="0"/>
              </a:rPr>
              <a:t>, j, k </a:t>
            </a:r>
            <a:r>
              <a:rPr lang="en-US" altLang="en-US" sz="4400" b="1" dirty="0">
                <a:latin typeface="Cambria Math" panose="02040503050406030204" pitchFamily="18" charset="0"/>
                <a:ea typeface="Cambria Math" panose="02040503050406030204" pitchFamily="18" charset="0"/>
                <a:cs typeface="Arial" panose="020B0604020202020204" pitchFamily="34" charset="0"/>
              </a:rPr>
              <a:t>≥ 1}</a:t>
            </a:r>
          </a:p>
          <a:p>
            <a:pPr marL="0" indent="0" algn="ctr">
              <a:buNone/>
            </a:pPr>
            <a:endParaRPr lang="en-US" sz="4400" dirty="0">
              <a:latin typeface="Courier New" panose="02070309020205020404" pitchFamily="49" charset="0"/>
              <a:cs typeface="Courier New" panose="02070309020205020404" pitchFamily="49" charset="0"/>
            </a:endParaRPr>
          </a:p>
          <a:p>
            <a:pPr marL="0" indent="0" algn="ctr">
              <a:buNone/>
            </a:pPr>
            <a:endParaRPr lang="en-US" sz="4400" dirty="0">
              <a:latin typeface="Courier New" panose="02070309020205020404" pitchFamily="49" charset="0"/>
              <a:cs typeface="Courier New" panose="02070309020205020404" pitchFamily="49" charset="0"/>
            </a:endParaRPr>
          </a:p>
          <a:p>
            <a:pPr marL="0" indent="0" algn="ctr">
              <a:buNone/>
            </a:pPr>
            <a:endParaRPr lang="en-US" sz="4400"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nvGraphicFramePr>
        <p:xfrm>
          <a:off x="659405" y="1896537"/>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6" name="Table 4">
            <a:extLst>
              <a:ext uri="{FF2B5EF4-FFF2-40B4-BE49-F238E27FC236}">
                <a16:creationId xmlns:a16="http://schemas.microsoft.com/office/drawing/2014/main" id="{C1AA3276-0D69-4794-8396-61EB244BED51}"/>
              </a:ext>
            </a:extLst>
          </p:cNvPr>
          <p:cNvGraphicFramePr>
            <a:graphicFrameLocks noGrp="1"/>
          </p:cNvGraphicFramePr>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7" name="Table 4">
            <a:extLst>
              <a:ext uri="{FF2B5EF4-FFF2-40B4-BE49-F238E27FC236}">
                <a16:creationId xmlns:a16="http://schemas.microsoft.com/office/drawing/2014/main" id="{2A770FBD-88E2-483C-9000-ECB3189196CF}"/>
              </a:ext>
            </a:extLst>
          </p:cNvPr>
          <p:cNvGraphicFramePr>
            <a:graphicFrameLocks noGrp="1"/>
          </p:cNvGraphicFramePr>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8" name="Table 4">
            <a:extLst>
              <a:ext uri="{FF2B5EF4-FFF2-40B4-BE49-F238E27FC236}">
                <a16:creationId xmlns:a16="http://schemas.microsoft.com/office/drawing/2014/main" id="{95B6CC92-B747-42F0-A4C0-5BE224C44F61}"/>
              </a:ext>
            </a:extLst>
          </p:cNvPr>
          <p:cNvGraphicFramePr>
            <a:graphicFrameLocks noGrp="1"/>
          </p:cNvGraphicFramePr>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9" name="Table 4">
            <a:extLst>
              <a:ext uri="{FF2B5EF4-FFF2-40B4-BE49-F238E27FC236}">
                <a16:creationId xmlns:a16="http://schemas.microsoft.com/office/drawing/2014/main" id="{28FD23F9-FC71-42A5-9B82-DB948A4BA178}"/>
              </a:ext>
            </a:extLst>
          </p:cNvPr>
          <p:cNvGraphicFramePr>
            <a:graphicFrameLocks noGrp="1"/>
          </p:cNvGraphicFramePr>
          <p:nvPr/>
        </p:nvGraphicFramePr>
        <p:xfrm>
          <a:off x="659405" y="3576746"/>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0" name="Table 4">
            <a:extLst>
              <a:ext uri="{FF2B5EF4-FFF2-40B4-BE49-F238E27FC236}">
                <a16:creationId xmlns:a16="http://schemas.microsoft.com/office/drawing/2014/main" id="{EE7B3E01-E858-4B16-84BF-5F7F479A0F7F}"/>
              </a:ext>
            </a:extLst>
          </p:cNvPr>
          <p:cNvGraphicFramePr>
            <a:graphicFrameLocks noGrp="1"/>
          </p:cNvGraphicFramePr>
          <p:nvPr/>
        </p:nvGraphicFramePr>
        <p:xfrm>
          <a:off x="659405" y="412715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1" name="Table 4">
            <a:extLst>
              <a:ext uri="{FF2B5EF4-FFF2-40B4-BE49-F238E27FC236}">
                <a16:creationId xmlns:a16="http://schemas.microsoft.com/office/drawing/2014/main" id="{83605E87-21EC-4E2E-80D0-A2D0C9512D36}"/>
              </a:ext>
            </a:extLst>
          </p:cNvPr>
          <p:cNvGraphicFramePr>
            <a:graphicFrameLocks noGrp="1"/>
          </p:cNvGraphicFramePr>
          <p:nvPr/>
        </p:nvGraphicFramePr>
        <p:xfrm>
          <a:off x="659404" y="2430579"/>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2" name="Table 4">
            <a:extLst>
              <a:ext uri="{FF2B5EF4-FFF2-40B4-BE49-F238E27FC236}">
                <a16:creationId xmlns:a16="http://schemas.microsoft.com/office/drawing/2014/main" id="{B7A32A2C-4169-4F0D-89C2-551A849F7BA5}"/>
              </a:ext>
            </a:extLst>
          </p:cNvPr>
          <p:cNvGraphicFramePr>
            <a:graphicFrameLocks noGrp="1"/>
          </p:cNvGraphicFramePr>
          <p:nvPr/>
        </p:nvGraphicFramePr>
        <p:xfrm>
          <a:off x="659404" y="4123653"/>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endParaRPr lang="en-US" sz="2800" dirty="0">
                        <a:solidFill>
                          <a:srgbClr val="0070C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3" name="Table 4">
            <a:extLst>
              <a:ext uri="{FF2B5EF4-FFF2-40B4-BE49-F238E27FC236}">
                <a16:creationId xmlns:a16="http://schemas.microsoft.com/office/drawing/2014/main" id="{C5AA97A2-4A76-4D5D-9331-3693FA2F652D}"/>
              </a:ext>
            </a:extLst>
          </p:cNvPr>
          <p:cNvGraphicFramePr>
            <a:graphicFrameLocks noGrp="1"/>
          </p:cNvGraphicFramePr>
          <p:nvPr/>
        </p:nvGraphicFramePr>
        <p:xfrm>
          <a:off x="659404" y="4123653"/>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14" name="TextBox 13">
            <a:extLst>
              <a:ext uri="{FF2B5EF4-FFF2-40B4-BE49-F238E27FC236}">
                <a16:creationId xmlns:a16="http://schemas.microsoft.com/office/drawing/2014/main" id="{593C8C31-8C59-482D-A921-B4F2C99865A1}"/>
              </a:ext>
            </a:extLst>
          </p:cNvPr>
          <p:cNvSpPr txBox="1"/>
          <p:nvPr/>
        </p:nvSpPr>
        <p:spPr>
          <a:xfrm>
            <a:off x="4105835" y="1896537"/>
            <a:ext cx="4769224" cy="4401205"/>
          </a:xfrm>
          <a:prstGeom prst="rect">
            <a:avLst/>
          </a:prstGeom>
          <a:noFill/>
        </p:spPr>
        <p:txBody>
          <a:bodyPr wrap="square" rtlCol="0">
            <a:spAutoFit/>
          </a:bodyPr>
          <a:lstStyle/>
          <a:p>
            <a:r>
              <a:rPr lang="en-US" sz="2800" dirty="0"/>
              <a:t>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a</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a</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X</a:t>
            </a:r>
          </a:p>
          <a:p>
            <a:r>
              <a:rPr lang="en-US" sz="2800" dirty="0"/>
              <a:t>      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c</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Z</a:t>
            </a:r>
          </a:p>
          <a:p>
            <a:r>
              <a:rPr lang="en-US" sz="2800" dirty="0"/>
              <a:t>      end for</a:t>
            </a:r>
          </a:p>
          <a:p>
            <a:r>
              <a:rPr lang="en-US" sz="2800" dirty="0"/>
              <a:t>      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r>
              <a:rPr lang="en-US" sz="2800" dirty="0"/>
              <a:t>	 </a:t>
            </a:r>
          </a:p>
          <a:p>
            <a:r>
              <a:rPr lang="en-US" sz="2800" dirty="0"/>
              <a:t>      end for</a:t>
            </a:r>
          </a:p>
          <a:p>
            <a:r>
              <a:rPr lang="en-US" sz="2800" dirty="0"/>
              <a:t>end for</a:t>
            </a:r>
          </a:p>
        </p:txBody>
      </p:sp>
      <p:graphicFrame>
        <p:nvGraphicFramePr>
          <p:cNvPr id="15" name="Table 4">
            <a:extLst>
              <a:ext uri="{FF2B5EF4-FFF2-40B4-BE49-F238E27FC236}">
                <a16:creationId xmlns:a16="http://schemas.microsoft.com/office/drawing/2014/main" id="{895E1C55-C4D5-45ED-BF68-0792EC5856DE}"/>
              </a:ext>
            </a:extLst>
          </p:cNvPr>
          <p:cNvGraphicFramePr>
            <a:graphicFrameLocks noGrp="1"/>
          </p:cNvGraphicFramePr>
          <p:nvPr/>
        </p:nvGraphicFramePr>
        <p:xfrm>
          <a:off x="658368" y="357530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endParaRPr lang="en-US" sz="2800" dirty="0">
                        <a:solidFill>
                          <a:srgbClr val="7030A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6" name="Table 4">
            <a:extLst>
              <a:ext uri="{FF2B5EF4-FFF2-40B4-BE49-F238E27FC236}">
                <a16:creationId xmlns:a16="http://schemas.microsoft.com/office/drawing/2014/main" id="{BB2B2DE6-43B3-47D6-93BF-9F0D3BC552BA}"/>
              </a:ext>
            </a:extLst>
          </p:cNvPr>
          <p:cNvGraphicFramePr>
            <a:graphicFrameLocks noGrp="1"/>
          </p:cNvGraphicFramePr>
          <p:nvPr/>
        </p:nvGraphicFramePr>
        <p:xfrm>
          <a:off x="658368" y="357530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Tree>
    <p:extLst>
      <p:ext uri="{BB962C8B-B14F-4D97-AF65-F5344CB8AC3E}">
        <p14:creationId xmlns:p14="http://schemas.microsoft.com/office/powerpoint/2010/main" val="50335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1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t>Example 3: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b="1" dirty="0">
                <a:latin typeface="Cambria Math" panose="02040503050406030204" pitchFamily="18" charset="0"/>
                <a:ea typeface="Cambria Math" panose="02040503050406030204" pitchFamily="18" charset="0"/>
              </a:rPr>
              <a:t>T = {w | w is  binary string and number of 0s and 1s are equal</a:t>
            </a:r>
            <a:r>
              <a:rPr lang="en-US" altLang="en-US" b="1" dirty="0">
                <a:latin typeface="Cambria Math" panose="02040503050406030204" pitchFamily="18" charset="0"/>
                <a:ea typeface="Cambria Math" panose="02040503050406030204" pitchFamily="18" charset="0"/>
                <a:cs typeface="Arial" panose="020B0604020202020204" pitchFamily="34" charset="0"/>
              </a:rPr>
              <a:t>}</a:t>
            </a:r>
            <a:endParaRPr lang="en-US"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nvGraphicFramePr>
        <p:xfrm>
          <a:off x="499995" y="1417361"/>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4" name="Table 13">
            <a:extLst>
              <a:ext uri="{FF2B5EF4-FFF2-40B4-BE49-F238E27FC236}">
                <a16:creationId xmlns:a16="http://schemas.microsoft.com/office/drawing/2014/main" id="{66FAF657-9251-4942-9C83-C928931DCCBC}"/>
              </a:ext>
            </a:extLst>
          </p:cNvPr>
          <p:cNvGraphicFramePr>
            <a:graphicFrameLocks noGrp="1"/>
          </p:cNvGraphicFramePr>
          <p:nvPr/>
        </p:nvGraphicFramePr>
        <p:xfrm>
          <a:off x="502920" y="1886469"/>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5" name="Table 14">
            <a:extLst>
              <a:ext uri="{FF2B5EF4-FFF2-40B4-BE49-F238E27FC236}">
                <a16:creationId xmlns:a16="http://schemas.microsoft.com/office/drawing/2014/main" id="{0AAA61B7-41A4-4018-B645-9744EDCEA87C}"/>
              </a:ext>
            </a:extLst>
          </p:cNvPr>
          <p:cNvGraphicFramePr>
            <a:graphicFrameLocks noGrp="1"/>
          </p:cNvGraphicFramePr>
          <p:nvPr/>
        </p:nvGraphicFramePr>
        <p:xfrm>
          <a:off x="502920" y="2348794"/>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6" name="Table 15">
            <a:extLst>
              <a:ext uri="{FF2B5EF4-FFF2-40B4-BE49-F238E27FC236}">
                <a16:creationId xmlns:a16="http://schemas.microsoft.com/office/drawing/2014/main" id="{D4E18D85-3263-4E63-BD42-55FFCFF5E80D}"/>
              </a:ext>
            </a:extLst>
          </p:cNvPr>
          <p:cNvGraphicFramePr>
            <a:graphicFrameLocks noGrp="1"/>
          </p:cNvGraphicFramePr>
          <p:nvPr/>
        </p:nvGraphicFramePr>
        <p:xfrm>
          <a:off x="499995" y="2755716"/>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endParaRPr lang="en-US" sz="2800" dirty="0">
                        <a:solidFill>
                          <a:srgbClr val="FF000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7" name="Table 16">
            <a:extLst>
              <a:ext uri="{FF2B5EF4-FFF2-40B4-BE49-F238E27FC236}">
                <a16:creationId xmlns:a16="http://schemas.microsoft.com/office/drawing/2014/main" id="{5E54941E-5E80-474A-B6C0-416BC12813A5}"/>
              </a:ext>
            </a:extLst>
          </p:cNvPr>
          <p:cNvGraphicFramePr>
            <a:graphicFrameLocks noGrp="1"/>
          </p:cNvGraphicFramePr>
          <p:nvPr/>
        </p:nvGraphicFramePr>
        <p:xfrm>
          <a:off x="499995" y="3184803"/>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8" name="Table 17">
            <a:extLst>
              <a:ext uri="{FF2B5EF4-FFF2-40B4-BE49-F238E27FC236}">
                <a16:creationId xmlns:a16="http://schemas.microsoft.com/office/drawing/2014/main" id="{F6130FCB-6B27-4EF1-AB4B-F5C42A6C736E}"/>
              </a:ext>
            </a:extLst>
          </p:cNvPr>
          <p:cNvGraphicFramePr>
            <a:graphicFrameLocks noGrp="1"/>
          </p:cNvGraphicFramePr>
          <p:nvPr/>
        </p:nvGraphicFramePr>
        <p:xfrm>
          <a:off x="499995" y="3630705"/>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endParaRPr lang="en-US" sz="2800" dirty="0">
                        <a:solidFill>
                          <a:srgbClr val="FF000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9" name="Table 18">
            <a:extLst>
              <a:ext uri="{FF2B5EF4-FFF2-40B4-BE49-F238E27FC236}">
                <a16:creationId xmlns:a16="http://schemas.microsoft.com/office/drawing/2014/main" id="{314CA844-0F91-4BF0-94E8-7181AE1650C0}"/>
              </a:ext>
            </a:extLst>
          </p:cNvPr>
          <p:cNvGraphicFramePr>
            <a:graphicFrameLocks noGrp="1"/>
          </p:cNvGraphicFramePr>
          <p:nvPr/>
        </p:nvGraphicFramePr>
        <p:xfrm>
          <a:off x="499995" y="4037627"/>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0" name="Table 19">
            <a:extLst>
              <a:ext uri="{FF2B5EF4-FFF2-40B4-BE49-F238E27FC236}">
                <a16:creationId xmlns:a16="http://schemas.microsoft.com/office/drawing/2014/main" id="{AFB24BB3-1546-4103-BE3C-C59CF32DD855}"/>
              </a:ext>
            </a:extLst>
          </p:cNvPr>
          <p:cNvGraphicFramePr>
            <a:graphicFrameLocks noGrp="1"/>
          </p:cNvGraphicFramePr>
          <p:nvPr/>
        </p:nvGraphicFramePr>
        <p:xfrm>
          <a:off x="499995" y="4466714"/>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1" name="Table 20">
            <a:extLst>
              <a:ext uri="{FF2B5EF4-FFF2-40B4-BE49-F238E27FC236}">
                <a16:creationId xmlns:a16="http://schemas.microsoft.com/office/drawing/2014/main" id="{1AEEE7BF-A27F-4A1E-9D7E-53773E8224F2}"/>
              </a:ext>
            </a:extLst>
          </p:cNvPr>
          <p:cNvGraphicFramePr>
            <a:graphicFrameLocks noGrp="1"/>
          </p:cNvGraphicFramePr>
          <p:nvPr/>
        </p:nvGraphicFramePr>
        <p:xfrm>
          <a:off x="499995" y="4939197"/>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22" name="TextBox 21">
            <a:extLst>
              <a:ext uri="{FF2B5EF4-FFF2-40B4-BE49-F238E27FC236}">
                <a16:creationId xmlns:a16="http://schemas.microsoft.com/office/drawing/2014/main" id="{531938D6-0725-4E94-A2A9-833F11E8E218}"/>
              </a:ext>
            </a:extLst>
          </p:cNvPr>
          <p:cNvSpPr txBox="1"/>
          <p:nvPr/>
        </p:nvSpPr>
        <p:spPr>
          <a:xfrm>
            <a:off x="3616988" y="1638432"/>
            <a:ext cx="5166473" cy="2246769"/>
          </a:xfrm>
          <a:prstGeom prst="rect">
            <a:avLst/>
          </a:prstGeom>
          <a:noFill/>
        </p:spPr>
        <p:txBody>
          <a:bodyPr wrap="square" rtlCol="0">
            <a:spAutoFit/>
          </a:bodyPr>
          <a:lstStyle/>
          <a:p>
            <a:endParaRPr lang="en-US" sz="2800" dirty="0"/>
          </a:p>
          <a:p>
            <a:r>
              <a:rPr lang="en-US" sz="2800" dirty="0"/>
              <a:t>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0</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0</a:t>
            </a:r>
            <a:r>
              <a:rPr lang="en-US" sz="2800" dirty="0"/>
              <a:t> from left by </a:t>
            </a:r>
            <a:r>
              <a:rPr lang="en-US" sz="2800" b="1" dirty="0">
                <a:latin typeface="Courier New" panose="02070309020205020404" pitchFamily="49" charset="0"/>
                <a:ea typeface="Cambria Math" panose="02040503050406030204" pitchFamily="18" charset="0"/>
                <a:cs typeface="Courier New" panose="02070309020205020404" pitchFamily="49" charset="0"/>
              </a:rPr>
              <a:t>X</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1</a:t>
            </a:r>
            <a:r>
              <a:rPr lang="en-US" sz="2800" dirty="0"/>
              <a:t> from left by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End for</a:t>
            </a:r>
          </a:p>
        </p:txBody>
      </p:sp>
    </p:spTree>
    <p:extLst>
      <p:ext uri="{BB962C8B-B14F-4D97-AF65-F5344CB8AC3E}">
        <p14:creationId xmlns:p14="http://schemas.microsoft.com/office/powerpoint/2010/main" val="344467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t>Example 4: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b="1" dirty="0">
                <a:latin typeface="Cambria Math" panose="02040503050406030204" pitchFamily="18" charset="0"/>
                <a:ea typeface="Cambria Math" panose="02040503050406030204" pitchFamily="18" charset="0"/>
              </a:rPr>
              <a:t>T = {</a:t>
            </a:r>
            <a:r>
              <a:rPr lang="en-US" altLang="en-US" b="1" dirty="0" err="1">
                <a:latin typeface="Cambria Math" panose="02040503050406030204" pitchFamily="18" charset="0"/>
                <a:ea typeface="Cambria Math" panose="02040503050406030204" pitchFamily="18" charset="0"/>
              </a:rPr>
              <a:t>ww</a:t>
            </a:r>
            <a:r>
              <a:rPr lang="en-US" altLang="en-US" b="1" baseline="30000" dirty="0" err="1">
                <a:latin typeface="Cambria Math" panose="02040503050406030204" pitchFamily="18" charset="0"/>
                <a:ea typeface="Cambria Math" panose="02040503050406030204" pitchFamily="18" charset="0"/>
              </a:rPr>
              <a:t>R</a:t>
            </a:r>
            <a:r>
              <a:rPr lang="en-US" altLang="en-US" b="1" dirty="0">
                <a:latin typeface="Cambria Math" panose="02040503050406030204" pitchFamily="18" charset="0"/>
                <a:ea typeface="Cambria Math" panose="02040503050406030204" pitchFamily="18" charset="0"/>
              </a:rPr>
              <a:t> | w is a binary string</a:t>
            </a:r>
            <a:r>
              <a:rPr lang="en-US" altLang="en-US" b="1" dirty="0">
                <a:latin typeface="Cambria Math" panose="02040503050406030204" pitchFamily="18" charset="0"/>
                <a:ea typeface="Cambria Math" panose="02040503050406030204" pitchFamily="18" charset="0"/>
                <a:cs typeface="Arial" panose="020B0604020202020204" pitchFamily="34" charset="0"/>
              </a:rPr>
              <a:t>}</a:t>
            </a:r>
            <a:endParaRPr lang="en-US"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nvGraphicFramePr>
        <p:xfrm>
          <a:off x="274320" y="1538531"/>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22" name="TextBox 21">
            <a:extLst>
              <a:ext uri="{FF2B5EF4-FFF2-40B4-BE49-F238E27FC236}">
                <a16:creationId xmlns:a16="http://schemas.microsoft.com/office/drawing/2014/main" id="{531938D6-0725-4E94-A2A9-833F11E8E218}"/>
              </a:ext>
            </a:extLst>
          </p:cNvPr>
          <p:cNvSpPr txBox="1"/>
          <p:nvPr/>
        </p:nvSpPr>
        <p:spPr>
          <a:xfrm>
            <a:off x="3667595" y="1538531"/>
            <a:ext cx="5468470" cy="2554545"/>
          </a:xfrm>
          <a:prstGeom prst="rect">
            <a:avLst/>
          </a:prstGeom>
          <a:noFill/>
        </p:spPr>
        <p:txBody>
          <a:bodyPr wrap="square" rtlCol="0">
            <a:spAutoFit/>
          </a:bodyPr>
          <a:lstStyle/>
          <a:p>
            <a:r>
              <a:rPr lang="en-US" sz="2000" dirty="0"/>
              <a:t>For each leftmost alphabet (means not </a:t>
            </a:r>
            <a:r>
              <a:rPr lang="en-US" sz="2000" b="1" dirty="0">
                <a:latin typeface="Cambria Math" panose="02040503050406030204" pitchFamily="18" charset="0"/>
                <a:ea typeface="Cambria Math" panose="02040503050406030204" pitchFamily="18" charset="0"/>
              </a:rPr>
              <a:t>X</a:t>
            </a:r>
            <a:r>
              <a:rPr lang="en-US" sz="2000" dirty="0"/>
              <a:t>)</a:t>
            </a:r>
            <a:endParaRPr lang="en-US" sz="2000" b="1" dirty="0">
              <a:latin typeface="Cambria Math" panose="02040503050406030204" pitchFamily="18" charset="0"/>
              <a:ea typeface="Cambria Math" panose="02040503050406030204" pitchFamily="18" charset="0"/>
            </a:endParaRPr>
          </a:p>
          <a:p>
            <a:r>
              <a:rPr lang="en-US" sz="2000" dirty="0"/>
              <a:t>      if alphabet is </a:t>
            </a:r>
            <a:r>
              <a:rPr lang="en-US" sz="2000" b="1" dirty="0">
                <a:latin typeface="Cambria Math" panose="02040503050406030204" pitchFamily="18" charset="0"/>
                <a:ea typeface="Cambria Math" panose="02040503050406030204" pitchFamily="18" charset="0"/>
              </a:rPr>
              <a:t>0</a:t>
            </a:r>
          </a:p>
          <a:p>
            <a:r>
              <a:rPr lang="en-US" sz="2000" dirty="0"/>
              <a:t>	replace </a:t>
            </a:r>
            <a:r>
              <a:rPr lang="en-US" sz="2000" b="1" dirty="0">
                <a:latin typeface="Cambria Math" panose="02040503050406030204" pitchFamily="18" charset="0"/>
                <a:ea typeface="Cambria Math" panose="02040503050406030204" pitchFamily="18" charset="0"/>
              </a:rPr>
              <a:t>0</a:t>
            </a:r>
            <a:r>
              <a:rPr lang="en-US" sz="2000" dirty="0"/>
              <a:t> by </a:t>
            </a:r>
            <a:r>
              <a:rPr lang="en-US" sz="2000" b="1" dirty="0">
                <a:latin typeface="Cambria Math" panose="02040503050406030204" pitchFamily="18" charset="0"/>
                <a:ea typeface="Cambria Math" panose="02040503050406030204" pitchFamily="18" charset="0"/>
              </a:rPr>
              <a:t>X</a:t>
            </a:r>
          </a:p>
          <a:p>
            <a:r>
              <a:rPr lang="en-US" sz="2000" dirty="0"/>
              <a:t>	if the rightmost alphabet is </a:t>
            </a:r>
            <a:r>
              <a:rPr lang="en-US" sz="2000" b="1" dirty="0">
                <a:latin typeface="Cambria Math" panose="02040503050406030204" pitchFamily="18" charset="0"/>
                <a:ea typeface="Cambria Math" panose="02040503050406030204" pitchFamily="18" charset="0"/>
              </a:rPr>
              <a:t>0</a:t>
            </a:r>
            <a:r>
              <a:rPr lang="en-US" sz="2000" dirty="0"/>
              <a:t> replace by </a:t>
            </a:r>
            <a:r>
              <a:rPr lang="en-US" sz="2000" b="1" dirty="0">
                <a:latin typeface="Cambria Math" panose="02040503050406030204" pitchFamily="18" charset="0"/>
                <a:ea typeface="Cambria Math" panose="02040503050406030204" pitchFamily="18" charset="0"/>
              </a:rPr>
              <a:t>X</a:t>
            </a:r>
          </a:p>
          <a:p>
            <a:r>
              <a:rPr lang="en-US" sz="2000" dirty="0"/>
              <a:t>      else {alphabet is </a:t>
            </a:r>
            <a:r>
              <a:rPr lang="en-US" sz="2000" b="1" dirty="0">
                <a:latin typeface="Cambria Math" panose="02040503050406030204" pitchFamily="18" charset="0"/>
                <a:ea typeface="Cambria Math" panose="02040503050406030204" pitchFamily="18" charset="0"/>
              </a:rPr>
              <a:t>1</a:t>
            </a:r>
            <a:r>
              <a:rPr lang="en-US" sz="2000" dirty="0"/>
              <a:t>}</a:t>
            </a:r>
          </a:p>
          <a:p>
            <a:r>
              <a:rPr lang="en-US" sz="2000" dirty="0"/>
              <a:t>	replace </a:t>
            </a:r>
            <a:r>
              <a:rPr lang="en-US" sz="2000" b="1" dirty="0">
                <a:latin typeface="Cambria Math" panose="02040503050406030204" pitchFamily="18" charset="0"/>
                <a:ea typeface="Cambria Math" panose="02040503050406030204" pitchFamily="18" charset="0"/>
              </a:rPr>
              <a:t>1</a:t>
            </a:r>
            <a:r>
              <a:rPr lang="en-US" sz="2000" dirty="0"/>
              <a:t> by </a:t>
            </a:r>
            <a:r>
              <a:rPr lang="en-US" sz="2000" b="1" dirty="0">
                <a:latin typeface="Cambria Math" panose="02040503050406030204" pitchFamily="18" charset="0"/>
                <a:ea typeface="Cambria Math" panose="02040503050406030204" pitchFamily="18" charset="0"/>
              </a:rPr>
              <a:t>X</a:t>
            </a:r>
          </a:p>
          <a:p>
            <a:r>
              <a:rPr lang="en-US" sz="2000" dirty="0"/>
              <a:t>	if the rightmost alphabet is </a:t>
            </a:r>
            <a:r>
              <a:rPr lang="en-US" sz="2000" b="1" dirty="0">
                <a:latin typeface="Cambria Math" panose="02040503050406030204" pitchFamily="18" charset="0"/>
                <a:ea typeface="Cambria Math" panose="02040503050406030204" pitchFamily="18" charset="0"/>
              </a:rPr>
              <a:t>1</a:t>
            </a:r>
            <a:r>
              <a:rPr lang="en-US" sz="2000" dirty="0"/>
              <a:t> replace by </a:t>
            </a:r>
            <a:r>
              <a:rPr lang="en-US" sz="2000" b="1" dirty="0">
                <a:latin typeface="Cambria Math" panose="02040503050406030204" pitchFamily="18" charset="0"/>
                <a:ea typeface="Cambria Math" panose="02040503050406030204" pitchFamily="18" charset="0"/>
              </a:rPr>
              <a:t>X</a:t>
            </a:r>
          </a:p>
          <a:p>
            <a:r>
              <a:rPr lang="en-US" sz="2000" dirty="0"/>
              <a:t>End for</a:t>
            </a:r>
          </a:p>
        </p:txBody>
      </p:sp>
      <p:graphicFrame>
        <p:nvGraphicFramePr>
          <p:cNvPr id="23" name="Table 22">
            <a:extLst>
              <a:ext uri="{FF2B5EF4-FFF2-40B4-BE49-F238E27FC236}">
                <a16:creationId xmlns:a16="http://schemas.microsoft.com/office/drawing/2014/main" id="{757D6CF6-B04F-402B-A507-31828C33E2B9}"/>
              </a:ext>
            </a:extLst>
          </p:cNvPr>
          <p:cNvGraphicFramePr>
            <a:graphicFrameLocks noGrp="1"/>
          </p:cNvGraphicFramePr>
          <p:nvPr/>
        </p:nvGraphicFramePr>
        <p:xfrm>
          <a:off x="274320" y="210312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4" name="Table 23">
            <a:extLst>
              <a:ext uri="{FF2B5EF4-FFF2-40B4-BE49-F238E27FC236}">
                <a16:creationId xmlns:a16="http://schemas.microsoft.com/office/drawing/2014/main" id="{A86DEDD3-A579-4217-A0B0-811E8AFA9841}"/>
              </a:ext>
            </a:extLst>
          </p:cNvPr>
          <p:cNvGraphicFramePr>
            <a:graphicFrameLocks noGrp="1"/>
          </p:cNvGraphicFramePr>
          <p:nvPr/>
        </p:nvGraphicFramePr>
        <p:xfrm>
          <a:off x="274320" y="210312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5" name="Table 24">
            <a:extLst>
              <a:ext uri="{FF2B5EF4-FFF2-40B4-BE49-F238E27FC236}">
                <a16:creationId xmlns:a16="http://schemas.microsoft.com/office/drawing/2014/main" id="{AAB68E5A-1177-4A1A-84B7-E5D169ED4D32}"/>
              </a:ext>
            </a:extLst>
          </p:cNvPr>
          <p:cNvGraphicFramePr>
            <a:graphicFrameLocks noGrp="1"/>
          </p:cNvGraphicFramePr>
          <p:nvPr/>
        </p:nvGraphicFramePr>
        <p:xfrm>
          <a:off x="274320" y="265176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6" name="Table 25">
            <a:extLst>
              <a:ext uri="{FF2B5EF4-FFF2-40B4-BE49-F238E27FC236}">
                <a16:creationId xmlns:a16="http://schemas.microsoft.com/office/drawing/2014/main" id="{A94E64B7-2A5B-4336-9B8E-992E1888AC18}"/>
              </a:ext>
            </a:extLst>
          </p:cNvPr>
          <p:cNvGraphicFramePr>
            <a:graphicFrameLocks noGrp="1"/>
          </p:cNvGraphicFramePr>
          <p:nvPr/>
        </p:nvGraphicFramePr>
        <p:xfrm>
          <a:off x="274320" y="265176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7" name="Table 26">
            <a:extLst>
              <a:ext uri="{FF2B5EF4-FFF2-40B4-BE49-F238E27FC236}">
                <a16:creationId xmlns:a16="http://schemas.microsoft.com/office/drawing/2014/main" id="{6F12D158-E79E-4921-87CC-D55CDA68B085}"/>
              </a:ext>
            </a:extLst>
          </p:cNvPr>
          <p:cNvGraphicFramePr>
            <a:graphicFrameLocks noGrp="1"/>
          </p:cNvGraphicFramePr>
          <p:nvPr/>
        </p:nvGraphicFramePr>
        <p:xfrm>
          <a:off x="274320" y="320040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8" name="Table 27">
            <a:extLst>
              <a:ext uri="{FF2B5EF4-FFF2-40B4-BE49-F238E27FC236}">
                <a16:creationId xmlns:a16="http://schemas.microsoft.com/office/drawing/2014/main" id="{E417E9EC-D768-4407-B98C-D11D32766C4A}"/>
              </a:ext>
            </a:extLst>
          </p:cNvPr>
          <p:cNvGraphicFramePr>
            <a:graphicFrameLocks noGrp="1"/>
          </p:cNvGraphicFramePr>
          <p:nvPr/>
        </p:nvGraphicFramePr>
        <p:xfrm>
          <a:off x="274320" y="320040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9" name="Table 28">
            <a:extLst>
              <a:ext uri="{FF2B5EF4-FFF2-40B4-BE49-F238E27FC236}">
                <a16:creationId xmlns:a16="http://schemas.microsoft.com/office/drawing/2014/main" id="{7E7E63E3-36DB-4DF7-99F0-459A97D4FD85}"/>
              </a:ext>
            </a:extLst>
          </p:cNvPr>
          <p:cNvGraphicFramePr>
            <a:graphicFrameLocks noGrp="1"/>
          </p:cNvGraphicFramePr>
          <p:nvPr/>
        </p:nvGraphicFramePr>
        <p:xfrm>
          <a:off x="274320" y="374904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30" name="Table 29">
            <a:extLst>
              <a:ext uri="{FF2B5EF4-FFF2-40B4-BE49-F238E27FC236}">
                <a16:creationId xmlns:a16="http://schemas.microsoft.com/office/drawing/2014/main" id="{9EFDC88C-80D3-426F-9F76-039BBF00A1BB}"/>
              </a:ext>
            </a:extLst>
          </p:cNvPr>
          <p:cNvGraphicFramePr>
            <a:graphicFrameLocks noGrp="1"/>
          </p:cNvGraphicFramePr>
          <p:nvPr/>
        </p:nvGraphicFramePr>
        <p:xfrm>
          <a:off x="274320" y="374904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Tree>
    <p:extLst>
      <p:ext uri="{BB962C8B-B14F-4D97-AF65-F5344CB8AC3E}">
        <p14:creationId xmlns:p14="http://schemas.microsoft.com/office/powerpoint/2010/main" val="29647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2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2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2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Turing Machine</a:t>
            </a:r>
            <a:r>
              <a:rPr lang="en-US" dirty="0"/>
              <a:t>.</a:t>
            </a:r>
          </a:p>
        </p:txBody>
      </p:sp>
    </p:spTree>
    <p:extLst>
      <p:ext uri="{BB962C8B-B14F-4D97-AF65-F5344CB8AC3E}">
        <p14:creationId xmlns:p14="http://schemas.microsoft.com/office/powerpoint/2010/main" val="3475603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Computability Theory</a:t>
            </a:r>
            <a:br>
              <a:rPr lang="en-US" dirty="0"/>
            </a:br>
            <a:r>
              <a:rPr lang="en-US" dirty="0"/>
              <a:t>Turing Machine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15</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9</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Fall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192305522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r>
              <a:rPr lang="en-US" sz="2000" dirty="0"/>
              <a:t>Turing Machine</a:t>
            </a:r>
            <a:endParaRPr lang="en-US" sz="2000" dirty="0">
              <a:effectLst/>
            </a:endParaRPr>
          </a:p>
          <a:p>
            <a:endParaRPr lang="en-US" dirty="0"/>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sz="2800" dirty="0"/>
              <a:t>Configuration of TM</a:t>
            </a:r>
          </a:p>
          <a:p>
            <a:pPr>
              <a:lnSpc>
                <a:spcPct val="80000"/>
              </a:lnSpc>
              <a:defRPr/>
            </a:pPr>
            <a:r>
              <a:rPr lang="en-US" sz="2800" dirty="0"/>
              <a:t>Example with High, Implementation, and Low level description.</a:t>
            </a: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20579696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defRPr/>
            </a:pPr>
            <a:r>
              <a:rPr lang="en-US" dirty="0"/>
              <a:t>Understand </a:t>
            </a:r>
          </a:p>
          <a:p>
            <a:pPr lvl="1">
              <a:defRPr/>
            </a:pPr>
            <a:r>
              <a:rPr lang="en-US" dirty="0"/>
              <a:t>The construction of Turing Machine for a given language with different level of machine descriptions.</a:t>
            </a:r>
          </a:p>
          <a:p>
            <a:pPr lvl="1">
              <a:defRPr/>
            </a:pPr>
            <a:r>
              <a:rPr lang="en-US" dirty="0"/>
              <a:t>The configuration of TM to test the TM with input and output.</a:t>
            </a:r>
          </a:p>
          <a:p>
            <a:pPr>
              <a:lnSpc>
                <a:spcPct val="80000"/>
              </a:lnSpc>
              <a:defRPr/>
            </a:pPr>
            <a:endParaRPr lang="en-US" dirty="0"/>
          </a:p>
        </p:txBody>
      </p:sp>
    </p:spTree>
    <p:extLst>
      <p:ext uri="{BB962C8B-B14F-4D97-AF65-F5344CB8AC3E}">
        <p14:creationId xmlns:p14="http://schemas.microsoft.com/office/powerpoint/2010/main" val="30214371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Students will be able to design Turing machine with description.</a:t>
            </a:r>
          </a:p>
          <a:p>
            <a:pPr algn="just">
              <a:lnSpc>
                <a:spcPct val="80000"/>
              </a:lnSpc>
              <a:defRPr/>
            </a:pPr>
            <a:r>
              <a:rPr lang="en-US" dirty="0"/>
              <a:t>Use configuration to test any given </a:t>
            </a:r>
            <a:r>
              <a:rPr lang="en-US"/>
              <a:t>input string.</a:t>
            </a:r>
            <a:endParaRPr lang="en-US" dirty="0"/>
          </a:p>
        </p:txBody>
      </p:sp>
    </p:spTree>
    <p:extLst>
      <p:ext uri="{BB962C8B-B14F-4D97-AF65-F5344CB8AC3E}">
        <p14:creationId xmlns:p14="http://schemas.microsoft.com/office/powerpoint/2010/main" val="31516613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2510F7-29F8-4EB7-BDAF-FD1E4068EDFF}"/>
              </a:ext>
            </a:extLst>
          </p:cNvPr>
          <p:cNvSpPr>
            <a:spLocks noGrp="1"/>
          </p:cNvSpPr>
          <p:nvPr>
            <p:ph idx="1"/>
          </p:nvPr>
        </p:nvSpPr>
        <p:spPr/>
        <p:txBody>
          <a:bodyPr>
            <a:normAutofit lnSpcReduction="10000"/>
          </a:bodyPr>
          <a:lstStyle/>
          <a:p>
            <a:r>
              <a:rPr lang="en-US" altLang="en-US" sz="2800" dirty="0"/>
              <a:t>The configuration of a Turing Machine is a way to represent the current processing status of a TM as a string.</a:t>
            </a:r>
          </a:p>
          <a:p>
            <a:r>
              <a:rPr lang="en-US" altLang="en-US" sz="2800" dirty="0"/>
              <a:t>The configuration of a Turing machine consists of</a:t>
            </a:r>
          </a:p>
          <a:p>
            <a:pPr lvl="1"/>
            <a:r>
              <a:rPr lang="en-US" altLang="en-US" sz="2600" dirty="0"/>
              <a:t>the current state q</a:t>
            </a:r>
            <a:r>
              <a:rPr lang="en-US" altLang="en-US" sz="2600" dirty="0">
                <a:sym typeface="Symbol" panose="05050102010706020507" pitchFamily="18" charset="2"/>
              </a:rPr>
              <a:t> Q</a:t>
            </a:r>
          </a:p>
          <a:p>
            <a:pPr lvl="1"/>
            <a:r>
              <a:rPr lang="en-US" altLang="en-US" sz="2600" dirty="0">
                <a:sym typeface="Symbol" panose="05050102010706020507" pitchFamily="18" charset="2"/>
              </a:rPr>
              <a:t>the current tape contents  *</a:t>
            </a:r>
          </a:p>
          <a:p>
            <a:pPr lvl="1"/>
            <a:r>
              <a:rPr lang="en-US" altLang="en-US" sz="2600" dirty="0">
                <a:sym typeface="Symbol" panose="05050102010706020507" pitchFamily="18" charset="2"/>
              </a:rPr>
              <a:t>the current head location  {0,1,2,…}</a:t>
            </a:r>
          </a:p>
          <a:p>
            <a:r>
              <a:rPr lang="en-US" altLang="en-US" sz="2800" dirty="0">
                <a:sym typeface="Symbol" panose="05050102010706020507" pitchFamily="18" charset="2"/>
              </a:rPr>
              <a:t>This can be expressed as an element of *Q*:</a:t>
            </a:r>
            <a:endParaRPr lang="en-US" altLang="en-US" sz="2800" dirty="0"/>
          </a:p>
          <a:p>
            <a:endParaRPr lang="en-US" dirty="0"/>
          </a:p>
        </p:txBody>
      </p:sp>
      <p:sp>
        <p:nvSpPr>
          <p:cNvPr id="3" name="Footer Placeholder 2">
            <a:extLst>
              <a:ext uri="{FF2B5EF4-FFF2-40B4-BE49-F238E27FC236}">
                <a16:creationId xmlns:a16="http://schemas.microsoft.com/office/drawing/2014/main" id="{13AF36B7-C24C-4AA9-9047-C3ED23EE6516}"/>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7D84DC46-1C45-4F26-9AAF-4D006CAEEAB6}"/>
              </a:ext>
            </a:extLst>
          </p:cNvPr>
          <p:cNvSpPr>
            <a:spLocks noGrp="1"/>
          </p:cNvSpPr>
          <p:nvPr>
            <p:ph type="body" sz="half" idx="2"/>
          </p:nvPr>
        </p:nvSpPr>
        <p:spPr>
          <a:xfrm>
            <a:off x="10010" y="1997242"/>
            <a:ext cx="3027361" cy="873322"/>
          </a:xfrm>
        </p:spPr>
        <p:txBody>
          <a:bodyPr/>
          <a:lstStyle/>
          <a:p>
            <a:r>
              <a:rPr lang="en-US" dirty="0"/>
              <a:t>Representing current status of a TM as string.</a:t>
            </a:r>
          </a:p>
        </p:txBody>
      </p:sp>
      <p:sp>
        <p:nvSpPr>
          <p:cNvPr id="5" name="Title 4">
            <a:extLst>
              <a:ext uri="{FF2B5EF4-FFF2-40B4-BE49-F238E27FC236}">
                <a16:creationId xmlns:a16="http://schemas.microsoft.com/office/drawing/2014/main" id="{14C9691D-68CB-4DF8-BDBC-5A979AD88C87}"/>
              </a:ext>
            </a:extLst>
          </p:cNvPr>
          <p:cNvSpPr>
            <a:spLocks noGrp="1"/>
          </p:cNvSpPr>
          <p:nvPr>
            <p:ph type="title"/>
          </p:nvPr>
        </p:nvSpPr>
        <p:spPr>
          <a:xfrm>
            <a:off x="10010" y="825140"/>
            <a:ext cx="3027361" cy="1155574"/>
          </a:xfrm>
        </p:spPr>
        <p:txBody>
          <a:bodyPr/>
          <a:lstStyle/>
          <a:p>
            <a:r>
              <a:rPr lang="en-US" altLang="en-US" dirty="0"/>
              <a:t>Configuration of a Turing Machine</a:t>
            </a:r>
            <a:endParaRPr lang="en-US" dirty="0"/>
          </a:p>
        </p:txBody>
      </p:sp>
      <p:pic>
        <p:nvPicPr>
          <p:cNvPr id="12" name="Picture Placeholder 11" descr="A picture containing clock&#10;&#10;Description automatically generated">
            <a:extLst>
              <a:ext uri="{FF2B5EF4-FFF2-40B4-BE49-F238E27FC236}">
                <a16:creationId xmlns:a16="http://schemas.microsoft.com/office/drawing/2014/main" id="{9588BD4A-E4A6-42CB-8258-7C9AF32C79F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01" r="1201"/>
          <a:stretch>
            <a:fillRect/>
          </a:stretch>
        </p:blipFill>
        <p:spPr>
          <a:xfrm>
            <a:off x="3258968" y="-5742"/>
            <a:ext cx="5752687" cy="2859778"/>
          </a:xfrm>
        </p:spPr>
      </p:pic>
    </p:spTree>
    <p:extLst>
      <p:ext uri="{BB962C8B-B14F-4D97-AF65-F5344CB8AC3E}">
        <p14:creationId xmlns:p14="http://schemas.microsoft.com/office/powerpoint/2010/main" val="2093520590"/>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FB3943-B97F-43A2-A649-FB2CCA62A968}">
  <ds:schemaRefs>
    <ds:schemaRef ds:uri="http://schemas.microsoft.com/sharepoint/v3/contenttype/forms"/>
  </ds:schemaRefs>
</ds:datastoreItem>
</file>

<file path=customXml/itemProps2.xml><?xml version="1.0" encoding="utf-8"?>
<ds:datastoreItem xmlns:ds="http://schemas.openxmlformats.org/officeDocument/2006/customXml" ds:itemID="{76D97EAF-6D84-483D-9111-7C3A4348879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EEC6526-FDF8-4420-9E85-2F0ABBA924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1320</TotalTime>
  <Words>13537</Words>
  <Application>Microsoft Office PowerPoint</Application>
  <PresentationFormat>On-screen Show (4:3)</PresentationFormat>
  <Paragraphs>3250</Paragraphs>
  <Slides>106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106</vt:i4>
      </vt:variant>
    </vt:vector>
  </HeadingPairs>
  <TitlesOfParts>
    <vt:vector size="120" baseType="lpstr">
      <vt:lpstr>Arial</vt:lpstr>
      <vt:lpstr>Arial</vt:lpstr>
      <vt:lpstr>Arial Black</vt:lpstr>
      <vt:lpstr>Arial Narrow</vt:lpstr>
      <vt:lpstr>Calibri</vt:lpstr>
      <vt:lpstr>Cambria Math</vt:lpstr>
      <vt:lpstr>Corbel</vt:lpstr>
      <vt:lpstr>Courier New</vt:lpstr>
      <vt:lpstr>Monotype Corsiva</vt:lpstr>
      <vt:lpstr>Source Sans Pro</vt:lpstr>
      <vt:lpstr>Symbol</vt:lpstr>
      <vt:lpstr>Times New Roman</vt:lpstr>
      <vt:lpstr>Wingdings</vt:lpstr>
      <vt:lpstr>AIUB 2020</vt:lpstr>
      <vt:lpstr>Context-Free Languages (CFL)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Context-Free Languages (CFL)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Context-Free Languages (CFL) Pushdown Automata (PDA)</vt:lpstr>
      <vt:lpstr>PowerPoint Presentation</vt:lpstr>
      <vt:lpstr>PowerPoint Presentation</vt:lpstr>
      <vt:lpstr>PowerPoint Presentation</vt:lpstr>
      <vt:lpstr>PowerPoint Presentation</vt:lpstr>
      <vt:lpstr>Pushdown Automata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Context-Free Languages (CFL) Pushdown Automata (PDA)</vt:lpstr>
      <vt:lpstr>PowerPoint Presentation</vt:lpstr>
      <vt:lpstr>PowerPoint Presentation</vt:lpstr>
      <vt:lpstr>PowerPoint Presentation</vt:lpstr>
      <vt:lpstr>Pushdown Automata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Computability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Turing Machines</vt:lpstr>
      <vt:lpstr>Informal Description</vt:lpstr>
      <vt:lpstr>Input Convention</vt:lpstr>
      <vt:lpstr>PowerPoint Presentation</vt:lpstr>
      <vt:lpstr>Output convention</vt:lpstr>
      <vt:lpstr>PowerPoint Presentation</vt:lpstr>
      <vt:lpstr>PowerPoint Presentation</vt:lpstr>
      <vt:lpstr>PowerPoint Presentation</vt:lpstr>
      <vt:lpstr>PowerPoint Presentation</vt:lpstr>
      <vt:lpstr>PowerPoint Presentation</vt:lpstr>
      <vt:lpstr>PowerPoint Presentation</vt:lpstr>
      <vt:lpstr>Computability Theory Turing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Computability Theory Turing Machine</vt:lpstr>
      <vt:lpstr>PowerPoint Presentation</vt:lpstr>
      <vt:lpstr>PowerPoint Presentation</vt:lpstr>
      <vt:lpstr>PowerPoint Presentation</vt:lpstr>
      <vt:lpstr>Configuration of a Turing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NOKIBUL ARFIN SIAM</cp:lastModifiedBy>
  <cp:revision>282</cp:revision>
  <dcterms:created xsi:type="dcterms:W3CDTF">2020-07-03T15:11:23Z</dcterms:created>
  <dcterms:modified xsi:type="dcterms:W3CDTF">2022-12-15T14:45:39Z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