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2393" autoAdjust="0"/>
  </p:normalViewPr>
  <p:slideViewPr>
    <p:cSldViewPr snapToGrid="0">
      <p:cViewPr varScale="1">
        <p:scale>
          <a:sx n="58" d="100"/>
          <a:sy n="58" d="100"/>
        </p:scale>
        <p:origin x="11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9/23/2022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2"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4"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2"/>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3" animBg="1"/>
      <p:bldP spid="14" grpId="4"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1"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1"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1"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1"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1"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1"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1"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1"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2"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2"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2"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1"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2"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2"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2"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2"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3"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2"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2"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2"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2"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2"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2"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2"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2"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3"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3"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3"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3"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4"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3"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3"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3"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3"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3"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5"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5"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1" grpId="2"/>
      <p:bldP spid="678" grpId="1"/>
      <p:bldP spid="678" grpId="2"/>
      <p:bldP spid="685" grpId="1"/>
      <p:bldP spid="685" grpId="2"/>
      <p:bldP spid="692" grpId="1"/>
      <p:bldP spid="692" grpId="2"/>
      <p:bldP spid="699" grpId="2"/>
      <p:bldP spid="699" grpId="3"/>
      <p:bldP spid="706" grpId="0"/>
      <p:bldP spid="713" grpId="1"/>
      <p:bldP spid="713" grpId="2"/>
      <p:bldP spid="720" grpId="1"/>
      <p:bldP spid="720" grpId="2"/>
      <p:bldP spid="727" grpId="1"/>
      <p:bldP spid="727" grpId="2"/>
      <p:bldP spid="734" grpId="2"/>
      <p:bldP spid="734" grpId="3"/>
      <p:bldP spid="741" grpId="2"/>
      <p:bldP spid="741" grpId="3"/>
      <p:bldP spid="748" grpId="2"/>
      <p:bldP spid="748" grpId="3"/>
      <p:bldP spid="755" grpId="0"/>
      <p:bldP spid="755" grpId="1"/>
      <p:bldP spid="762" grpId="0"/>
      <p:bldP spid="769" grpId="1"/>
      <p:bldP spid="769" grpId="2"/>
      <p:bldP spid="776" grpId="1"/>
      <p:bldP spid="776" grpId="3"/>
      <p:bldP spid="783" grpId="2"/>
      <p:bldP spid="783" grpId="3"/>
      <p:bldP spid="783" grpId="4"/>
      <p:bldP spid="790" grpId="2"/>
      <p:bldP spid="790" grpId="3"/>
      <p:bldP spid="797" grpId="0"/>
      <p:bldP spid="804" grpId="0"/>
      <p:bldP spid="811" grpId="5"/>
      <p:bldP spid="818" grpId="3"/>
      <p:bldP spid="832" grpId="2"/>
      <p:bldP spid="832" grpId="3"/>
      <p:bldP spid="839" grpId="0"/>
      <p:bldP spid="846" grpId="0"/>
      <p:bldP spid="846" grpId="1"/>
      <p:bldP spid="853" grpId="5"/>
      <p:bldP spid="867" grpId="3"/>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1"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1"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1"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1"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1"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1"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1"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1"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1"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1"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1"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1"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1"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2"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1"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1"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1"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2"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2"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2"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2"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3"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2"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2"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2"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2"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2"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4"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4"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5"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6"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8" grpId="1"/>
      <p:bldP spid="685" grpId="1"/>
      <p:bldP spid="692" grpId="1"/>
      <p:bldP spid="699" grpId="1"/>
      <p:bldP spid="699" grpId="2"/>
      <p:bldP spid="706" grpId="0"/>
      <p:bldP spid="713" grpId="1"/>
      <p:bldP spid="720" grpId="1"/>
      <p:bldP spid="727" grpId="1"/>
      <p:bldP spid="734" grpId="1"/>
      <p:bldP spid="734" grpId="2"/>
      <p:bldP spid="741" grpId="1"/>
      <p:bldP spid="741" grpId="2"/>
      <p:bldP spid="748" grpId="1"/>
      <p:bldP spid="748" grpId="2"/>
      <p:bldP spid="755" grpId="1"/>
      <p:bldP spid="755" grpId="2"/>
      <p:bldP spid="762" grpId="0"/>
      <p:bldP spid="762" grpId="1"/>
      <p:bldP spid="762" grpId="2"/>
      <p:bldP spid="769" grpId="1"/>
      <p:bldP spid="776" grpId="1"/>
      <p:bldP spid="776" grpId="2"/>
      <p:bldP spid="783" grpId="2"/>
      <p:bldP spid="783" grpId="3"/>
      <p:bldP spid="790" grpId="1"/>
      <p:bldP spid="790" grpId="2"/>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1"/>
      <p:bldP spid="832" grpId="2"/>
      <p:bldP spid="839" grpId="0"/>
      <p:bldP spid="839" grpId="1"/>
      <p:bldP spid="839" grpId="2"/>
      <p:bldP spid="846" grpId="1"/>
      <p:bldP spid="846" grpId="2"/>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2" animBg="1"/>
      <p:bldP spid="28" grpId="3" animBg="1"/>
      <p:bldP spid="28" grpId="4" animBg="1"/>
      <p:bldP spid="933" grpId="2" animBg="1"/>
      <p:bldP spid="933" grpId="3" animBg="1"/>
      <p:bldP spid="933" grpId="4" animBg="1"/>
      <p:bldP spid="933" grpId="5" animBg="1"/>
      <p:bldP spid="933" grpId="6" animBg="1"/>
      <p:bldP spid="944" grpId="1" animBg="1"/>
      <p:bldP spid="945" grpId="1" animBg="1"/>
      <p:bldP spid="947" grpId="1"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solidFill>
                  <a:schemeClr val="tx1">
                    <a:lumMod val="95000"/>
                    <a:lumOff val="5000"/>
                  </a:schemeClr>
                </a:solidFill>
              </a:rPr>
              <a:t>Regular Language</a:t>
            </a:r>
          </a:p>
          <a:p>
            <a:pPr lvl="1"/>
            <a:r>
              <a:rPr lang="en-US" dirty="0">
                <a:solidFill>
                  <a:schemeClr val="tx1">
                    <a:lumMod val="95000"/>
                    <a:lumOff val="5000"/>
                  </a:schemeClr>
                </a:solidFill>
              </a:rPr>
              <a:t>Problem solving applying regular operation, Union.</a:t>
            </a:r>
          </a:p>
          <a:p>
            <a:pPr lvl="1"/>
            <a:r>
              <a:rPr lang="en-US" dirty="0"/>
              <a:t>Design Issues</a:t>
            </a:r>
            <a:r>
              <a:rPr lang="en-US" dirty="0">
                <a:solidFill>
                  <a:schemeClr val="tx1">
                    <a:lumMod val="95000"/>
                    <a:lumOff val="5000"/>
                  </a:schemeClr>
                </a:solidFill>
              </a:rPr>
              <a:t>.</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3A78CB6-9F18-4B90-B489-9E71AF056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1323</TotalTime>
  <Words>4076</Words>
  <Application>Microsoft Office PowerPoint</Application>
  <PresentationFormat>On-screen Show (4:3)</PresentationFormat>
  <Paragraphs>2270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218</cp:revision>
  <dcterms:created xsi:type="dcterms:W3CDTF">2020-07-03T15:11:23Z</dcterms:created>
  <dcterms:modified xsi:type="dcterms:W3CDTF">2022-09-23T14:32:28Z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