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308" r:id="rId4"/>
    <p:sldId id="309" r:id="rId5"/>
    <p:sldId id="310" r:id="rId6"/>
    <p:sldId id="312" r:id="rId7"/>
    <p:sldId id="313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13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configuration Management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911468"/>
            <a:ext cx="11110971" cy="3948419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A </a:t>
            </a:r>
            <a:r>
              <a:rPr lang="en-US" altLang="en-US" sz="2200" i="1" dirty="0"/>
              <a:t>baseline </a:t>
            </a:r>
            <a:r>
              <a:rPr lang="en-US" altLang="en-US" sz="2200" dirty="0"/>
              <a:t>is a software configuration management concept that helps you to </a:t>
            </a:r>
            <a:r>
              <a:rPr lang="en-US" altLang="en-US" sz="2200" dirty="0">
                <a:solidFill>
                  <a:srgbClr val="7030A0"/>
                </a:solidFill>
              </a:rPr>
              <a:t>control change without seriously impeding justifiable change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The IEEE (IEEE Std. No. 610.12-1990) defines a baseline as:</a:t>
            </a:r>
          </a:p>
          <a:p>
            <a:pPr marL="0" indent="0">
              <a:buNone/>
            </a:pPr>
            <a:r>
              <a:rPr lang="en-US" altLang="en-US" sz="2200" i="1" dirty="0"/>
              <a:t>	A specification or product that has been formally reviewed and agreed upon, that thereafter 	serves as the basis for further development, and that can be changed only through formal</a:t>
            </a:r>
            <a:br>
              <a:rPr lang="en-US" altLang="en-US" sz="2200" i="1" dirty="0"/>
            </a:br>
            <a:r>
              <a:rPr lang="en-US" altLang="en-US" sz="2200" i="1" dirty="0"/>
              <a:t>      change control procedures.</a:t>
            </a:r>
          </a:p>
          <a:p>
            <a:r>
              <a:rPr lang="en-US" altLang="en-US" sz="2200" dirty="0"/>
              <a:t>For example, the elements of a design model have been documented and reviewed.  Errors are found and corrected. Once all parts of the model have been reviewed, corrected, and</a:t>
            </a:r>
            <a:br>
              <a:rPr lang="en-US" altLang="en-US" sz="2200" dirty="0"/>
            </a:br>
            <a:r>
              <a:rPr lang="en-US" altLang="en-US" sz="2200" dirty="0"/>
              <a:t>then approved, the design model becomes a baseline.</a:t>
            </a: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980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73498"/>
            <a:ext cx="11110971" cy="3532171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The items that comprise all information produced as part of the software development process are collectively called a </a:t>
            </a:r>
            <a:r>
              <a:rPr lang="en-US" altLang="en-US" sz="2200" i="1" dirty="0"/>
              <a:t>software configuration</a:t>
            </a:r>
            <a:r>
              <a:rPr lang="en-US" altLang="en-US" sz="2200" dirty="0"/>
              <a:t>.</a:t>
            </a:r>
            <a:endParaRPr lang="en-US" altLang="en-US" sz="2200" i="1" dirty="0"/>
          </a:p>
          <a:p>
            <a:r>
              <a:rPr lang="en-US" altLang="en-US" sz="2200" dirty="0"/>
              <a:t>A database that acts as the center for both accumulation and storage of software engineering information</a:t>
            </a:r>
          </a:p>
          <a:p>
            <a:r>
              <a:rPr lang="en-US" altLang="en-US" sz="2200" dirty="0"/>
              <a:t>The SCM repository is the set of mechanisms and data structures that allow a software team to manage change in an effective manner</a:t>
            </a:r>
          </a:p>
          <a:p>
            <a:pPr marL="0" indent="0">
              <a:buNone/>
            </a:pP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352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of SCM  repository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00" y="1893194"/>
            <a:ext cx="8462493" cy="496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158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 layers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7" y="2201214"/>
            <a:ext cx="46482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96248" y="1972493"/>
            <a:ext cx="6242758" cy="47631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S/w configuration items (SCIs) flow outward through these layers throughout their lifetime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When a new SCI is created, it must be identified, however, if no changes are requested for the SCI, the changer control layer does not apply.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Each SCI created is assigned to a specific version of s/w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000" dirty="0"/>
              <a:t>A version control captures all changes to all files in the configuration along with the reason for changes and details of who made the changes and when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The record of all these SCI’s (i.e. name, creation date,  version, etc.) is maintained for configuration auditing purpose.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358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518458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Need for change is recognized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request from user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Developers Evaluates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report is generated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control authority decides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If (Request is queued for action)….else (change request is denied)</a:t>
            </a: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 user is informed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Assign individuals to configuration objects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“Check out” configuration objects (items)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Make the change ( in design)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598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3616937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Establish a baseline for testing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Perform quality assurance and testing activities (regression testing)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Promote changes for inclusion in next release (revision)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Rebuild appropriate version of software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Review the change to all configuration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Include changes in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Distribute the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3703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8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259118-A2C9-41B0-823E-4D790A3D6EBF}"/>
</file>

<file path=customXml/itemProps2.xml><?xml version="1.0" encoding="utf-8"?>
<ds:datastoreItem xmlns:ds="http://schemas.openxmlformats.org/officeDocument/2006/customXml" ds:itemID="{09AD157E-32C4-4823-BF8E-8F404135D7E5}"/>
</file>

<file path=customXml/itemProps3.xml><?xml version="1.0" encoding="utf-8"?>
<ds:datastoreItem xmlns:ds="http://schemas.openxmlformats.org/officeDocument/2006/customXml" ds:itemID="{0422EE53-4972-468B-9FFD-1D86717DF328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433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PowerPoint Presentation</vt:lpstr>
      <vt:lpstr>Baseline</vt:lpstr>
      <vt:lpstr>SCM  repository</vt:lpstr>
      <vt:lpstr>Content of SCM  repository</vt:lpstr>
      <vt:lpstr>SCM  layers</vt:lpstr>
      <vt:lpstr>Change  control  process</vt:lpstr>
      <vt:lpstr>Change  control 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Ch.13 - Software Configuration Management</dc:title>
  <dc:subject>Software Engineering</dc:subject>
  <dc:creator>M. Mahmudul Hasan</dc:creator>
  <cp:lastModifiedBy> </cp:lastModifiedBy>
  <cp:revision>26</cp:revision>
  <dcterms:created xsi:type="dcterms:W3CDTF">2019-05-13T08:37:20Z</dcterms:created>
  <dcterms:modified xsi:type="dcterms:W3CDTF">2019-05-13T09:36:02Z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