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127" d="100"/>
          <a:sy n="127" d="100"/>
        </p:scale>
        <p:origin x="159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25-10-2022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397228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xmlns="">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a:t>
                </a:r>
                <a:r>
                  <a:rPr lang="en-US" sz="2000">
                    <a:solidFill>
                      <a:schemeClr val="bg2"/>
                    </a:solidFill>
                  </a:rPr>
                  <a:t>bps or </a:t>
                </a:r>
                <a:r>
                  <a:rPr lang="en-US" sz="2000" dirty="0">
                    <a:solidFill>
                      <a:schemeClr val="bg2"/>
                    </a:solidFill>
                  </a:rPr>
                  <a:t>64 kbps</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PCM decoder.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a:solidFill>
                      <a:schemeClr val="bg2"/>
                    </a:solidFill>
                  </a:rPr>
                  <a:t>Bandwidth:</a:t>
                </a: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225</TotalTime>
  <Words>1235</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51</cp:revision>
  <dcterms:created xsi:type="dcterms:W3CDTF">2018-12-10T17:20:29Z</dcterms:created>
  <dcterms:modified xsi:type="dcterms:W3CDTF">2022-10-25T03:02:29Z</dcterms:modified>
</cp:coreProperties>
</file>