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7" r:id="rId2"/>
    <p:sldId id="257" r:id="rId3"/>
    <p:sldId id="258" r:id="rId4"/>
    <p:sldId id="259" r:id="rId5"/>
    <p:sldId id="308" r:id="rId6"/>
    <p:sldId id="295" r:id="rId7"/>
    <p:sldId id="289" r:id="rId8"/>
    <p:sldId id="291" r:id="rId9"/>
    <p:sldId id="290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2" r:id="rId20"/>
    <p:sldId id="293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DA5C8347-51CC-49FA-A4BA-8755E6AC27A7}"/>
    <pc:docChg chg="undo custSel addSld delSld modSld">
      <pc:chgData name="Protik Parvez Sheikh" userId="980b2c0e-c4be-48b4-89f1-66949b55d700" providerId="ADAL" clId="{DA5C8347-51CC-49FA-A4BA-8755E6AC27A7}" dt="2023-01-29T09:49:32.694" v="120" actId="20577"/>
      <pc:docMkLst>
        <pc:docMk/>
      </pc:docMkLst>
      <pc:sldChg chg="modSp del mod">
        <pc:chgData name="Protik Parvez Sheikh" userId="980b2c0e-c4be-48b4-89f1-66949b55d700" providerId="ADAL" clId="{DA5C8347-51CC-49FA-A4BA-8755E6AC27A7}" dt="2023-01-29T09:45:00.475" v="64" actId="2696"/>
        <pc:sldMkLst>
          <pc:docMk/>
          <pc:sldMk cId="4278147877" sldId="256"/>
        </pc:sldMkLst>
        <pc:spChg chg="mod">
          <ac:chgData name="Protik Parvez Sheikh" userId="980b2c0e-c4be-48b4-89f1-66949b55d700" providerId="ADAL" clId="{DA5C8347-51CC-49FA-A4BA-8755E6AC27A7}" dt="2023-01-29T09:44:21.048" v="46" actId="21"/>
          <ac:spMkLst>
            <pc:docMk/>
            <pc:sldMk cId="4278147877" sldId="256"/>
            <ac:spMk id="4" creationId="{00000000-0000-0000-0000-000000000000}"/>
          </ac:spMkLst>
        </pc:spChg>
        <pc:spChg chg="mod">
          <ac:chgData name="Protik Parvez Sheikh" userId="980b2c0e-c4be-48b4-89f1-66949b55d700" providerId="ADAL" clId="{DA5C8347-51CC-49FA-A4BA-8755E6AC27A7}" dt="2023-01-29T09:44:31.928" v="49" actId="21"/>
          <ac:spMkLst>
            <pc:docMk/>
            <pc:sldMk cId="4278147877" sldId="256"/>
            <ac:spMk id="5" creationId="{00000000-0000-0000-0000-000000000000}"/>
          </ac:spMkLst>
        </pc:spChg>
      </pc:sldChg>
      <pc:sldChg chg="modSp mod">
        <pc:chgData name="Protik Parvez Sheikh" userId="980b2c0e-c4be-48b4-89f1-66949b55d700" providerId="ADAL" clId="{DA5C8347-51CC-49FA-A4BA-8755E6AC27A7}" dt="2023-01-29T09:49:32.694" v="120" actId="20577"/>
        <pc:sldMkLst>
          <pc:docMk/>
          <pc:sldMk cId="0" sldId="257"/>
        </pc:sldMkLst>
        <pc:spChg chg="mod">
          <ac:chgData name="Protik Parvez Sheikh" userId="980b2c0e-c4be-48b4-89f1-66949b55d700" providerId="ADAL" clId="{DA5C8347-51CC-49FA-A4BA-8755E6AC27A7}" dt="2023-01-29T09:49:32.694" v="12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Protik Parvez Sheikh" userId="980b2c0e-c4be-48b4-89f1-66949b55d700" providerId="ADAL" clId="{DA5C8347-51CC-49FA-A4BA-8755E6AC27A7}" dt="2023-01-29T09:42:52.753" v="35" actId="14100"/>
        <pc:sldMkLst>
          <pc:docMk/>
          <pc:sldMk cId="0" sldId="258"/>
        </pc:sldMkLst>
        <pc:spChg chg="mod">
          <ac:chgData name="Protik Parvez Sheikh" userId="980b2c0e-c4be-48b4-89f1-66949b55d700" providerId="ADAL" clId="{DA5C8347-51CC-49FA-A4BA-8755E6AC27A7}" dt="2023-01-29T09:42:46.999" v="31" actId="1035"/>
          <ac:spMkLst>
            <pc:docMk/>
            <pc:sldMk cId="0" sldId="258"/>
            <ac:spMk id="2" creationId="{00000000-0000-0000-0000-000000000000}"/>
          </ac:spMkLst>
        </pc:spChg>
        <pc:picChg chg="mod">
          <ac:chgData name="Protik Parvez Sheikh" userId="980b2c0e-c4be-48b4-89f1-66949b55d700" providerId="ADAL" clId="{DA5C8347-51CC-49FA-A4BA-8755E6AC27A7}" dt="2023-01-29T09:42:52.753" v="35" actId="14100"/>
          <ac:picMkLst>
            <pc:docMk/>
            <pc:sldMk cId="0" sldId="258"/>
            <ac:picMk id="4" creationId="{00000000-0000-0000-0000-000000000000}"/>
          </ac:picMkLst>
        </pc:picChg>
      </pc:sldChg>
      <pc:sldChg chg="modSp mod">
        <pc:chgData name="Protik Parvez Sheikh" userId="980b2c0e-c4be-48b4-89f1-66949b55d700" providerId="ADAL" clId="{DA5C8347-51CC-49FA-A4BA-8755E6AC27A7}" dt="2023-01-29T09:43:35.993" v="43" actId="14100"/>
        <pc:sldMkLst>
          <pc:docMk/>
          <pc:sldMk cId="0" sldId="259"/>
        </pc:sldMkLst>
        <pc:spChg chg="mod">
          <ac:chgData name="Protik Parvez Sheikh" userId="980b2c0e-c4be-48b4-89f1-66949b55d700" providerId="ADAL" clId="{DA5C8347-51CC-49FA-A4BA-8755E6AC27A7}" dt="2023-01-29T09:43:35.993" v="43" actId="14100"/>
          <ac:spMkLst>
            <pc:docMk/>
            <pc:sldMk cId="0" sldId="259"/>
            <ac:spMk id="2" creationId="{00000000-0000-0000-0000-000000000000}"/>
          </ac:spMkLst>
        </pc:spChg>
      </pc:sldChg>
      <pc:sldChg chg="addSp delSp modSp del mod delAnim">
        <pc:chgData name="Protik Parvez Sheikh" userId="980b2c0e-c4be-48b4-89f1-66949b55d700" providerId="ADAL" clId="{DA5C8347-51CC-49FA-A4BA-8755E6AC27A7}" dt="2023-01-29T09:47:00.298" v="95" actId="2696"/>
        <pc:sldMkLst>
          <pc:docMk/>
          <pc:sldMk cId="216596924" sldId="288"/>
        </pc:sldMkLst>
        <pc:spChg chg="add del mod">
          <ac:chgData name="Protik Parvez Sheikh" userId="980b2c0e-c4be-48b4-89f1-66949b55d700" providerId="ADAL" clId="{DA5C8347-51CC-49FA-A4BA-8755E6AC27A7}" dt="2023-01-29T09:45:57.181" v="86"/>
          <ac:spMkLst>
            <pc:docMk/>
            <pc:sldMk cId="216596924" sldId="288"/>
            <ac:spMk id="2" creationId="{92EEF28C-3C11-A102-29AE-4211E70F2592}"/>
          </ac:spMkLst>
        </pc:spChg>
        <pc:spChg chg="del mod">
          <ac:chgData name="Protik Parvez Sheikh" userId="980b2c0e-c4be-48b4-89f1-66949b55d700" providerId="ADAL" clId="{DA5C8347-51CC-49FA-A4BA-8755E6AC27A7}" dt="2023-01-29T09:46:54.723" v="93" actId="21"/>
          <ac:spMkLst>
            <pc:docMk/>
            <pc:sldMk cId="216596924" sldId="288"/>
            <ac:spMk id="4" creationId="{00000000-0000-0000-0000-000000000000}"/>
          </ac:spMkLst>
        </pc:spChg>
        <pc:spChg chg="del">
          <ac:chgData name="Protik Parvez Sheikh" userId="980b2c0e-c4be-48b4-89f1-66949b55d700" providerId="ADAL" clId="{DA5C8347-51CC-49FA-A4BA-8755E6AC27A7}" dt="2023-01-29T09:46:48.721" v="91" actId="21"/>
          <ac:spMkLst>
            <pc:docMk/>
            <pc:sldMk cId="216596924" sldId="288"/>
            <ac:spMk id="5" creationId="{00000000-0000-0000-0000-000000000000}"/>
          </ac:spMkLst>
        </pc:spChg>
        <pc:spChg chg="add del">
          <ac:chgData name="Protik Parvez Sheikh" userId="980b2c0e-c4be-48b4-89f1-66949b55d700" providerId="ADAL" clId="{DA5C8347-51CC-49FA-A4BA-8755E6AC27A7}" dt="2023-01-29T09:46:28.643" v="88" actId="22"/>
          <ac:spMkLst>
            <pc:docMk/>
            <pc:sldMk cId="216596924" sldId="288"/>
            <ac:spMk id="6" creationId="{C6509961-81AB-0B70-4293-73137E288B4B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21.760" v="98"/>
        <pc:sldMkLst>
          <pc:docMk/>
          <pc:sldMk cId="1981561212" sldId="289"/>
        </pc:sldMkLst>
      </pc:sldChg>
      <pc:sldChg chg="modSp mod modTransition modAnim">
        <pc:chgData name="Protik Parvez Sheikh" userId="980b2c0e-c4be-48b4-89f1-66949b55d700" providerId="ADAL" clId="{DA5C8347-51CC-49FA-A4BA-8755E6AC27A7}" dt="2023-01-29T09:48:35.832" v="102"/>
        <pc:sldMkLst>
          <pc:docMk/>
          <pc:sldMk cId="2338953452" sldId="290"/>
        </pc:sldMkLst>
        <pc:spChg chg="mod">
          <ac:chgData name="Protik Parvez Sheikh" userId="980b2c0e-c4be-48b4-89f1-66949b55d700" providerId="ADAL" clId="{DA5C8347-51CC-49FA-A4BA-8755E6AC27A7}" dt="2023-01-29T09:48:34.817" v="101" actId="1076"/>
          <ac:spMkLst>
            <pc:docMk/>
            <pc:sldMk cId="2338953452" sldId="290"/>
            <ac:spMk id="4" creationId="{00000000-0000-0000-0000-000000000000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23.872" v="99"/>
        <pc:sldMkLst>
          <pc:docMk/>
          <pc:sldMk cId="332361824" sldId="291"/>
        </pc:sldMkLst>
      </pc:sldChg>
      <pc:sldChg chg="modTransition modAnim">
        <pc:chgData name="Protik Parvez Sheikh" userId="980b2c0e-c4be-48b4-89f1-66949b55d700" providerId="ADAL" clId="{DA5C8347-51CC-49FA-A4BA-8755E6AC27A7}" dt="2023-01-29T09:48:47.856" v="104"/>
        <pc:sldMkLst>
          <pc:docMk/>
          <pc:sldMk cId="24829895" sldId="292"/>
        </pc:sldMkLst>
      </pc:sldChg>
      <pc:sldChg chg="modTransition modAnim">
        <pc:chgData name="Protik Parvez Sheikh" userId="980b2c0e-c4be-48b4-89f1-66949b55d700" providerId="ADAL" clId="{DA5C8347-51CC-49FA-A4BA-8755E6AC27A7}" dt="2023-01-29T09:48:54.864" v="106"/>
        <pc:sldMkLst>
          <pc:docMk/>
          <pc:sldMk cId="1599672535" sldId="293"/>
        </pc:sldMkLst>
      </pc:sldChg>
      <pc:sldChg chg="modSp mod modTransition">
        <pc:chgData name="Protik Parvez Sheikh" userId="980b2c0e-c4be-48b4-89f1-66949b55d700" providerId="ADAL" clId="{DA5C8347-51CC-49FA-A4BA-8755E6AC27A7}" dt="2023-01-29T09:48:18.543" v="97"/>
        <pc:sldMkLst>
          <pc:docMk/>
          <pc:sldMk cId="1413481575" sldId="295"/>
        </pc:sldMkLst>
        <pc:spChg chg="mod">
          <ac:chgData name="Protik Parvez Sheikh" userId="980b2c0e-c4be-48b4-89f1-66949b55d700" providerId="ADAL" clId="{DA5C8347-51CC-49FA-A4BA-8755E6AC27A7}" dt="2023-01-29T09:45:31.207" v="84" actId="14100"/>
          <ac:spMkLst>
            <pc:docMk/>
            <pc:sldMk cId="1413481575" sldId="295"/>
            <ac:spMk id="3" creationId="{00000000-0000-0000-0000-000000000000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59.873" v="107"/>
        <pc:sldMkLst>
          <pc:docMk/>
          <pc:sldMk cId="336358228" sldId="297"/>
        </pc:sldMkLst>
      </pc:sldChg>
      <pc:sldChg chg="delSp modSp new mod">
        <pc:chgData name="Protik Parvez Sheikh" userId="980b2c0e-c4be-48b4-89f1-66949b55d700" providerId="ADAL" clId="{DA5C8347-51CC-49FA-A4BA-8755E6AC27A7}" dt="2023-01-29T09:44:58.047" v="63" actId="6549"/>
        <pc:sldMkLst>
          <pc:docMk/>
          <pc:sldMk cId="416463494" sldId="307"/>
        </pc:sldMkLst>
        <pc:spChg chg="del">
          <ac:chgData name="Protik Parvez Sheikh" userId="980b2c0e-c4be-48b4-89f1-66949b55d700" providerId="ADAL" clId="{DA5C8347-51CC-49FA-A4BA-8755E6AC27A7}" dt="2023-01-29T09:44:16.752" v="45" actId="21"/>
          <ac:spMkLst>
            <pc:docMk/>
            <pc:sldMk cId="416463494" sldId="307"/>
            <ac:spMk id="2" creationId="{40506F26-9534-9F73-88EA-5221D905C750}"/>
          </ac:spMkLst>
        </pc:spChg>
        <pc:spChg chg="mod">
          <ac:chgData name="Protik Parvez Sheikh" userId="980b2c0e-c4be-48b4-89f1-66949b55d700" providerId="ADAL" clId="{DA5C8347-51CC-49FA-A4BA-8755E6AC27A7}" dt="2023-01-29T09:44:58.047" v="63" actId="6549"/>
          <ac:spMkLst>
            <pc:docMk/>
            <pc:sldMk cId="416463494" sldId="307"/>
            <ac:spMk id="3" creationId="{7E681347-4BFD-C8B9-B017-580856544C90}"/>
          </ac:spMkLst>
        </pc:spChg>
      </pc:sldChg>
      <pc:sldChg chg="addSp delSp modSp new mod modAnim">
        <pc:chgData name="Protik Parvez Sheikh" userId="980b2c0e-c4be-48b4-89f1-66949b55d700" providerId="ADAL" clId="{DA5C8347-51CC-49FA-A4BA-8755E6AC27A7}" dt="2023-01-29T09:47:19.567" v="96"/>
        <pc:sldMkLst>
          <pc:docMk/>
          <pc:sldMk cId="989306668" sldId="308"/>
        </pc:sldMkLst>
        <pc:spChg chg="del">
          <ac:chgData name="Protik Parvez Sheikh" userId="980b2c0e-c4be-48b4-89f1-66949b55d700" providerId="ADAL" clId="{DA5C8347-51CC-49FA-A4BA-8755E6AC27A7}" dt="2023-01-29T09:46:42.960" v="90" actId="21"/>
          <ac:spMkLst>
            <pc:docMk/>
            <pc:sldMk cId="989306668" sldId="308"/>
            <ac:spMk id="2" creationId="{76D10F0B-4A21-E8B9-ABF8-1ECBB3CD22D1}"/>
          </ac:spMkLst>
        </pc:spChg>
        <pc:spChg chg="add mod">
          <ac:chgData name="Protik Parvez Sheikh" userId="980b2c0e-c4be-48b4-89f1-66949b55d700" providerId="ADAL" clId="{DA5C8347-51CC-49FA-A4BA-8755E6AC27A7}" dt="2023-01-29T09:46:50.328" v="92"/>
          <ac:spMkLst>
            <pc:docMk/>
            <pc:sldMk cId="989306668" sldId="308"/>
            <ac:spMk id="3" creationId="{AF7F6215-7263-ACA5-5F47-04A326FBBBDD}"/>
          </ac:spMkLst>
        </pc:spChg>
        <pc:spChg chg="add mod">
          <ac:chgData name="Protik Parvez Sheikh" userId="980b2c0e-c4be-48b4-89f1-66949b55d700" providerId="ADAL" clId="{DA5C8347-51CC-49FA-A4BA-8755E6AC27A7}" dt="2023-01-29T09:46:56.106" v="94"/>
          <ac:spMkLst>
            <pc:docMk/>
            <pc:sldMk cId="989306668" sldId="308"/>
            <ac:spMk id="4" creationId="{D445D388-2EC6-6812-8E87-EBCEA7049E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2DEF-F8CE-4790-8851-8509B01D765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55C2-9420-4043-A601-E75F1B5C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26EE-C948-9441-8253-4DCD47D8B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E3E1-01FB-E5C4-4672-7CEB9ED5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ADA2-7E31-70D6-B582-4BB368A2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E4959-60AE-9CDC-F0DA-9C9A6F7D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DE87-9C4E-05DB-2219-8A6E6B3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46B1-BC23-9ED5-74A4-623A7A0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56A2E-94DA-9D5B-9A6B-18251130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E3A1-6860-AD22-988E-1C687890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E031-E700-FB7F-9C6A-9A10C80B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BA6C-9A01-2F3E-63FD-E0EFA462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0CF23-3D47-A3B9-633B-24EA648AC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E8D60-B5EE-37A6-F82B-71A73EB28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A72D-5624-520D-09A2-2650461D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3129-06B8-B881-9C94-72D4BA3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7BC1-3C89-7972-9146-2294913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A7A-3B11-1313-9D47-336F178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6A04-C506-AEDC-B4D8-6D2DD2EB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87B2-76E6-9BF0-ED55-78043F5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87B0-D112-BC03-4CB9-106A63BD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2708-D1C5-7D3B-2E43-D800A8CA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CE34-0904-5F48-9E7C-4A65B7F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5911-D04F-16DE-E9CB-126C80F0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FB14-D3F5-F173-EF7A-5C404C67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B4-260A-57BE-343E-B56B455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C04F-B822-C089-2675-38D8C3A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0A8C-F3DB-93AE-2635-CFA3FFE1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9434-598D-7F40-9C5C-FF9615C7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7D8F-ABAF-1EB0-57D6-6ADC327D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D328-68A5-D6C0-9F76-0F2C0B72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DED5E-C843-FDF7-AFE5-4AB06B38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42F6-A807-1BA2-AA22-CC9F5863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B2DD-2069-34D6-F54E-FB3457C8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4FD9-6975-055B-5307-E343E03E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9C2A0-2F47-54E2-3AE1-CCB279A3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A823D-F8F7-0999-7762-ADAEEA96E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B94B-78EF-9B37-BB71-66B947C2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8ECA6-5A3B-93D4-DAD1-719832FA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CE56A-C30B-52C9-0B66-9E820DF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1528-EDE0-DF54-23E1-C3513675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A07-33CB-9AA6-CD02-4C9A6EFB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06B4B-81F1-0FB1-C8AC-77A198FC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BEDE4-F7F2-21D7-1F2B-531C6342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2CC7-0C8C-3D02-0453-36546E4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4365-A4EC-7B2F-A389-8A966CD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58A4B-97D6-4B41-0C3A-EE1043AE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31AD-2AF1-9681-7239-A2B20679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FE07-35AC-7081-D3EA-FADF4253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2BA7-6AF3-A809-DDD5-BA2EAE2F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42529-FE8B-A4CE-23FC-32EB5E4A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B596-0680-06B1-AD61-7B285814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80A5D-889D-9E61-E9C8-18198F6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7F477-1924-AA75-C0D2-94847E35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FFED-B00E-C700-A798-31E34642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37814-6249-7B41-00AA-405AF962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50588-B618-FF52-A8D0-26DEB664A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62C8-080F-90F4-B392-80683124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A3C1C-A51F-09F2-B327-C9B4C73D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AFF6-3083-1D49-304C-23AECC31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8A20-DCA2-3C8E-2335-C5EE9D26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96C19-AD93-390D-D33E-DCB0C956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F0A2-C9C1-7546-91A9-FBAF94392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2AC1-2E67-4E91-B88F-71F8DEA7F8C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528C-3E18-91CB-EFF4-4889DAB9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3EE2-E4AA-8B93-8F26-F3722FDA2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stoday.com/arduino-uno-pinout-schema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347-4BFD-C8B9-B017-58085654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Architecture of a Modern  Microcontroller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Course Teacher: Protik Parvez Sheikh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46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475" y="1104012"/>
            <a:ext cx="6629400" cy="438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AutoNum type="arabicPeriod"/>
              <a:tabLst>
                <a:tab pos="243141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ATmega328/P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based on 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RISC (reduced instruction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computer)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  <a:buFont typeface="Arial"/>
              <a:buAutoNum type="arabicPeriod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2995" indent="-222885" algn="just">
              <a:spcBef>
                <a:spcPts val="5"/>
              </a:spcBef>
              <a:buAutoNum type="arabicPeriod"/>
              <a:tabLst>
                <a:tab pos="237363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1600" b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algn="just"/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16MHz</a:t>
            </a:r>
            <a:r>
              <a:rPr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AutoNum type="arabicPeriod" startAt="3"/>
              <a:tabLst>
                <a:tab pos="2378075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serial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Font typeface="Arial"/>
              <a:buAutoNum type="arabicPeriod" startAt="3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AutoNum type="arabicPeriod" startAt="3"/>
              <a:tabLst>
                <a:tab pos="2300605" algn="l"/>
              </a:tabLst>
            </a:pPr>
            <a:r>
              <a:rPr lang="en-US"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decodes</a:t>
            </a:r>
            <a:r>
              <a:rPr sz="1600" b="1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Font typeface="Arial"/>
              <a:buAutoNum type="arabicPeriod" startAt="3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Font typeface="Arial"/>
              <a:buAutoNum type="arabicPeriod" startAt="3"/>
              <a:tabLst>
                <a:tab pos="238125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sz="16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and results) but there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079" y="901758"/>
            <a:ext cx="4577393" cy="5861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3126" y="-8840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Internal Architecture of ATmega328</a:t>
            </a:r>
          </a:p>
        </p:txBody>
      </p:sp>
    </p:spTree>
    <p:extLst>
      <p:ext uri="{BB962C8B-B14F-4D97-AF65-F5344CB8AC3E}">
        <p14:creationId xmlns:p14="http://schemas.microsoft.com/office/powerpoint/2010/main" val="50870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8492" y="3335273"/>
            <a:ext cx="16408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734695" algn="l"/>
                <a:tab pos="12312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used	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5" dirty="0">
                <a:latin typeface="Times New Roman"/>
                <a:cs typeface="Times New Roman"/>
              </a:rPr>
              <a:t>end  microcontrollers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1845" y="3335273"/>
            <a:ext cx="1448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23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	between</a:t>
            </a:r>
            <a:endParaRPr sz="1600" dirty="0">
              <a:latin typeface="Times New Roman"/>
              <a:cs typeface="Times New Roman"/>
            </a:endParaRPr>
          </a:p>
          <a:p>
            <a:pPr marL="76200">
              <a:tabLst>
                <a:tab pos="969644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and	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10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ll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492" y="3822955"/>
            <a:ext cx="3394075" cy="2053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Camera,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Display,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 cards,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It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clock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 along with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1730"/>
              </a:lnSpc>
              <a:spcBef>
                <a:spcPts val="121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sz="16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sz="1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MCU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malfunctioning..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396" y="542038"/>
            <a:ext cx="568642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4415" marR="8890" algn="just">
              <a:buClr>
                <a:srgbClr val="000000"/>
              </a:buClr>
              <a:buFont typeface="Arial"/>
              <a:buAutoNum type="arabicPeriod" startAt="6"/>
              <a:tabLst>
                <a:tab pos="2550160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permanently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Font typeface="Arial"/>
              <a:buAutoNum type="arabicPeriod" startAt="6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4415" marR="5080" algn="just">
              <a:buClr>
                <a:srgbClr val="000000"/>
              </a:buClr>
              <a:buFont typeface="Arial"/>
              <a:buAutoNum type="arabicPeriod" startAt="6"/>
              <a:tabLst>
                <a:tab pos="264922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interrupt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execution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(Interrupt</a:t>
            </a:r>
            <a:r>
              <a:rPr sz="16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buFont typeface="Arial"/>
              <a:buAutoNum type="arabicPeriod" startAt="6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8255" indent="-244475" algn="just">
              <a:buClr>
                <a:srgbClr val="000000"/>
              </a:buClr>
              <a:buFont typeface="Arial"/>
              <a:buAutoNum type="arabicPeriod" startAt="6"/>
              <a:tabLst>
                <a:tab pos="2548890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600" b="1" spc="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(SPI)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518" y="748561"/>
            <a:ext cx="4795084" cy="57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475" y="161926"/>
            <a:ext cx="6753225" cy="641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43860" algn="ctr">
              <a:spcBef>
                <a:spcPts val="9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6350" algn="just">
              <a:buClr>
                <a:srgbClr val="000000"/>
              </a:buClr>
              <a:buFont typeface="Arial"/>
              <a:buAutoNum type="arabicPeriod" startAt="10"/>
              <a:tabLst>
                <a:tab pos="2555240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pin,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Font typeface="Arial"/>
              <a:buAutoNum type="arabicPeriod" startAt="10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715" algn="just">
              <a:spcBef>
                <a:spcPts val="5"/>
              </a:spcBef>
              <a:buClr>
                <a:srgbClr val="000000"/>
              </a:buClr>
              <a:buFont typeface="Arial"/>
              <a:buAutoNum type="arabicPeriod" startAt="10"/>
              <a:tabLst>
                <a:tab pos="2484755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and control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flow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by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other blocks inside the CPU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buFont typeface="Arial"/>
              <a:buAutoNum type="arabicPeriod" startAt="10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r>
              <a:rPr lang="en-US"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sz="1600" b="1" spc="-3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unit)</a:t>
            </a: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</a:t>
            </a:r>
            <a:r>
              <a:rPr sz="1600" b="1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cycle,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b/w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executed.</a:t>
            </a:r>
            <a:r>
              <a:rPr sz="1600" b="1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operations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3 main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– arithmetic, logical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bit-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(digital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I/O) on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allow you to connect the Arduino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actuators,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ICs. </a:t>
            </a:r>
            <a:r>
              <a:rPr lang="en-US"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will allow you </a:t>
            </a:r>
            <a:r>
              <a:rPr lang="en-US"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lighting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indicators,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outputs.</a:t>
            </a: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677" y="701733"/>
            <a:ext cx="4717127" cy="58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082" y="707312"/>
            <a:ext cx="7592572" cy="5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393" y="557146"/>
            <a:ext cx="8052486" cy="58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765048"/>
            <a:ext cx="7944072" cy="50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021" y="681207"/>
            <a:ext cx="7367423" cy="56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1237" y="712991"/>
            <a:ext cx="7560628" cy="54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028" y="764721"/>
            <a:ext cx="7494694" cy="56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278" y="162044"/>
            <a:ext cx="8543925" cy="599957"/>
          </a:xfrm>
        </p:spPr>
        <p:txBody>
          <a:bodyPr>
            <a:normAutofit/>
          </a:bodyPr>
          <a:lstStyle/>
          <a:p>
            <a:pPr lvl="0" algn="ctr"/>
            <a:r>
              <a:rPr lang="en-US" sz="3600" b="1" dirty="0">
                <a:solidFill>
                  <a:schemeClr val="accent2"/>
                </a:solidFill>
                <a:latin typeface="+mn-lt"/>
                <a:ea typeface="Times New Roman"/>
                <a:cs typeface="Times New Roman"/>
              </a:rPr>
              <a:t>ATmega328 Memory</a:t>
            </a:r>
            <a:endParaRPr lang="en-US" sz="3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199" y="952500"/>
            <a:ext cx="4441636" cy="5581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err="1">
                <a:ea typeface="Calibri"/>
                <a:cs typeface="Calibri"/>
              </a:rPr>
              <a:t>ATmega</a:t>
            </a:r>
            <a:r>
              <a:rPr lang="en-US" sz="2000" dirty="0">
                <a:ea typeface="Calibri"/>
                <a:cs typeface="Calibri"/>
              </a:rPr>
              <a:t> 328 has </a:t>
            </a:r>
            <a:r>
              <a:rPr lang="en-US" sz="2000" b="1" dirty="0">
                <a:ea typeface="Calibri"/>
                <a:cs typeface="Calibri"/>
              </a:rPr>
              <a:t>three types of memories:</a:t>
            </a:r>
            <a:endParaRPr lang="en-US" sz="2000" dirty="0"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ea typeface="Times New Roman"/>
              </a:rPr>
              <a:t>&gt; </a:t>
            </a:r>
            <a:r>
              <a:rPr lang="en-US" sz="2000" b="1" dirty="0">
                <a:ea typeface="Times New Roman"/>
              </a:rPr>
              <a:t>Flash Memory (Program Memory)</a:t>
            </a:r>
            <a:r>
              <a:rPr lang="en-US" sz="2000" dirty="0">
                <a:ea typeface="Times New Roman"/>
              </a:rPr>
              <a:t> has 32KB capacity. It has an address of 15 bits. It is a non volatile memory. It used for permanent saving program (CODE) being executed. The AVR executes programs stored in program memory only.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/>
                <a:ea typeface="Times New Roman"/>
              </a:rPr>
              <a:t>&gt; </a:t>
            </a:r>
            <a:r>
              <a:rPr lang="en-US" sz="2000" dirty="0">
                <a:ea typeface="Times New Roman"/>
              </a:rPr>
              <a:t>SRAM stands for </a:t>
            </a:r>
            <a:r>
              <a:rPr lang="en-US" sz="2000" b="1" dirty="0">
                <a:ea typeface="Times New Roman"/>
              </a:rPr>
              <a:t>Static Random Access Memory. It is also called Data Memory. It has 2KB capacity. </a:t>
            </a:r>
            <a:r>
              <a:rPr lang="en-US" sz="2000" dirty="0">
                <a:ea typeface="Times New Roman"/>
              </a:rPr>
              <a:t>It is a volatile memory i.e. data will be removed after removing the power supply.</a:t>
            </a:r>
          </a:p>
          <a:p>
            <a:pPr marL="0" algn="just">
              <a:spcBef>
                <a:spcPts val="0"/>
              </a:spcBef>
            </a:pPr>
            <a:endParaRPr lang="en-US" sz="2000" dirty="0">
              <a:latin typeface="Times New Roman"/>
              <a:ea typeface="Times New Roman"/>
            </a:endParaRPr>
          </a:p>
          <a:p>
            <a:pPr marL="0" algn="just">
              <a:spcBef>
                <a:spcPts val="0"/>
              </a:spcBef>
            </a:pPr>
            <a:r>
              <a:rPr lang="en-US" sz="2000" dirty="0">
                <a:ea typeface="Times New Roman"/>
              </a:rPr>
              <a:t>EEPROM stands for Electrically Erasable Programmable Read Only Memory. </a:t>
            </a:r>
            <a:r>
              <a:rPr lang="en-US" sz="2000" b="1" dirty="0">
                <a:ea typeface="Times New Roman"/>
              </a:rPr>
              <a:t>It has 1KB capacity.</a:t>
            </a:r>
            <a:r>
              <a:rPr lang="en-US" sz="2000" dirty="0">
                <a:ea typeface="Times New Roman"/>
              </a:rPr>
              <a:t> </a:t>
            </a:r>
            <a:r>
              <a:rPr lang="en-US" sz="2000" b="1" dirty="0">
                <a:ea typeface="Times New Roman"/>
              </a:rPr>
              <a:t>It has a long term data.</a:t>
            </a:r>
            <a:endParaRPr lang="en-US" sz="2000" b="1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36" y="1852613"/>
            <a:ext cx="5257479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60" y="984630"/>
            <a:ext cx="11084560" cy="2897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1825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Consists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both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programmable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microcontroller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(ATMega328)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piece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endParaRPr dirty="0">
              <a:latin typeface="Arial"/>
              <a:cs typeface="Arial"/>
            </a:endParaRPr>
          </a:p>
          <a:p>
            <a:pPr marL="299085">
              <a:lnSpc>
                <a:spcPts val="1825"/>
              </a:lnSpc>
            </a:pPr>
            <a:r>
              <a:rPr b="1" dirty="0">
                <a:latin typeface="Arial"/>
                <a:cs typeface="Arial"/>
              </a:rPr>
              <a:t>software,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IDE</a:t>
            </a:r>
            <a:endParaRPr lang="en-US" b="1" spc="-5" dirty="0">
              <a:latin typeface="Arial"/>
              <a:cs typeface="Arial"/>
            </a:endParaRPr>
          </a:p>
          <a:p>
            <a:pPr marL="299085">
              <a:lnSpc>
                <a:spcPts val="1825"/>
              </a:lnSpc>
            </a:pPr>
            <a:endParaRPr sz="1600" dirty="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It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uses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computer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</a:t>
            </a:r>
            <a:r>
              <a:rPr b="1" spc="5" dirty="0">
                <a:latin typeface="Arial"/>
                <a:cs typeface="Arial"/>
              </a:rPr>
              <a:t> write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upload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code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(written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the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easier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version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C++) </a:t>
            </a:r>
            <a:r>
              <a:rPr b="1" spc="-4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microcontroller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board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and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doesn’t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need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programmer/burner.</a:t>
            </a:r>
            <a:endParaRPr lang="en-US" b="1" spc="-10" dirty="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Operating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voltage-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5Volt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(7-12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Volt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is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recommended).</a:t>
            </a:r>
            <a:endParaRPr lang="en-US" b="1" spc="-5"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Digital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pin-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14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(of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which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6 </a:t>
            </a:r>
            <a:r>
              <a:rPr b="1" spc="-10" dirty="0">
                <a:latin typeface="Arial"/>
                <a:cs typeface="Arial"/>
              </a:rPr>
              <a:t>provides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PWM </a:t>
            </a:r>
            <a:r>
              <a:rPr b="1" spc="-10" dirty="0">
                <a:latin typeface="Arial"/>
                <a:cs typeface="Arial"/>
              </a:rPr>
              <a:t>output).</a:t>
            </a:r>
            <a:endParaRPr lang="en-US" b="1" spc="-10"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latin typeface="Arial"/>
                <a:cs typeface="Arial"/>
              </a:rPr>
              <a:t>DC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Current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per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I/O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</a:t>
            </a:r>
            <a:r>
              <a:rPr b="1" spc="-5">
                <a:latin typeface="Arial"/>
                <a:cs typeface="Arial"/>
              </a:rPr>
              <a:t>=</a:t>
            </a:r>
            <a:r>
              <a:rPr b="1" spc="20">
                <a:latin typeface="Arial"/>
                <a:cs typeface="Arial"/>
              </a:rPr>
              <a:t> </a:t>
            </a:r>
            <a:r>
              <a:rPr b="1" spc="-5">
                <a:latin typeface="Arial"/>
                <a:cs typeface="Arial"/>
              </a:rPr>
              <a:t>20mA</a:t>
            </a:r>
            <a:endParaRPr lang="en-US" b="1" spc="-5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82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DC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Current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3.3V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pin=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50mA</a:t>
            </a:r>
            <a:endParaRPr lang="en-US" b="1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6507" y="208156"/>
            <a:ext cx="7286016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accent2"/>
                </a:solidFill>
                <a:latin typeface="+mn-lt"/>
              </a:rPr>
              <a:t>Basics</a:t>
            </a:r>
            <a:r>
              <a:rPr sz="3200" b="1" spc="-25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F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eatures 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of</a:t>
            </a:r>
            <a:r>
              <a:rPr sz="3200" b="1" spc="-2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5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NO</a:t>
            </a:r>
            <a:endParaRPr sz="32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637" y="3860290"/>
            <a:ext cx="4300727" cy="29977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11" y="126461"/>
            <a:ext cx="10729608" cy="1068117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chemeClr val="accent2"/>
                </a:solidFill>
                <a:latin typeface="Cambria"/>
                <a:ea typeface="Times New Roman"/>
                <a:cs typeface="Times New Roman"/>
              </a:rPr>
              <a:t>ATmega328 Registers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903282"/>
            <a:ext cx="4495800" cy="183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ATmega-328 has thirty two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(32) General Purpose (GP) registers.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All these registers are the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part of Static Random Access Memory (SRAM).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3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430250"/>
            <a:ext cx="403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039" y="1798984"/>
            <a:ext cx="8543925" cy="4673401"/>
          </a:xfrm>
        </p:spPr>
        <p:txBody>
          <a:bodyPr/>
          <a:lstStyle/>
          <a:p>
            <a:r>
              <a:rPr lang="en-US" dirty="0">
                <a:hlinkClick r:id="rId2"/>
              </a:rPr>
              <a:t>ATMega328P datasheet</a:t>
            </a:r>
          </a:p>
          <a:p>
            <a:r>
              <a:rPr lang="en-US" dirty="0">
                <a:hlinkClick r:id="rId2"/>
              </a:rPr>
              <a:t>http://www.circuitstoday.com/arduino-uno-pinout-schematics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531878"/>
            <a:ext cx="11684000" cy="3740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Power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(USB/Barrel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Jack)</a:t>
            </a:r>
            <a:endParaRPr sz="1400" dirty="0">
              <a:latin typeface="Arial"/>
              <a:cs typeface="Arial"/>
            </a:endParaRPr>
          </a:p>
          <a:p>
            <a:pPr marL="12700" marR="671195"/>
            <a:r>
              <a:rPr sz="1400" spc="-5" dirty="0">
                <a:latin typeface="Arial MT"/>
                <a:cs typeface="Arial MT"/>
              </a:rPr>
              <a:t>Every Arduino </a:t>
            </a:r>
            <a:r>
              <a:rPr sz="1400" dirty="0">
                <a:latin typeface="Arial MT"/>
                <a:cs typeface="Arial MT"/>
              </a:rPr>
              <a:t>board needs a </a:t>
            </a:r>
            <a:r>
              <a:rPr sz="1400" spc="-5" dirty="0">
                <a:latin typeface="Arial MT"/>
                <a:cs typeface="Arial MT"/>
              </a:rPr>
              <a:t>power </a:t>
            </a:r>
            <a:r>
              <a:rPr sz="1400" dirty="0">
                <a:latin typeface="Arial MT"/>
                <a:cs typeface="Arial MT"/>
              </a:rPr>
              <a:t>source through a </a:t>
            </a:r>
            <a:r>
              <a:rPr sz="1400" spc="-5" dirty="0">
                <a:latin typeface="Arial MT"/>
                <a:cs typeface="Arial MT"/>
              </a:rPr>
              <a:t>USB cable </a:t>
            </a:r>
            <a:r>
              <a:rPr sz="1400" dirty="0">
                <a:latin typeface="Arial MT"/>
                <a:cs typeface="Arial MT"/>
              </a:rPr>
              <a:t>coming </a:t>
            </a:r>
            <a:r>
              <a:rPr sz="1400" spc="5" dirty="0">
                <a:latin typeface="Arial MT"/>
                <a:cs typeface="Arial MT"/>
              </a:rPr>
              <a:t>from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dirty="0">
                <a:latin typeface="Arial MT"/>
                <a:cs typeface="Arial MT"/>
              </a:rPr>
              <a:t>computer </a:t>
            </a:r>
            <a:r>
              <a:rPr sz="1400" b="1" dirty="0">
                <a:latin typeface="Arial"/>
                <a:cs typeface="Arial"/>
              </a:rPr>
              <a:t>(1) </a:t>
            </a:r>
            <a:r>
              <a:rPr sz="1400" dirty="0">
                <a:latin typeface="Arial MT"/>
                <a:cs typeface="Arial MT"/>
              </a:rPr>
              <a:t>or a </a:t>
            </a:r>
            <a:r>
              <a:rPr sz="1400" spc="-10" dirty="0">
                <a:latin typeface="Arial MT"/>
                <a:cs typeface="Arial MT"/>
              </a:rPr>
              <a:t>wall </a:t>
            </a:r>
            <a:r>
              <a:rPr sz="1400" spc="-5" dirty="0">
                <a:latin typeface="Arial MT"/>
                <a:cs typeface="Arial MT"/>
              </a:rPr>
              <a:t>power supply </a:t>
            </a:r>
            <a:r>
              <a:rPr sz="1400" dirty="0">
                <a:latin typeface="Arial MT"/>
                <a:cs typeface="Arial MT"/>
              </a:rPr>
              <a:t>that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spc="-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terminated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barrel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jack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(2)</a:t>
            </a:r>
            <a:r>
              <a:rPr sz="1400" dirty="0">
                <a:latin typeface="Arial MT"/>
                <a:cs typeface="Arial MT"/>
              </a:rPr>
              <a:t>.</a:t>
            </a:r>
          </a:p>
          <a:p>
            <a:pPr>
              <a:spcBef>
                <a:spcPts val="5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Pins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(5V,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3.3V,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GND,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Analog,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Digital,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PWM,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AREF):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GND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(3)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‘Ground’ 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5V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(4)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3.3V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(5)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supplies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5" dirty="0">
                <a:latin typeface="Arial MT"/>
                <a:cs typeface="Arial MT"/>
              </a:rPr>
              <a:t> volts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power,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3.3V</a:t>
            </a:r>
            <a:r>
              <a:rPr sz="1400" spc="-5" dirty="0">
                <a:latin typeface="Arial MT"/>
                <a:cs typeface="Arial MT"/>
              </a:rPr>
              <a:t> pin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supplies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3.3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power.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306070"/>
            <a:r>
              <a:rPr sz="1400" b="1" spc="-10" dirty="0">
                <a:latin typeface="Arial"/>
                <a:cs typeface="Arial"/>
              </a:rPr>
              <a:t>Analog </a:t>
            </a:r>
            <a:r>
              <a:rPr sz="1400" b="1" dirty="0">
                <a:latin typeface="Arial"/>
                <a:cs typeface="Arial"/>
              </a:rPr>
              <a:t>(6)</a:t>
            </a:r>
            <a:r>
              <a:rPr sz="1400" dirty="0">
                <a:latin typeface="Arial MT"/>
                <a:cs typeface="Arial MT"/>
              </a:rPr>
              <a:t>: The </a:t>
            </a:r>
            <a:r>
              <a:rPr sz="1400" spc="-5" dirty="0">
                <a:latin typeface="Arial MT"/>
                <a:cs typeface="Arial MT"/>
              </a:rPr>
              <a:t>area of pins under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‘Analog In’ label </a:t>
            </a:r>
            <a:r>
              <a:rPr sz="1400" dirty="0">
                <a:latin typeface="Arial MT"/>
                <a:cs typeface="Arial MT"/>
              </a:rPr>
              <a:t>(A0 </a:t>
            </a:r>
            <a:r>
              <a:rPr sz="1400" spc="-5" dirty="0">
                <a:latin typeface="Arial MT"/>
                <a:cs typeface="Arial MT"/>
              </a:rPr>
              <a:t>through A5 on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UNO) are Analog Input pins. </a:t>
            </a:r>
            <a:r>
              <a:rPr sz="1400" dirty="0">
                <a:latin typeface="Arial MT"/>
                <a:cs typeface="Arial MT"/>
              </a:rPr>
              <a:t>These </a:t>
            </a:r>
            <a:r>
              <a:rPr sz="1400" spc="-5" dirty="0">
                <a:latin typeface="Arial MT"/>
                <a:cs typeface="Arial MT"/>
              </a:rPr>
              <a:t>pins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read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signal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analog</a:t>
            </a:r>
            <a:r>
              <a:rPr sz="1400" dirty="0">
                <a:latin typeface="Arial MT"/>
                <a:cs typeface="Arial MT"/>
              </a:rPr>
              <a:t> sensor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(like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temperature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sensor)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 into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digital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read.</a:t>
            </a: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Digital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(7)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from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analog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13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UNO).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PWM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(8)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noticed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tilde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(~)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next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 </a:t>
            </a:r>
            <a:r>
              <a:rPr sz="1400" dirty="0">
                <a:latin typeface="Arial MT"/>
                <a:cs typeface="Arial MT"/>
              </a:rPr>
              <a:t>(3,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11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UNO).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Pulse-</a:t>
            </a: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spc="5" dirty="0">
                <a:latin typeface="Arial MT"/>
                <a:cs typeface="Arial MT"/>
              </a:rPr>
              <a:t>Width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Modulation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(PWM,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think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being 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simulate</a:t>
            </a:r>
            <a:r>
              <a:rPr sz="1400" spc="-5" dirty="0">
                <a:latin typeface="Arial MT"/>
                <a:cs typeface="Arial MT"/>
              </a:rPr>
              <a:t> analog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(like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fading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LED</a:t>
            </a:r>
            <a:r>
              <a:rPr sz="1400" spc="-5" dirty="0">
                <a:latin typeface="Arial MT"/>
                <a:cs typeface="Arial MT"/>
              </a:rPr>
              <a:t> 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out).</a:t>
            </a:r>
          </a:p>
          <a:p>
            <a:pPr>
              <a:lnSpc>
                <a:spcPct val="100000"/>
              </a:lnSpc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spc="-15" dirty="0">
                <a:latin typeface="Arial"/>
                <a:cs typeface="Arial"/>
              </a:rPr>
              <a:t>AREF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(9)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dirty="0">
                <a:latin typeface="Arial MT"/>
                <a:cs typeface="Arial MT"/>
              </a:rPr>
              <a:t> can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leave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dirty="0">
                <a:latin typeface="Arial MT"/>
                <a:cs typeface="Arial MT"/>
              </a:rPr>
              <a:t> alone.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1681" y="50659"/>
            <a:ext cx="721792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NO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P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in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C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onfiguration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928" y="3819146"/>
            <a:ext cx="4162552" cy="2988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20" y="711454"/>
            <a:ext cx="11551920" cy="3080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Reset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Button:</a:t>
            </a:r>
            <a:endParaRPr sz="1400" dirty="0">
              <a:latin typeface="Arial"/>
              <a:cs typeface="Arial"/>
            </a:endParaRPr>
          </a:p>
          <a:p>
            <a:pPr marL="12700"/>
            <a:r>
              <a:rPr sz="1400" spc="-5" dirty="0">
                <a:latin typeface="Arial MT"/>
                <a:cs typeface="Arial MT"/>
              </a:rPr>
              <a:t>Pushing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temporarily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restart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loaded</a:t>
            </a:r>
            <a:r>
              <a:rPr sz="1400" dirty="0">
                <a:latin typeface="Arial MT"/>
                <a:cs typeface="Arial MT"/>
              </a:rPr>
              <a:t> 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spc="5" dirty="0">
                <a:latin typeface="Arial"/>
                <a:cs typeface="Arial"/>
              </a:rPr>
              <a:t>Power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LED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indicator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(11)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light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doesn’t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turn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on, there’s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good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chance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something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wrong.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re-check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circuit.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128905"/>
            <a:r>
              <a:rPr sz="1400" b="1" spc="-5" dirty="0">
                <a:latin typeface="Arial"/>
                <a:cs typeface="Arial"/>
              </a:rPr>
              <a:t>TX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RX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LEDs(12)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LEDs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will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nice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visual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indications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whenever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receiving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transmitting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(like </a:t>
            </a:r>
            <a:r>
              <a:rPr sz="1400" spc="-2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we’re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loading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dirty="0">
                <a:latin typeface="Arial MT"/>
                <a:cs typeface="Arial MT"/>
              </a:rPr>
              <a:t> program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board).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Main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IC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dirty="0">
                <a:latin typeface="Arial MT"/>
                <a:cs typeface="Arial MT"/>
              </a:rPr>
              <a:t>Integrated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Circuit) </a:t>
            </a:r>
            <a:r>
              <a:rPr sz="1400" b="1" dirty="0">
                <a:latin typeface="Arial"/>
                <a:cs typeface="Arial"/>
              </a:rPr>
              <a:t>(13)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ATmega328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microcontroller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ATMEL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company.,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upload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code.</a:t>
            </a:r>
          </a:p>
          <a:p>
            <a:pPr>
              <a:spcBef>
                <a:spcPts val="5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Voltage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Regulator:</a:t>
            </a:r>
            <a:endParaRPr sz="1400" dirty="0">
              <a:latin typeface="Arial"/>
              <a:cs typeface="Arial"/>
            </a:endParaRPr>
          </a:p>
          <a:p>
            <a:pPr marL="12700" marR="5080"/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voltage </a:t>
            </a:r>
            <a:r>
              <a:rPr sz="1400" dirty="0">
                <a:latin typeface="Arial MT"/>
                <a:cs typeface="Arial MT"/>
              </a:rPr>
              <a:t>regulator </a:t>
            </a:r>
            <a:r>
              <a:rPr sz="1400" b="1" dirty="0">
                <a:latin typeface="Arial"/>
                <a:cs typeface="Arial"/>
              </a:rPr>
              <a:t>(14) </a:t>
            </a:r>
            <a:r>
              <a:rPr sz="1400" spc="-5" dirty="0">
                <a:latin typeface="Arial MT"/>
                <a:cs typeface="Arial MT"/>
              </a:rPr>
              <a:t>is used </a:t>
            </a:r>
            <a:r>
              <a:rPr sz="1400" dirty="0">
                <a:latin typeface="Arial MT"/>
                <a:cs typeface="Arial MT"/>
              </a:rPr>
              <a:t>to control the </a:t>
            </a:r>
            <a:r>
              <a:rPr sz="1400" spc="-5" dirty="0">
                <a:latin typeface="Arial MT"/>
                <a:cs typeface="Arial MT"/>
              </a:rPr>
              <a:t>amount of voltage that is let into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Arduino board. But don’t hook up your Arduino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2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anything </a:t>
            </a:r>
            <a:r>
              <a:rPr sz="1400" dirty="0">
                <a:latin typeface="Arial MT"/>
                <a:cs typeface="Arial MT"/>
              </a:rPr>
              <a:t>greater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volts.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8387" y="3730870"/>
            <a:ext cx="4125533" cy="300728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41D8216-8F8A-4B65-8AC7-34F042808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6584" y="50901"/>
            <a:ext cx="712064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NO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P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in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C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7F6215-7263-ACA5-5F47-04A326FBBBDD}"/>
              </a:ext>
            </a:extLst>
          </p:cNvPr>
          <p:cNvSpPr/>
          <p:nvPr/>
        </p:nvSpPr>
        <p:spPr>
          <a:xfrm>
            <a:off x="1485900" y="267646"/>
            <a:ext cx="9369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ea typeface="Times New Roman"/>
                <a:cs typeface="Times New Roman"/>
              </a:rPr>
              <a:t>Example of a Modern Microcontroller : ATmega328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D388-2EC6-6812-8E87-EBCEA7049E09}"/>
              </a:ext>
            </a:extLst>
          </p:cNvPr>
          <p:cNvSpPr/>
          <p:nvPr/>
        </p:nvSpPr>
        <p:spPr>
          <a:xfrm>
            <a:off x="741680" y="1317506"/>
            <a:ext cx="11033760" cy="477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ea typeface="Times New Roman"/>
              </a:rPr>
              <a:t> </a:t>
            </a:r>
            <a:r>
              <a:rPr lang="en-US" sz="2000" dirty="0">
                <a:ea typeface="Times New Roman"/>
              </a:rPr>
              <a:t>ATmega-328 is basically an Advanced Virtual RISC (AVR) micro-controller. ATmega-328 has </a:t>
            </a:r>
            <a:r>
              <a:rPr lang="en-US" sz="2000" b="1" dirty="0">
                <a:ea typeface="Times New Roman"/>
              </a:rPr>
              <a:t>32KB internal built in memory</a:t>
            </a:r>
            <a:r>
              <a:rPr lang="en-US" sz="2000" dirty="0">
                <a:ea typeface="Times New Roman"/>
              </a:rPr>
              <a:t>. </a:t>
            </a:r>
          </a:p>
          <a:p>
            <a:pPr lvl="0" algn="just"/>
            <a:endParaRPr lang="en-US" sz="2000" dirty="0">
              <a:ea typeface="Times New Roman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ea typeface="Calibri"/>
                <a:cs typeface="Times New Roman"/>
              </a:rPr>
              <a:t>ATmega328 </a:t>
            </a:r>
            <a:r>
              <a:rPr lang="en-US" sz="2000" dirty="0">
                <a:ea typeface="Times New Roman"/>
              </a:rPr>
              <a:t>supports the data up to </a:t>
            </a:r>
            <a:r>
              <a:rPr lang="en-US" sz="2000" b="1" dirty="0">
                <a:ea typeface="Times New Roman"/>
              </a:rPr>
              <a:t>eight (8) bits </a:t>
            </a:r>
            <a:r>
              <a:rPr lang="en-US" sz="2000" b="1" dirty="0">
                <a:ea typeface="Calibri"/>
                <a:cs typeface="Calibri"/>
              </a:rPr>
              <a:t>and have 28 Pins. </a:t>
            </a:r>
            <a:r>
              <a:rPr lang="en-US" sz="2000" dirty="0">
                <a:ea typeface="Calibri"/>
                <a:cs typeface="Calibri"/>
              </a:rPr>
              <a:t>AVR Microcontroller, manufactured by Microchip, follows RISC Architecture and </a:t>
            </a:r>
            <a:r>
              <a:rPr lang="en-US" sz="2000" b="1" dirty="0">
                <a:ea typeface="Calibri"/>
                <a:cs typeface="Calibri"/>
              </a:rPr>
              <a:t>has a flash type program memory of 32KB</a:t>
            </a:r>
            <a:r>
              <a:rPr lang="en-US" sz="2000" dirty="0">
                <a:ea typeface="Calibri"/>
                <a:cs typeface="Calibri"/>
              </a:rPr>
              <a:t>.</a:t>
            </a:r>
            <a:r>
              <a:rPr lang="en-US" sz="2000" dirty="0">
                <a:ea typeface="Times New Roman"/>
              </a:rPr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ea typeface="Times New Roman"/>
            </a:endParaRPr>
          </a:p>
          <a:p>
            <a:pPr marL="285750" indent="-285750" algn="just">
              <a:lnSpc>
                <a:spcPts val="2100"/>
              </a:lnSpc>
              <a:buFont typeface="Arial" pitchFamily="34" charset="0"/>
              <a:buChar char="•"/>
            </a:pPr>
            <a:r>
              <a:rPr lang="en-US" sz="2000" dirty="0">
                <a:ea typeface="Times New Roman"/>
              </a:rPr>
              <a:t>ATmega328 has </a:t>
            </a:r>
            <a:r>
              <a:rPr lang="en-US" sz="2000" b="1" dirty="0">
                <a:ea typeface="Times New Roman"/>
              </a:rPr>
              <a:t>1KB Electrically Erasable Programmable Read Only Memory (EEPROM)</a:t>
            </a:r>
            <a:r>
              <a:rPr lang="en-US" sz="2000" dirty="0">
                <a:ea typeface="Times New Roman"/>
              </a:rPr>
              <a:t>. For a EEPROM, if the electric supply is removed from the micro-controller it can store the data. After providing electric supply it can provide previous results. </a:t>
            </a: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ea typeface="Times New Roman"/>
            </a:endParaRPr>
          </a:p>
          <a:p>
            <a:pPr marL="285750" indent="-28575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 pitchFamily="34" charset="0"/>
              <a:buChar char="•"/>
            </a:pPr>
            <a:r>
              <a:rPr lang="en-US" sz="2000" dirty="0">
                <a:ea typeface="Times New Roman"/>
              </a:rPr>
              <a:t>ATmega328 has </a:t>
            </a:r>
            <a:r>
              <a:rPr lang="en-US" sz="2000" b="1" dirty="0">
                <a:ea typeface="Times New Roman"/>
              </a:rPr>
              <a:t>2KB Static Random Access Memory </a:t>
            </a:r>
            <a:r>
              <a:rPr lang="en-US" sz="2000" dirty="0">
                <a:ea typeface="Times New Roman"/>
              </a:rPr>
              <a:t>(SRAM). 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marL="285750" indent="-28575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It has </a:t>
            </a:r>
            <a:r>
              <a:rPr lang="en-US" sz="2000" b="1" dirty="0">
                <a:ea typeface="Calibri"/>
                <a:cs typeface="Calibri"/>
              </a:rPr>
              <a:t>8 Pin for ADC operations</a:t>
            </a:r>
            <a:r>
              <a:rPr lang="en-US" sz="2000" dirty="0">
                <a:ea typeface="Calibri"/>
                <a:cs typeface="Calibri"/>
              </a:rPr>
              <a:t>, which all combines to form Port A ( PA0 – PA7 ).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93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2640" y="556431"/>
            <a:ext cx="10962640" cy="4632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also has 3 built in Timers, two of them are 8 Bit timers while the third one is 16-Bit Timer.</a:t>
            </a: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Arduino UNO is based on </a:t>
            </a:r>
            <a:r>
              <a:rPr lang="en-US" sz="2000" b="1" dirty="0">
                <a:ea typeface="Calibri"/>
                <a:cs typeface="Calibri"/>
              </a:rPr>
              <a:t>Atmega328</a:t>
            </a:r>
            <a:r>
              <a:rPr lang="en-US" sz="2000" dirty="0">
                <a:ea typeface="Calibri"/>
                <a:cs typeface="Calibri"/>
              </a:rPr>
              <a:t> Microcontroller. It is UNO’s heart. </a:t>
            </a:r>
            <a:r>
              <a:rPr lang="en-US" sz="2000" dirty="0">
                <a:ea typeface="Calibri"/>
                <a:cs typeface="Times New Roman"/>
              </a:rPr>
              <a:t> 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operates ranging from </a:t>
            </a:r>
            <a:r>
              <a:rPr lang="en-US" sz="2000" b="1" dirty="0">
                <a:ea typeface="Calibri"/>
                <a:cs typeface="Calibri"/>
              </a:rPr>
              <a:t>3.3V to 5.5V </a:t>
            </a:r>
            <a:r>
              <a:rPr lang="en-US" sz="2000" dirty="0">
                <a:ea typeface="Calibri"/>
                <a:cs typeface="Calibri"/>
              </a:rPr>
              <a:t>but normally we use 5V as a standard.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Its excellent features include the </a:t>
            </a:r>
            <a:r>
              <a:rPr lang="en-US" sz="2000" b="1" dirty="0">
                <a:ea typeface="Calibri"/>
                <a:cs typeface="Calibri"/>
              </a:rPr>
              <a:t>cost efficiency, low power dissipation, programming lock for security purposes, real timer counter </a:t>
            </a:r>
            <a:r>
              <a:rPr lang="en-US" sz="2000" dirty="0">
                <a:ea typeface="Calibri"/>
                <a:cs typeface="Calibri"/>
              </a:rPr>
              <a:t>with separate oscillator.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is normally used in </a:t>
            </a:r>
            <a:r>
              <a:rPr lang="en-US" sz="2000" u="sng" dirty="0">
                <a:ea typeface="Calibri"/>
                <a:cs typeface="Calibri"/>
              </a:rPr>
              <a:t>Embedded</a:t>
            </a:r>
            <a:r>
              <a:rPr lang="en-US" sz="2000" u="sng" dirty="0">
                <a:solidFill>
                  <a:srgbClr val="0000FF"/>
                </a:solidFill>
                <a:ea typeface="Calibri"/>
                <a:cs typeface="Calibri"/>
              </a:rPr>
              <a:t> </a:t>
            </a:r>
            <a:r>
              <a:rPr lang="en-US" sz="2000" u="sng" dirty="0">
                <a:ea typeface="Calibri"/>
                <a:cs typeface="Calibri"/>
              </a:rPr>
              <a:t>System applications</a:t>
            </a:r>
            <a:r>
              <a:rPr lang="en-US" sz="2000" dirty="0">
                <a:ea typeface="Calibri"/>
                <a:cs typeface="Calibri"/>
              </a:rPr>
              <a:t>. </a:t>
            </a: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ea typeface="Times New Roman"/>
              </a:rPr>
              <a:t> Moreover, ATmega328 has several different features which makes it the most popular device in today’s market. These features consist of advanced RISC architecture, good performance</a:t>
            </a:r>
            <a:r>
              <a:rPr lang="en-US" sz="2000" b="1" dirty="0">
                <a:ea typeface="Times New Roman"/>
              </a:rPr>
              <a:t>, 6 PWM pins, programmable Serial USART, programming lock for software security, throughput up to 20 MIPS </a:t>
            </a:r>
            <a:r>
              <a:rPr lang="en-US" sz="2000" dirty="0">
                <a:ea typeface="Times New Roman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4134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500063"/>
            <a:ext cx="7829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8" y="490538"/>
            <a:ext cx="78962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175" y="131647"/>
            <a:ext cx="8543925" cy="97382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ambria"/>
                <a:ea typeface="Times New Roman"/>
                <a:cs typeface="Times New Roman"/>
              </a:rPr>
              <a:t>ATmega328 Pins Description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6704" y="1030768"/>
            <a:ext cx="9198591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Functions associated with the pins must be known in order to use the device appropriately:</a:t>
            </a: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VCC is a digital voltage supply.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AVCC is a supply voltage pin for analog to digital converter.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GND denotes Ground and it has a 0V. </a:t>
            </a: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ATmega-328 pins are divided into different ports which are given in detail below:</a:t>
            </a: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A consists of the pins from PA0 to PA7.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These pins serve as analog input to convert from analog to digital converters. </a:t>
            </a: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If analog to digital converter is not used, port A acts as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an eight (8) bit bidirectional input/output port.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B consists of the pins from PB0 to PB7. This port is an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 8 bit bidirectional port having an internal pull-up resistor.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C consists of the pins from PC0 to PC7. The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output buffers of port C has symmetrical drive characteristics with source capability as well high sink.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D consists of the pins from PD0 to PD7. It is also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an 8 bit input/output port having an internal pull-up resistor.</a:t>
            </a: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Times New Roman"/>
                <a:cs typeface="Calibri"/>
              </a:rPr>
              <a:t>AREF is an </a:t>
            </a:r>
            <a:r>
              <a:rPr lang="en-US" sz="2000" b="1" dirty="0">
                <a:solidFill>
                  <a:prstClr val="black"/>
                </a:solidFill>
                <a:ea typeface="Times New Roman"/>
                <a:cs typeface="Calibri"/>
              </a:rPr>
              <a:t>analog reference pin for analog to digital converter</a:t>
            </a:r>
            <a:r>
              <a:rPr lang="en-US" sz="2000" dirty="0">
                <a:solidFill>
                  <a:prstClr val="black"/>
                </a:solidFill>
                <a:ea typeface="Times New Roman"/>
                <a:cs typeface="Calibri"/>
              </a:rPr>
              <a:t>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endParaRPr lang="en-US" sz="1300" b="1" dirty="0">
              <a:solidFill>
                <a:prstClr val="black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9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839211D94843B2DAE2B79DBFDFAA" ma:contentTypeVersion="3" ma:contentTypeDescription="Create a new document." ma:contentTypeScope="" ma:versionID="a3e391cd97b67783ab335ac4a157b106">
  <xsd:schema xmlns:xsd="http://www.w3.org/2001/XMLSchema" xmlns:xs="http://www.w3.org/2001/XMLSchema" xmlns:p="http://schemas.microsoft.com/office/2006/metadata/properties" xmlns:ns2="cb954b2e-e4be-42dc-a08f-d9fd2dc06d13" targetNamespace="http://schemas.microsoft.com/office/2006/metadata/properties" ma:root="true" ma:fieldsID="80152c7cba56f27ba35e08f8daa05da4" ns2:_="">
    <xsd:import namespace="cb954b2e-e4be-42dc-a08f-d9fd2dc06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54b2e-e4be-42dc-a08f-d9fd2dc06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9CAA15-F711-4125-A3E0-E0DC79863B10}"/>
</file>

<file path=customXml/itemProps2.xml><?xml version="1.0" encoding="utf-8"?>
<ds:datastoreItem xmlns:ds="http://schemas.openxmlformats.org/officeDocument/2006/customXml" ds:itemID="{3F3898EF-00E8-4B65-98DC-9CF59BB5CC8C}"/>
</file>

<file path=customXml/itemProps3.xml><?xml version="1.0" encoding="utf-8"?>
<ds:datastoreItem xmlns:ds="http://schemas.openxmlformats.org/officeDocument/2006/customXml" ds:itemID="{A24A493D-A760-4DE9-94E4-70AD55EDF41E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1559</Words>
  <Application>Microsoft Office PowerPoint</Application>
  <PresentationFormat>Widescreen</PresentationFormat>
  <Paragraphs>126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PowerPoint Presentation</vt:lpstr>
      <vt:lpstr>Basics Features of Arduino UNO</vt:lpstr>
      <vt:lpstr>Arduino UNO Pin Configuration</vt:lpstr>
      <vt:lpstr>Arduino UNO Pin Configuration</vt:lpstr>
      <vt:lpstr>PowerPoint Presentation</vt:lpstr>
      <vt:lpstr>PowerPoint Presentation</vt:lpstr>
      <vt:lpstr>PowerPoint Presentation</vt:lpstr>
      <vt:lpstr>PowerPoint Presentation</vt:lpstr>
      <vt:lpstr>ATmega328 Pins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ATmega328 Memory</vt:lpstr>
      <vt:lpstr>ATmega328 Registers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a Modern  Microcontroller</dc:title>
  <dc:creator>Protik Parvez Sheikh</dc:creator>
  <cp:lastModifiedBy>Protik Parvez Sheikh</cp:lastModifiedBy>
  <cp:revision>1</cp:revision>
  <dcterms:created xsi:type="dcterms:W3CDTF">2023-01-29T09:40:41Z</dcterms:created>
  <dcterms:modified xsi:type="dcterms:W3CDTF">2023-01-29T09:49:34Z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0x01010092DD839211D94843B2DAE2B79DBFDFAA</vt:lpwstr>
  </property>
</Properties>
</file>