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B002-DB25-45CF-A9C0-FAFAFA30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0540-444B-4CAA-883A-F42683D73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A9C3-17A9-4B2A-80A0-DC3C88BF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20F0-5740-491C-B1F7-15D92107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F6DF-FEAD-4336-AC3B-75FAA96D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1DC8-E47A-4161-A0D1-271954CC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F572D-7AB3-440D-92CF-E751907CC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0128-258F-45BA-AA37-C1298347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E429-2345-4C1F-8606-CF50DEC6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BEB7-E46F-40BB-BC99-51F51017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2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699F1-1FC2-428A-9EA2-29DD03C5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573D7-A706-43CD-B332-DF475EDE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07880-A09A-486F-8902-1F23AC01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A5EA-8359-4005-9BBE-A567420D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550D-C518-4212-BF57-21EB3819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0458-1989-4673-8247-3E367E3C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2A14-FB68-4E09-AE68-E218FF4B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27E3-63B3-40CD-99CA-00C7AC0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A366-F2F9-4081-92F4-4AE4C10D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BE3B-F7ED-4672-A9EA-44F79858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8002-980A-41BC-B7AC-76A52987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F704-4A86-4AC3-A11C-FD0D49CE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9D22-784F-44DD-ADE8-40C4789D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3732-E52D-4E4E-A559-5B3EFE9D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54C4-BE0D-45DD-B258-65C07F19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122E-7660-4437-B4F3-55959805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D095-510D-40BA-B51B-B66E97FCB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5C5D8-FAA5-4800-9D23-0FBBFF42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7CEC-5C8A-443E-9F92-412CE639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AEAE0-2CA8-45E5-8C9F-F4A36C01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1BD0C-CE8F-4ACD-B6B3-AE3C3497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5CFC-B8CF-4081-8ECB-E40816D5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47EDA-48B1-49EA-8E5A-9FDD8FF3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DCBD-B9FC-40BF-B7E1-3F8A08BD0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CE3A1-BECB-4AE2-8F64-933EDB3DB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EA721-CE44-4D12-ADC8-BE2F7FDB9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BB141-D531-4FA5-9C76-27918E0A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6C397-9B6B-4372-A7BF-DB77F398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D89BC-89C2-4E9E-AB78-6A6B73B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6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F95-A1B3-493F-83D6-C1D3F0C4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43CE8-0FF3-4ADE-AED8-ABBFA8BF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2A7E5-60D5-40A7-A4BB-17D7FC44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146EA-3F88-41C0-B8D6-DB948914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CCFB7-3C1D-4C88-82FC-C0F31A57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94C83-1331-49E8-AE0B-06F18379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E1105-173C-4965-A81C-17910221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3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7C01-8E05-40F7-801A-C8E7A99D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4523-B0EE-498C-A60C-880F779A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FA30-A70A-44F6-B3B3-DC122AED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67193-6817-4C68-BF07-64DBBC4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FE611-3914-427F-9654-40A3771D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03AAD-A142-4D52-A0F2-6667E5FC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F9E6-F00C-4621-8BC0-116CE3CE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DCFA8-D6A3-463B-A55B-3F7C705CD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35CEA-DFF7-4B1E-B9D8-4B79A1CA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F22C6-AA78-4AE4-ABCB-28464777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B0D86-6E63-49EA-927A-F03BC75C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88320-1D72-4B2A-A3B2-D477431B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BF711-CD95-47E4-9A64-EB1EDBB2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E651-BF26-4ED7-B23B-6AD7B0BA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F584-E339-47B4-B1C9-C0D7D35C8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4E22-929D-4328-9B9A-7C41FAEF3F64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91E0-6DFC-4C22-9248-7F72E536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8DCB-83CF-4422-8A86-30018FBDB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6CC4-42C7-4785-BEB5-9D5FE982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6CC70A-3CA8-4A3C-9E00-78F8746F11FE}"/>
              </a:ext>
            </a:extLst>
          </p:cNvPr>
          <p:cNvSpPr txBox="1"/>
          <p:nvPr/>
        </p:nvSpPr>
        <p:spPr>
          <a:xfrm>
            <a:off x="1157681" y="1216404"/>
            <a:ext cx="875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How to get children out of internet addiction.</a:t>
            </a:r>
          </a:p>
          <a:p>
            <a:pPr marL="342900" indent="-342900">
              <a:buAutoNum type="arabicPeriod"/>
            </a:pPr>
            <a:r>
              <a:rPr lang="en-US" dirty="0"/>
              <a:t>How can we reduce the problem of corruption.</a:t>
            </a:r>
          </a:p>
          <a:p>
            <a:pPr marL="342900" indent="-342900">
              <a:buAutoNum type="arabicPeriod"/>
            </a:pPr>
            <a:r>
              <a:rPr lang="en-US" dirty="0"/>
              <a:t>How to improve literacy.</a:t>
            </a:r>
          </a:p>
        </p:txBody>
      </p:sp>
    </p:spTree>
    <p:extLst>
      <p:ext uri="{BB962C8B-B14F-4D97-AF65-F5344CB8AC3E}">
        <p14:creationId xmlns:p14="http://schemas.microsoft.com/office/powerpoint/2010/main" val="32180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Nokibul Arfin</dc:creator>
  <cp:lastModifiedBy>Nokibul Arfin</cp:lastModifiedBy>
  <cp:revision>2</cp:revision>
  <dcterms:created xsi:type="dcterms:W3CDTF">2021-07-15T05:18:10Z</dcterms:created>
  <dcterms:modified xsi:type="dcterms:W3CDTF">2021-07-15T06:09:43Z</dcterms:modified>
</cp:coreProperties>
</file>